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21" r:id="rId1"/>
    <p:sldMasterId id="2147483753" r:id="rId2"/>
    <p:sldMasterId id="2147483819" r:id="rId3"/>
    <p:sldMasterId id="2147483851" r:id="rId4"/>
    <p:sldMasterId id="2147483863" r:id="rId5"/>
    <p:sldMasterId id="2147483879" r:id="rId6"/>
  </p:sldMasterIdLst>
  <p:notesMasterIdLst>
    <p:notesMasterId r:id="rId18"/>
  </p:notesMasterIdLst>
  <p:sldIdLst>
    <p:sldId id="313" r:id="rId7"/>
    <p:sldId id="2007577182" r:id="rId8"/>
    <p:sldId id="256" r:id="rId9"/>
    <p:sldId id="282" r:id="rId10"/>
    <p:sldId id="258" r:id="rId11"/>
    <p:sldId id="2007577179" r:id="rId12"/>
    <p:sldId id="2007577180" r:id="rId13"/>
    <p:sldId id="2007577173" r:id="rId14"/>
    <p:sldId id="288" r:id="rId15"/>
    <p:sldId id="2007577185" r:id="rId16"/>
    <p:sldId id="30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93" autoAdjust="0"/>
    <p:restoredTop sz="94630"/>
  </p:normalViewPr>
  <p:slideViewPr>
    <p:cSldViewPr snapToGrid="0">
      <p:cViewPr varScale="1">
        <p:scale>
          <a:sx n="113" d="100"/>
          <a:sy n="113" d="100"/>
        </p:scale>
        <p:origin x="3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8b385fd27f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6" name="Google Shape;1616;g8b385fd27f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0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2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s://www.freepik.com/" TargetMode="Externa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20C1CE-1DE5-44A9-A9CB-E8467452B4F0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7C0F4F3-8978-2F5A-E2C8-22EEEB91499A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45B5BBD-EDA2-A430-9A02-8A51BDC8748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A59348D-C921-DE0D-CE26-19CC316D0077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050055-5324-4E59-86E1-C61228E36801}" type="datetimeFigureOut">
              <a:rPr lang="vi-VN" smtClean="0"/>
              <a:pPr/>
              <a:t>21/12/2025</a:t>
            </a:fld>
            <a:endParaRPr lang="vi-VN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1E56D7B-78C7-5BEA-239E-EE7181774F00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BD6A55-21E0-4161-8D00-AE616CC5A04D}" type="slidenum">
              <a:rPr lang="vi-VN" smtClean="0"/>
              <a:pPr/>
              <a:t>‹#›</a:t>
            </a:fld>
            <a:endParaRPr lang="vi-VN"/>
          </a:p>
        </p:txBody>
      </p:sp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3602761-4C04-DB83-0DCB-7A4A49904D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34" y="-3980323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67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20C1CE-1DE5-44A9-A9CB-E8467452B4F0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2394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gradFill>
          <a:gsLst>
            <a:gs pos="0">
              <a:srgbClr val="B2EBFF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4" name="Google Shape;964;p40"/>
          <p:cNvGrpSpPr/>
          <p:nvPr/>
        </p:nvGrpSpPr>
        <p:grpSpPr>
          <a:xfrm>
            <a:off x="-9605" y="883428"/>
            <a:ext cx="12215508" cy="5974568"/>
            <a:chOff x="-7204" y="662571"/>
            <a:chExt cx="9161631" cy="4480926"/>
          </a:xfrm>
        </p:grpSpPr>
        <p:sp>
          <p:nvSpPr>
            <p:cNvPr id="965" name="Google Shape;965;p40"/>
            <p:cNvSpPr/>
            <p:nvPr/>
          </p:nvSpPr>
          <p:spPr>
            <a:xfrm>
              <a:off x="-7204" y="669775"/>
              <a:ext cx="6270279" cy="2582064"/>
            </a:xfrm>
            <a:custGeom>
              <a:avLst/>
              <a:gdLst/>
              <a:ahLst/>
              <a:cxnLst/>
              <a:rect l="l" t="t" r="r" b="b"/>
              <a:pathLst>
                <a:path w="38079" h="15711" extrusionOk="0">
                  <a:moveTo>
                    <a:pt x="9279" y="1"/>
                  </a:moveTo>
                  <a:cubicBezTo>
                    <a:pt x="8336" y="287"/>
                    <a:pt x="5430" y="1789"/>
                    <a:pt x="3120" y="3023"/>
                  </a:cubicBezTo>
                  <a:cubicBezTo>
                    <a:pt x="2020" y="3619"/>
                    <a:pt x="1040" y="4159"/>
                    <a:pt x="481" y="4446"/>
                  </a:cubicBezTo>
                  <a:cubicBezTo>
                    <a:pt x="172" y="4621"/>
                    <a:pt x="1" y="4718"/>
                    <a:pt x="1" y="4718"/>
                  </a:cubicBezTo>
                  <a:lnTo>
                    <a:pt x="1" y="15711"/>
                  </a:lnTo>
                  <a:cubicBezTo>
                    <a:pt x="1" y="15711"/>
                    <a:pt x="5753" y="14690"/>
                    <a:pt x="6276" y="14574"/>
                  </a:cubicBezTo>
                  <a:cubicBezTo>
                    <a:pt x="6775" y="14477"/>
                    <a:pt x="14532" y="13668"/>
                    <a:pt x="14532" y="13668"/>
                  </a:cubicBezTo>
                  <a:lnTo>
                    <a:pt x="17037" y="13571"/>
                  </a:lnTo>
                  <a:lnTo>
                    <a:pt x="21426" y="13359"/>
                  </a:lnTo>
                  <a:lnTo>
                    <a:pt x="22831" y="13303"/>
                  </a:lnTo>
                  <a:lnTo>
                    <a:pt x="24545" y="13225"/>
                  </a:lnTo>
                  <a:lnTo>
                    <a:pt x="33458" y="12379"/>
                  </a:lnTo>
                  <a:cubicBezTo>
                    <a:pt x="33458" y="12379"/>
                    <a:pt x="38079" y="10896"/>
                    <a:pt x="37039" y="9893"/>
                  </a:cubicBezTo>
                  <a:cubicBezTo>
                    <a:pt x="36850" y="9704"/>
                    <a:pt x="36577" y="9413"/>
                    <a:pt x="36272" y="9085"/>
                  </a:cubicBezTo>
                  <a:cubicBezTo>
                    <a:pt x="35616" y="8373"/>
                    <a:pt x="34808" y="7468"/>
                    <a:pt x="34151" y="6738"/>
                  </a:cubicBezTo>
                  <a:cubicBezTo>
                    <a:pt x="33537" y="6026"/>
                    <a:pt x="33075" y="5504"/>
                    <a:pt x="33075" y="5504"/>
                  </a:cubicBezTo>
                  <a:cubicBezTo>
                    <a:pt x="33075" y="5504"/>
                    <a:pt x="31998" y="5643"/>
                    <a:pt x="26837" y="5911"/>
                  </a:cubicBezTo>
                  <a:cubicBezTo>
                    <a:pt x="26393" y="5430"/>
                    <a:pt x="25834" y="4968"/>
                    <a:pt x="25257" y="4524"/>
                  </a:cubicBezTo>
                  <a:cubicBezTo>
                    <a:pt x="23815" y="3466"/>
                    <a:pt x="22253" y="2639"/>
                    <a:pt x="22198" y="2616"/>
                  </a:cubicBezTo>
                  <a:lnTo>
                    <a:pt x="14574" y="4621"/>
                  </a:lnTo>
                  <a:cubicBezTo>
                    <a:pt x="14574" y="4621"/>
                    <a:pt x="14094" y="4141"/>
                    <a:pt x="13359" y="3466"/>
                  </a:cubicBezTo>
                  <a:cubicBezTo>
                    <a:pt x="12282" y="2464"/>
                    <a:pt x="10684" y="1022"/>
                    <a:pt x="927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40"/>
            <p:cNvSpPr/>
            <p:nvPr/>
          </p:nvSpPr>
          <p:spPr>
            <a:xfrm>
              <a:off x="2392619" y="1092507"/>
              <a:ext cx="2019452" cy="541525"/>
            </a:xfrm>
            <a:custGeom>
              <a:avLst/>
              <a:gdLst/>
              <a:ahLst/>
              <a:cxnLst/>
              <a:rect l="l" t="t" r="r" b="b"/>
              <a:pathLst>
                <a:path w="12264" h="3295" extrusionOk="0">
                  <a:moveTo>
                    <a:pt x="7624" y="0"/>
                  </a:moveTo>
                  <a:lnTo>
                    <a:pt x="0" y="2005"/>
                  </a:lnTo>
                  <a:lnTo>
                    <a:pt x="6062" y="1294"/>
                  </a:lnTo>
                  <a:lnTo>
                    <a:pt x="5716" y="2310"/>
                  </a:lnTo>
                  <a:lnTo>
                    <a:pt x="7393" y="1294"/>
                  </a:lnTo>
                  <a:lnTo>
                    <a:pt x="7929" y="2620"/>
                  </a:lnTo>
                  <a:lnTo>
                    <a:pt x="8336" y="1294"/>
                  </a:lnTo>
                  <a:lnTo>
                    <a:pt x="12263" y="3295"/>
                  </a:lnTo>
                  <a:cubicBezTo>
                    <a:pt x="11819" y="2814"/>
                    <a:pt x="11260" y="2352"/>
                    <a:pt x="10683" y="1908"/>
                  </a:cubicBezTo>
                  <a:cubicBezTo>
                    <a:pt x="9241" y="850"/>
                    <a:pt x="7679" y="23"/>
                    <a:pt x="76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40"/>
            <p:cNvSpPr/>
            <p:nvPr/>
          </p:nvSpPr>
          <p:spPr>
            <a:xfrm>
              <a:off x="506385" y="662571"/>
              <a:ext cx="1686170" cy="569793"/>
            </a:xfrm>
            <a:custGeom>
              <a:avLst/>
              <a:gdLst/>
              <a:ahLst/>
              <a:cxnLst/>
              <a:rect l="l" t="t" r="r" b="b"/>
              <a:pathLst>
                <a:path w="10240" h="3467" extrusionOk="0">
                  <a:moveTo>
                    <a:pt x="6160" y="1"/>
                  </a:moveTo>
                  <a:cubicBezTo>
                    <a:pt x="5217" y="287"/>
                    <a:pt x="2311" y="1789"/>
                    <a:pt x="1" y="3023"/>
                  </a:cubicBezTo>
                  <a:lnTo>
                    <a:pt x="5254" y="1673"/>
                  </a:lnTo>
                  <a:lnTo>
                    <a:pt x="5545" y="3023"/>
                  </a:lnTo>
                  <a:lnTo>
                    <a:pt x="6793" y="1673"/>
                  </a:lnTo>
                  <a:lnTo>
                    <a:pt x="10240" y="3466"/>
                  </a:lnTo>
                  <a:cubicBezTo>
                    <a:pt x="9163" y="2464"/>
                    <a:pt x="7565" y="1022"/>
                    <a:pt x="61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40"/>
            <p:cNvSpPr/>
            <p:nvPr/>
          </p:nvSpPr>
          <p:spPr>
            <a:xfrm>
              <a:off x="2392619" y="1429229"/>
              <a:ext cx="1128449" cy="1471074"/>
            </a:xfrm>
            <a:custGeom>
              <a:avLst/>
              <a:gdLst/>
              <a:ahLst/>
              <a:cxnLst/>
              <a:rect l="l" t="t" r="r" b="b"/>
              <a:pathLst>
                <a:path w="6853" h="8951" extrusionOk="0">
                  <a:moveTo>
                    <a:pt x="0" y="0"/>
                  </a:moveTo>
                  <a:lnTo>
                    <a:pt x="2463" y="8950"/>
                  </a:lnTo>
                  <a:lnTo>
                    <a:pt x="6852" y="87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40"/>
            <p:cNvSpPr/>
            <p:nvPr/>
          </p:nvSpPr>
          <p:spPr>
            <a:xfrm>
              <a:off x="5616259" y="1308433"/>
              <a:ext cx="3538157" cy="1048208"/>
            </a:xfrm>
            <a:custGeom>
              <a:avLst/>
              <a:gdLst/>
              <a:ahLst/>
              <a:cxnLst/>
              <a:rect l="l" t="t" r="r" b="b"/>
              <a:pathLst>
                <a:path w="21487" h="6378" extrusionOk="0">
                  <a:moveTo>
                    <a:pt x="15285" y="0"/>
                  </a:moveTo>
                  <a:cubicBezTo>
                    <a:pt x="14267" y="0"/>
                    <a:pt x="12238" y="647"/>
                    <a:pt x="10397" y="1295"/>
                  </a:cubicBezTo>
                  <a:cubicBezTo>
                    <a:pt x="9283" y="1678"/>
                    <a:pt x="8244" y="2080"/>
                    <a:pt x="7550" y="2353"/>
                  </a:cubicBezTo>
                  <a:cubicBezTo>
                    <a:pt x="7065" y="2542"/>
                    <a:pt x="6760" y="2681"/>
                    <a:pt x="6760" y="2681"/>
                  </a:cubicBezTo>
                  <a:cubicBezTo>
                    <a:pt x="6742" y="2658"/>
                    <a:pt x="6603" y="2542"/>
                    <a:pt x="5490" y="1696"/>
                  </a:cubicBezTo>
                  <a:cubicBezTo>
                    <a:pt x="5102" y="1410"/>
                    <a:pt x="4566" y="1003"/>
                    <a:pt x="3872" y="463"/>
                  </a:cubicBezTo>
                  <a:cubicBezTo>
                    <a:pt x="3295" y="772"/>
                    <a:pt x="2676" y="1119"/>
                    <a:pt x="2024" y="1544"/>
                  </a:cubicBezTo>
                  <a:cubicBezTo>
                    <a:pt x="1387" y="1928"/>
                    <a:pt x="735" y="2353"/>
                    <a:pt x="0" y="2852"/>
                  </a:cubicBezTo>
                  <a:cubicBezTo>
                    <a:pt x="657" y="3582"/>
                    <a:pt x="1465" y="4487"/>
                    <a:pt x="2121" y="5199"/>
                  </a:cubicBezTo>
                  <a:cubicBezTo>
                    <a:pt x="2329" y="5180"/>
                    <a:pt x="2542" y="5180"/>
                    <a:pt x="2736" y="5162"/>
                  </a:cubicBezTo>
                  <a:cubicBezTo>
                    <a:pt x="2985" y="5143"/>
                    <a:pt x="3235" y="5125"/>
                    <a:pt x="3484" y="5125"/>
                  </a:cubicBezTo>
                  <a:cubicBezTo>
                    <a:pt x="3623" y="5106"/>
                    <a:pt x="3775" y="5106"/>
                    <a:pt x="3909" y="5106"/>
                  </a:cubicBezTo>
                  <a:cubicBezTo>
                    <a:pt x="4025" y="5083"/>
                    <a:pt x="4140" y="5083"/>
                    <a:pt x="4256" y="5083"/>
                  </a:cubicBezTo>
                  <a:cubicBezTo>
                    <a:pt x="4408" y="5083"/>
                    <a:pt x="4566" y="5065"/>
                    <a:pt x="4718" y="5065"/>
                  </a:cubicBezTo>
                  <a:lnTo>
                    <a:pt x="4778" y="5065"/>
                  </a:lnTo>
                  <a:cubicBezTo>
                    <a:pt x="5009" y="5046"/>
                    <a:pt x="5217" y="5046"/>
                    <a:pt x="5430" y="5028"/>
                  </a:cubicBezTo>
                  <a:lnTo>
                    <a:pt x="5776" y="5028"/>
                  </a:lnTo>
                  <a:cubicBezTo>
                    <a:pt x="6395" y="5009"/>
                    <a:pt x="6991" y="4991"/>
                    <a:pt x="7550" y="4991"/>
                  </a:cubicBezTo>
                  <a:lnTo>
                    <a:pt x="7684" y="4991"/>
                  </a:lnTo>
                  <a:cubicBezTo>
                    <a:pt x="7837" y="4991"/>
                    <a:pt x="7989" y="4968"/>
                    <a:pt x="8147" y="4968"/>
                  </a:cubicBezTo>
                  <a:lnTo>
                    <a:pt x="9454" y="4968"/>
                  </a:lnTo>
                  <a:cubicBezTo>
                    <a:pt x="10166" y="4968"/>
                    <a:pt x="10840" y="4991"/>
                    <a:pt x="11478" y="5009"/>
                  </a:cubicBezTo>
                  <a:lnTo>
                    <a:pt x="11515" y="5009"/>
                  </a:lnTo>
                  <a:cubicBezTo>
                    <a:pt x="11686" y="5009"/>
                    <a:pt x="11861" y="5028"/>
                    <a:pt x="12032" y="5028"/>
                  </a:cubicBezTo>
                  <a:lnTo>
                    <a:pt x="12226" y="5028"/>
                  </a:lnTo>
                  <a:cubicBezTo>
                    <a:pt x="12342" y="5046"/>
                    <a:pt x="12457" y="5046"/>
                    <a:pt x="12591" y="5046"/>
                  </a:cubicBezTo>
                  <a:lnTo>
                    <a:pt x="12767" y="5046"/>
                  </a:lnTo>
                  <a:cubicBezTo>
                    <a:pt x="12767" y="5046"/>
                    <a:pt x="12786" y="5065"/>
                    <a:pt x="12804" y="5065"/>
                  </a:cubicBezTo>
                  <a:cubicBezTo>
                    <a:pt x="13017" y="5065"/>
                    <a:pt x="13248" y="5083"/>
                    <a:pt x="13460" y="5083"/>
                  </a:cubicBezTo>
                  <a:cubicBezTo>
                    <a:pt x="13516" y="5083"/>
                    <a:pt x="13557" y="5106"/>
                    <a:pt x="13613" y="5106"/>
                  </a:cubicBezTo>
                  <a:cubicBezTo>
                    <a:pt x="13728" y="5106"/>
                    <a:pt x="13844" y="5125"/>
                    <a:pt x="13941" y="5125"/>
                  </a:cubicBezTo>
                  <a:cubicBezTo>
                    <a:pt x="14019" y="5125"/>
                    <a:pt x="14075" y="5125"/>
                    <a:pt x="14135" y="5143"/>
                  </a:cubicBezTo>
                  <a:cubicBezTo>
                    <a:pt x="14287" y="5143"/>
                    <a:pt x="14440" y="5162"/>
                    <a:pt x="14574" y="5162"/>
                  </a:cubicBezTo>
                  <a:cubicBezTo>
                    <a:pt x="14634" y="5162"/>
                    <a:pt x="14689" y="5180"/>
                    <a:pt x="14731" y="5180"/>
                  </a:cubicBezTo>
                  <a:lnTo>
                    <a:pt x="14883" y="5180"/>
                  </a:lnTo>
                  <a:cubicBezTo>
                    <a:pt x="14980" y="5199"/>
                    <a:pt x="15077" y="5199"/>
                    <a:pt x="15151" y="5222"/>
                  </a:cubicBezTo>
                  <a:cubicBezTo>
                    <a:pt x="15364" y="5240"/>
                    <a:pt x="15558" y="5259"/>
                    <a:pt x="15752" y="5277"/>
                  </a:cubicBezTo>
                  <a:lnTo>
                    <a:pt x="15886" y="5277"/>
                  </a:lnTo>
                  <a:cubicBezTo>
                    <a:pt x="15941" y="5277"/>
                    <a:pt x="15983" y="5296"/>
                    <a:pt x="16020" y="5296"/>
                  </a:cubicBezTo>
                  <a:cubicBezTo>
                    <a:pt x="16075" y="5296"/>
                    <a:pt x="16117" y="5296"/>
                    <a:pt x="16154" y="5314"/>
                  </a:cubicBezTo>
                  <a:lnTo>
                    <a:pt x="16172" y="5314"/>
                  </a:lnTo>
                  <a:cubicBezTo>
                    <a:pt x="16348" y="5338"/>
                    <a:pt x="16519" y="5356"/>
                    <a:pt x="16676" y="5374"/>
                  </a:cubicBezTo>
                  <a:cubicBezTo>
                    <a:pt x="17097" y="5411"/>
                    <a:pt x="17485" y="5471"/>
                    <a:pt x="17850" y="5527"/>
                  </a:cubicBezTo>
                  <a:cubicBezTo>
                    <a:pt x="18367" y="5605"/>
                    <a:pt x="18848" y="5684"/>
                    <a:pt x="19254" y="5758"/>
                  </a:cubicBezTo>
                  <a:lnTo>
                    <a:pt x="19254" y="5776"/>
                  </a:lnTo>
                  <a:lnTo>
                    <a:pt x="19333" y="5776"/>
                  </a:lnTo>
                  <a:cubicBezTo>
                    <a:pt x="19425" y="5800"/>
                    <a:pt x="19504" y="5818"/>
                    <a:pt x="19564" y="5837"/>
                  </a:cubicBezTo>
                  <a:cubicBezTo>
                    <a:pt x="19601" y="5837"/>
                    <a:pt x="19619" y="5837"/>
                    <a:pt x="19656" y="5855"/>
                  </a:cubicBezTo>
                  <a:cubicBezTo>
                    <a:pt x="19698" y="5855"/>
                    <a:pt x="19735" y="5873"/>
                    <a:pt x="19772" y="5873"/>
                  </a:cubicBezTo>
                  <a:lnTo>
                    <a:pt x="19795" y="5873"/>
                  </a:lnTo>
                  <a:cubicBezTo>
                    <a:pt x="19850" y="5892"/>
                    <a:pt x="19929" y="5915"/>
                    <a:pt x="19984" y="5934"/>
                  </a:cubicBezTo>
                  <a:cubicBezTo>
                    <a:pt x="20044" y="5934"/>
                    <a:pt x="20081" y="5952"/>
                    <a:pt x="20118" y="5952"/>
                  </a:cubicBezTo>
                  <a:cubicBezTo>
                    <a:pt x="20160" y="5971"/>
                    <a:pt x="20197" y="5971"/>
                    <a:pt x="20234" y="5989"/>
                  </a:cubicBezTo>
                  <a:cubicBezTo>
                    <a:pt x="20276" y="5989"/>
                    <a:pt x="20312" y="6007"/>
                    <a:pt x="20349" y="6007"/>
                  </a:cubicBezTo>
                  <a:cubicBezTo>
                    <a:pt x="20391" y="6031"/>
                    <a:pt x="20428" y="6031"/>
                    <a:pt x="20465" y="6049"/>
                  </a:cubicBezTo>
                  <a:cubicBezTo>
                    <a:pt x="20488" y="6049"/>
                    <a:pt x="20507" y="6049"/>
                    <a:pt x="20525" y="6068"/>
                  </a:cubicBezTo>
                  <a:cubicBezTo>
                    <a:pt x="20604" y="6086"/>
                    <a:pt x="20677" y="6105"/>
                    <a:pt x="20738" y="6123"/>
                  </a:cubicBezTo>
                  <a:cubicBezTo>
                    <a:pt x="20775" y="6123"/>
                    <a:pt x="20811" y="6146"/>
                    <a:pt x="20853" y="6146"/>
                  </a:cubicBezTo>
                  <a:cubicBezTo>
                    <a:pt x="20872" y="6165"/>
                    <a:pt x="20872" y="6165"/>
                    <a:pt x="20890" y="6165"/>
                  </a:cubicBezTo>
                  <a:cubicBezTo>
                    <a:pt x="20909" y="6165"/>
                    <a:pt x="20950" y="6183"/>
                    <a:pt x="20969" y="6183"/>
                  </a:cubicBezTo>
                  <a:cubicBezTo>
                    <a:pt x="20987" y="6202"/>
                    <a:pt x="21006" y="6202"/>
                    <a:pt x="21024" y="6202"/>
                  </a:cubicBezTo>
                  <a:cubicBezTo>
                    <a:pt x="21103" y="6220"/>
                    <a:pt x="21158" y="6262"/>
                    <a:pt x="21218" y="6280"/>
                  </a:cubicBezTo>
                  <a:lnTo>
                    <a:pt x="21255" y="6280"/>
                  </a:lnTo>
                  <a:cubicBezTo>
                    <a:pt x="21274" y="6299"/>
                    <a:pt x="21297" y="6299"/>
                    <a:pt x="21315" y="6299"/>
                  </a:cubicBezTo>
                  <a:lnTo>
                    <a:pt x="21334" y="6317"/>
                  </a:lnTo>
                  <a:cubicBezTo>
                    <a:pt x="21449" y="6354"/>
                    <a:pt x="21486" y="6377"/>
                    <a:pt x="21486" y="6377"/>
                  </a:cubicBezTo>
                  <a:lnTo>
                    <a:pt x="21486" y="4547"/>
                  </a:lnTo>
                  <a:cubicBezTo>
                    <a:pt x="20641" y="3951"/>
                    <a:pt x="19467" y="3120"/>
                    <a:pt x="18312" y="2274"/>
                  </a:cubicBezTo>
                  <a:cubicBezTo>
                    <a:pt x="17231" y="1484"/>
                    <a:pt x="16154" y="657"/>
                    <a:pt x="15327" y="1"/>
                  </a:cubicBezTo>
                  <a:cubicBezTo>
                    <a:pt x="15313" y="0"/>
                    <a:pt x="15299" y="0"/>
                    <a:pt x="15285" y="0"/>
                  </a:cubicBezTo>
                  <a:close/>
                </a:path>
              </a:pathLst>
            </a:custGeom>
            <a:solidFill>
              <a:srgbClr val="9B5C31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40"/>
            <p:cNvSpPr/>
            <p:nvPr/>
          </p:nvSpPr>
          <p:spPr>
            <a:xfrm>
              <a:off x="5616259" y="1384362"/>
              <a:ext cx="1113300" cy="778514"/>
            </a:xfrm>
            <a:custGeom>
              <a:avLst/>
              <a:gdLst/>
              <a:ahLst/>
              <a:cxnLst/>
              <a:rect l="l" t="t" r="r" b="b"/>
              <a:pathLst>
                <a:path w="6761" h="4737" extrusionOk="0">
                  <a:moveTo>
                    <a:pt x="3872" y="1"/>
                  </a:moveTo>
                  <a:cubicBezTo>
                    <a:pt x="3295" y="310"/>
                    <a:pt x="2676" y="657"/>
                    <a:pt x="2024" y="1082"/>
                  </a:cubicBezTo>
                  <a:cubicBezTo>
                    <a:pt x="1387" y="1466"/>
                    <a:pt x="735" y="1891"/>
                    <a:pt x="0" y="2390"/>
                  </a:cubicBezTo>
                  <a:cubicBezTo>
                    <a:pt x="657" y="3120"/>
                    <a:pt x="1465" y="4025"/>
                    <a:pt x="2121" y="4737"/>
                  </a:cubicBezTo>
                  <a:cubicBezTo>
                    <a:pt x="2329" y="4718"/>
                    <a:pt x="2542" y="4718"/>
                    <a:pt x="2736" y="4700"/>
                  </a:cubicBezTo>
                  <a:cubicBezTo>
                    <a:pt x="2985" y="4681"/>
                    <a:pt x="3235" y="4663"/>
                    <a:pt x="3484" y="4663"/>
                  </a:cubicBezTo>
                  <a:cubicBezTo>
                    <a:pt x="3623" y="4644"/>
                    <a:pt x="3775" y="4644"/>
                    <a:pt x="3909" y="4644"/>
                  </a:cubicBezTo>
                  <a:lnTo>
                    <a:pt x="4718" y="3951"/>
                  </a:lnTo>
                  <a:lnTo>
                    <a:pt x="6760" y="2219"/>
                  </a:lnTo>
                  <a:cubicBezTo>
                    <a:pt x="6760" y="2196"/>
                    <a:pt x="6742" y="2177"/>
                    <a:pt x="6663" y="2140"/>
                  </a:cubicBezTo>
                  <a:cubicBezTo>
                    <a:pt x="6663" y="2140"/>
                    <a:pt x="6663" y="2122"/>
                    <a:pt x="6645" y="2122"/>
                  </a:cubicBezTo>
                  <a:cubicBezTo>
                    <a:pt x="6645" y="2103"/>
                    <a:pt x="6626" y="2103"/>
                    <a:pt x="6603" y="2080"/>
                  </a:cubicBezTo>
                  <a:lnTo>
                    <a:pt x="6585" y="2080"/>
                  </a:lnTo>
                  <a:cubicBezTo>
                    <a:pt x="6566" y="2062"/>
                    <a:pt x="6548" y="2043"/>
                    <a:pt x="6548" y="2043"/>
                  </a:cubicBezTo>
                  <a:cubicBezTo>
                    <a:pt x="6529" y="2025"/>
                    <a:pt x="6511" y="2006"/>
                    <a:pt x="6488" y="2006"/>
                  </a:cubicBezTo>
                  <a:lnTo>
                    <a:pt x="6469" y="1988"/>
                  </a:lnTo>
                  <a:cubicBezTo>
                    <a:pt x="6451" y="1965"/>
                    <a:pt x="6432" y="1965"/>
                    <a:pt x="6432" y="1946"/>
                  </a:cubicBezTo>
                  <a:cubicBezTo>
                    <a:pt x="6414" y="1946"/>
                    <a:pt x="6414" y="1928"/>
                    <a:pt x="6395" y="1928"/>
                  </a:cubicBezTo>
                  <a:cubicBezTo>
                    <a:pt x="6354" y="1891"/>
                    <a:pt x="6298" y="1849"/>
                    <a:pt x="6257" y="1812"/>
                  </a:cubicBezTo>
                  <a:cubicBezTo>
                    <a:pt x="6220" y="1794"/>
                    <a:pt x="6201" y="1775"/>
                    <a:pt x="6183" y="1757"/>
                  </a:cubicBezTo>
                  <a:cubicBezTo>
                    <a:pt x="6164" y="1757"/>
                    <a:pt x="6141" y="1734"/>
                    <a:pt x="6123" y="1715"/>
                  </a:cubicBezTo>
                  <a:cubicBezTo>
                    <a:pt x="6067" y="1678"/>
                    <a:pt x="6007" y="1641"/>
                    <a:pt x="5952" y="1581"/>
                  </a:cubicBezTo>
                  <a:cubicBezTo>
                    <a:pt x="5933" y="1581"/>
                    <a:pt x="5933" y="1563"/>
                    <a:pt x="5910" y="1563"/>
                  </a:cubicBezTo>
                  <a:cubicBezTo>
                    <a:pt x="5873" y="1526"/>
                    <a:pt x="5836" y="1484"/>
                    <a:pt x="5776" y="1466"/>
                  </a:cubicBezTo>
                  <a:cubicBezTo>
                    <a:pt x="5776" y="1447"/>
                    <a:pt x="5758" y="1447"/>
                    <a:pt x="5739" y="1429"/>
                  </a:cubicBezTo>
                  <a:cubicBezTo>
                    <a:pt x="5721" y="1410"/>
                    <a:pt x="5702" y="1387"/>
                    <a:pt x="5661" y="1368"/>
                  </a:cubicBezTo>
                  <a:cubicBezTo>
                    <a:pt x="5642" y="1350"/>
                    <a:pt x="5624" y="1332"/>
                    <a:pt x="5605" y="1332"/>
                  </a:cubicBezTo>
                  <a:cubicBezTo>
                    <a:pt x="5564" y="1295"/>
                    <a:pt x="5527" y="1271"/>
                    <a:pt x="5490" y="1234"/>
                  </a:cubicBezTo>
                  <a:cubicBezTo>
                    <a:pt x="5102" y="948"/>
                    <a:pt x="4566" y="541"/>
                    <a:pt x="387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40"/>
            <p:cNvSpPr/>
            <p:nvPr/>
          </p:nvSpPr>
          <p:spPr>
            <a:xfrm>
              <a:off x="5949541" y="1369955"/>
              <a:ext cx="780018" cy="364687"/>
            </a:xfrm>
            <a:custGeom>
              <a:avLst/>
              <a:gdLst/>
              <a:ahLst/>
              <a:cxnLst/>
              <a:rect l="l" t="t" r="r" b="b"/>
              <a:pathLst>
                <a:path w="4737" h="2219" extrusionOk="0">
                  <a:moveTo>
                    <a:pt x="1848" y="1"/>
                  </a:moveTo>
                  <a:cubicBezTo>
                    <a:pt x="1271" y="310"/>
                    <a:pt x="652" y="657"/>
                    <a:pt x="0" y="1082"/>
                  </a:cubicBezTo>
                  <a:lnTo>
                    <a:pt x="1904" y="347"/>
                  </a:lnTo>
                  <a:lnTo>
                    <a:pt x="4736" y="2219"/>
                  </a:lnTo>
                  <a:cubicBezTo>
                    <a:pt x="4718" y="2196"/>
                    <a:pt x="4464" y="2006"/>
                    <a:pt x="18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40"/>
            <p:cNvSpPr/>
            <p:nvPr/>
          </p:nvSpPr>
          <p:spPr>
            <a:xfrm>
              <a:off x="7328113" y="1294026"/>
              <a:ext cx="1303488" cy="373891"/>
            </a:xfrm>
            <a:custGeom>
              <a:avLst/>
              <a:gdLst/>
              <a:ahLst/>
              <a:cxnLst/>
              <a:rect l="l" t="t" r="r" b="b"/>
              <a:pathLst>
                <a:path w="7916" h="2275" extrusionOk="0">
                  <a:moveTo>
                    <a:pt x="4889" y="0"/>
                  </a:moveTo>
                  <a:cubicBezTo>
                    <a:pt x="3871" y="0"/>
                    <a:pt x="1842" y="647"/>
                    <a:pt x="1" y="1295"/>
                  </a:cubicBezTo>
                  <a:lnTo>
                    <a:pt x="3508" y="809"/>
                  </a:lnTo>
                  <a:lnTo>
                    <a:pt x="3642" y="1562"/>
                  </a:lnTo>
                  <a:lnTo>
                    <a:pt x="4524" y="657"/>
                  </a:lnTo>
                  <a:lnTo>
                    <a:pt x="7916" y="2274"/>
                  </a:lnTo>
                  <a:cubicBezTo>
                    <a:pt x="6835" y="1484"/>
                    <a:pt x="5758" y="657"/>
                    <a:pt x="4931" y="1"/>
                  </a:cubicBezTo>
                  <a:cubicBezTo>
                    <a:pt x="4917" y="0"/>
                    <a:pt x="4903" y="0"/>
                    <a:pt x="48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40"/>
            <p:cNvSpPr/>
            <p:nvPr/>
          </p:nvSpPr>
          <p:spPr>
            <a:xfrm>
              <a:off x="-7204" y="2126724"/>
              <a:ext cx="9161631" cy="1396954"/>
            </a:xfrm>
            <a:custGeom>
              <a:avLst/>
              <a:gdLst/>
              <a:ahLst/>
              <a:cxnLst/>
              <a:rect l="l" t="t" r="r" b="b"/>
              <a:pathLst>
                <a:path w="55638" h="8500" extrusionOk="0">
                  <a:moveTo>
                    <a:pt x="43178" y="1"/>
                  </a:moveTo>
                  <a:cubicBezTo>
                    <a:pt x="40955" y="1"/>
                    <a:pt x="38383" y="81"/>
                    <a:pt x="35422" y="280"/>
                  </a:cubicBezTo>
                  <a:cubicBezTo>
                    <a:pt x="34577" y="335"/>
                    <a:pt x="33731" y="395"/>
                    <a:pt x="32862" y="474"/>
                  </a:cubicBezTo>
                  <a:cubicBezTo>
                    <a:pt x="28339" y="876"/>
                    <a:pt x="23658" y="1491"/>
                    <a:pt x="19310" y="2207"/>
                  </a:cubicBezTo>
                  <a:cubicBezTo>
                    <a:pt x="8701" y="3898"/>
                    <a:pt x="1" y="5996"/>
                    <a:pt x="1" y="5996"/>
                  </a:cubicBezTo>
                  <a:lnTo>
                    <a:pt x="1" y="8500"/>
                  </a:lnTo>
                  <a:lnTo>
                    <a:pt x="55637" y="8500"/>
                  </a:lnTo>
                  <a:lnTo>
                    <a:pt x="55637" y="1514"/>
                  </a:lnTo>
                  <a:lnTo>
                    <a:pt x="55637" y="1398"/>
                  </a:lnTo>
                  <a:cubicBezTo>
                    <a:pt x="55637" y="1398"/>
                    <a:pt x="55600" y="1375"/>
                    <a:pt x="55485" y="1338"/>
                  </a:cubicBezTo>
                  <a:cubicBezTo>
                    <a:pt x="54745" y="1066"/>
                    <a:pt x="51278" y="1"/>
                    <a:pt x="4317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40"/>
            <p:cNvSpPr/>
            <p:nvPr/>
          </p:nvSpPr>
          <p:spPr>
            <a:xfrm>
              <a:off x="6212675" y="2147596"/>
              <a:ext cx="47424" cy="164"/>
            </a:xfrm>
            <a:custGeom>
              <a:avLst/>
              <a:gdLst/>
              <a:ahLst/>
              <a:cxnLst/>
              <a:rect l="l" t="t" r="r" b="b"/>
              <a:pathLst>
                <a:path w="288" h="1" extrusionOk="0">
                  <a:moveTo>
                    <a:pt x="287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40"/>
            <p:cNvSpPr/>
            <p:nvPr/>
          </p:nvSpPr>
          <p:spPr>
            <a:xfrm>
              <a:off x="-7204" y="2565206"/>
              <a:ext cx="7712909" cy="711789"/>
            </a:xfrm>
            <a:custGeom>
              <a:avLst/>
              <a:gdLst/>
              <a:ahLst/>
              <a:cxnLst/>
              <a:rect l="l" t="t" r="r" b="b"/>
              <a:pathLst>
                <a:path w="46840" h="4331" extrusionOk="0">
                  <a:moveTo>
                    <a:pt x="46493" y="306"/>
                  </a:moveTo>
                  <a:cubicBezTo>
                    <a:pt x="46608" y="306"/>
                    <a:pt x="46724" y="324"/>
                    <a:pt x="46840" y="324"/>
                  </a:cubicBezTo>
                  <a:cubicBezTo>
                    <a:pt x="46724" y="324"/>
                    <a:pt x="46608" y="306"/>
                    <a:pt x="46493" y="306"/>
                  </a:cubicBezTo>
                  <a:close/>
                  <a:moveTo>
                    <a:pt x="38042" y="1"/>
                  </a:moveTo>
                  <a:cubicBezTo>
                    <a:pt x="18575" y="1"/>
                    <a:pt x="1" y="4330"/>
                    <a:pt x="1" y="4330"/>
                  </a:cubicBezTo>
                  <a:lnTo>
                    <a:pt x="1" y="3328"/>
                  </a:lnTo>
                  <a:lnTo>
                    <a:pt x="1" y="3328"/>
                  </a:lnTo>
                  <a:lnTo>
                    <a:pt x="1" y="4330"/>
                  </a:lnTo>
                  <a:cubicBezTo>
                    <a:pt x="1" y="4330"/>
                    <a:pt x="18575" y="1"/>
                    <a:pt x="38042" y="1"/>
                  </a:cubicBezTo>
                  <a:cubicBezTo>
                    <a:pt x="40851" y="1"/>
                    <a:pt x="43684" y="93"/>
                    <a:pt x="46493" y="306"/>
                  </a:cubicBezTo>
                  <a:cubicBezTo>
                    <a:pt x="43684" y="93"/>
                    <a:pt x="40851" y="1"/>
                    <a:pt x="38042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40"/>
            <p:cNvSpPr/>
            <p:nvPr/>
          </p:nvSpPr>
          <p:spPr>
            <a:xfrm>
              <a:off x="7096924" y="2124752"/>
              <a:ext cx="2032295" cy="222033"/>
            </a:xfrm>
            <a:custGeom>
              <a:avLst/>
              <a:gdLst/>
              <a:ahLst/>
              <a:cxnLst/>
              <a:rect l="l" t="t" r="r" b="b"/>
              <a:pathLst>
                <a:path w="12342" h="1351" extrusionOk="0">
                  <a:moveTo>
                    <a:pt x="12323" y="1332"/>
                  </a:moveTo>
                  <a:cubicBezTo>
                    <a:pt x="12323" y="1332"/>
                    <a:pt x="12342" y="1332"/>
                    <a:pt x="12342" y="1350"/>
                  </a:cubicBezTo>
                  <a:cubicBezTo>
                    <a:pt x="12342" y="1332"/>
                    <a:pt x="12323" y="1332"/>
                    <a:pt x="12323" y="1332"/>
                  </a:cubicBezTo>
                  <a:close/>
                  <a:moveTo>
                    <a:pt x="12323" y="1332"/>
                  </a:moveTo>
                  <a:lnTo>
                    <a:pt x="12323" y="1332"/>
                  </a:lnTo>
                  <a:lnTo>
                    <a:pt x="12323" y="1332"/>
                  </a:lnTo>
                  <a:close/>
                  <a:moveTo>
                    <a:pt x="37" y="1"/>
                  </a:moveTo>
                  <a:lnTo>
                    <a:pt x="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40"/>
            <p:cNvSpPr/>
            <p:nvPr/>
          </p:nvSpPr>
          <p:spPr>
            <a:xfrm>
              <a:off x="-7204" y="2996785"/>
              <a:ext cx="9161631" cy="2146707"/>
            </a:xfrm>
            <a:custGeom>
              <a:avLst/>
              <a:gdLst/>
              <a:ahLst/>
              <a:cxnLst/>
              <a:rect l="l" t="t" r="r" b="b"/>
              <a:pathLst>
                <a:path w="55638" h="13062" extrusionOk="0">
                  <a:moveTo>
                    <a:pt x="18328" y="0"/>
                  </a:moveTo>
                  <a:cubicBezTo>
                    <a:pt x="9728" y="0"/>
                    <a:pt x="1" y="1838"/>
                    <a:pt x="1" y="1838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8"/>
                  </a:lnTo>
                  <a:cubicBezTo>
                    <a:pt x="55637" y="1838"/>
                    <a:pt x="54001" y="1880"/>
                    <a:pt x="51326" y="1880"/>
                  </a:cubicBezTo>
                  <a:lnTo>
                    <a:pt x="51308" y="1880"/>
                  </a:lnTo>
                  <a:cubicBezTo>
                    <a:pt x="45241" y="1880"/>
                    <a:pt x="33846" y="1667"/>
                    <a:pt x="23815" y="318"/>
                  </a:cubicBezTo>
                  <a:cubicBezTo>
                    <a:pt x="22124" y="92"/>
                    <a:pt x="20254" y="0"/>
                    <a:pt x="18328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40"/>
            <p:cNvSpPr/>
            <p:nvPr/>
          </p:nvSpPr>
          <p:spPr>
            <a:xfrm>
              <a:off x="-7204" y="3548667"/>
              <a:ext cx="9161631" cy="1594828"/>
            </a:xfrm>
            <a:custGeom>
              <a:avLst/>
              <a:gdLst/>
              <a:ahLst/>
              <a:cxnLst/>
              <a:rect l="l" t="t" r="r" b="b"/>
              <a:pathLst>
                <a:path w="55638" h="9704" extrusionOk="0">
                  <a:moveTo>
                    <a:pt x="47791" y="0"/>
                  </a:moveTo>
                  <a:cubicBezTo>
                    <a:pt x="42137" y="0"/>
                    <a:pt x="36555" y="1243"/>
                    <a:pt x="31014" y="2426"/>
                  </a:cubicBezTo>
                  <a:cubicBezTo>
                    <a:pt x="25825" y="3542"/>
                    <a:pt x="20552" y="4639"/>
                    <a:pt x="15243" y="4639"/>
                  </a:cubicBezTo>
                  <a:cubicBezTo>
                    <a:pt x="14860" y="4639"/>
                    <a:pt x="14477" y="4633"/>
                    <a:pt x="14094" y="4621"/>
                  </a:cubicBezTo>
                  <a:cubicBezTo>
                    <a:pt x="9126" y="4487"/>
                    <a:pt x="4062" y="3235"/>
                    <a:pt x="1" y="407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8"/>
                  </a:lnTo>
                  <a:cubicBezTo>
                    <a:pt x="53368" y="310"/>
                    <a:pt x="50596" y="0"/>
                    <a:pt x="47916" y="0"/>
                  </a:cubicBezTo>
                  <a:cubicBezTo>
                    <a:pt x="47875" y="0"/>
                    <a:pt x="47833" y="0"/>
                    <a:pt x="4779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40"/>
            <p:cNvSpPr/>
            <p:nvPr/>
          </p:nvSpPr>
          <p:spPr>
            <a:xfrm>
              <a:off x="-7204" y="3906782"/>
              <a:ext cx="9161631" cy="1236715"/>
            </a:xfrm>
            <a:custGeom>
              <a:avLst/>
              <a:gdLst/>
              <a:ahLst/>
              <a:cxnLst/>
              <a:rect l="l" t="t" r="r" b="b"/>
              <a:pathLst>
                <a:path w="55638" h="7525" extrusionOk="0">
                  <a:moveTo>
                    <a:pt x="14202" y="1"/>
                  </a:moveTo>
                  <a:cubicBezTo>
                    <a:pt x="5843" y="1"/>
                    <a:pt x="1" y="478"/>
                    <a:pt x="1" y="478"/>
                  </a:cubicBezTo>
                  <a:lnTo>
                    <a:pt x="1" y="7525"/>
                  </a:lnTo>
                  <a:lnTo>
                    <a:pt x="55637" y="7525"/>
                  </a:lnTo>
                  <a:lnTo>
                    <a:pt x="55637" y="5676"/>
                  </a:lnTo>
                  <a:cubicBezTo>
                    <a:pt x="43136" y="971"/>
                    <a:pt x="26114" y="1"/>
                    <a:pt x="14202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40"/>
            <p:cNvSpPr/>
            <p:nvPr/>
          </p:nvSpPr>
          <p:spPr>
            <a:xfrm>
              <a:off x="7211212" y="3868495"/>
              <a:ext cx="1464860" cy="199189"/>
            </a:xfrm>
            <a:custGeom>
              <a:avLst/>
              <a:gdLst/>
              <a:ahLst/>
              <a:cxnLst/>
              <a:rect l="l" t="t" r="r" b="b"/>
              <a:pathLst>
                <a:path w="8896" h="1212" extrusionOk="0">
                  <a:moveTo>
                    <a:pt x="4450" y="1"/>
                  </a:moveTo>
                  <a:cubicBezTo>
                    <a:pt x="1983" y="1"/>
                    <a:pt x="1" y="287"/>
                    <a:pt x="1" y="615"/>
                  </a:cubicBezTo>
                  <a:cubicBezTo>
                    <a:pt x="1" y="943"/>
                    <a:pt x="1983" y="1211"/>
                    <a:pt x="4450" y="1211"/>
                  </a:cubicBezTo>
                  <a:cubicBezTo>
                    <a:pt x="6913" y="1211"/>
                    <a:pt x="8895" y="943"/>
                    <a:pt x="8895" y="615"/>
                  </a:cubicBezTo>
                  <a:cubicBezTo>
                    <a:pt x="8895" y="287"/>
                    <a:pt x="6913" y="1"/>
                    <a:pt x="445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40"/>
            <p:cNvSpPr/>
            <p:nvPr/>
          </p:nvSpPr>
          <p:spPr>
            <a:xfrm>
              <a:off x="1200282" y="4548727"/>
              <a:ext cx="7954143" cy="385888"/>
            </a:xfrm>
            <a:custGeom>
              <a:avLst/>
              <a:gdLst/>
              <a:ahLst/>
              <a:cxnLst/>
              <a:rect l="l" t="t" r="r" b="b"/>
              <a:pathLst>
                <a:path w="48305" h="2348" extrusionOk="0">
                  <a:moveTo>
                    <a:pt x="24162" y="1"/>
                  </a:moveTo>
                  <a:cubicBezTo>
                    <a:pt x="10822" y="1"/>
                    <a:pt x="1" y="523"/>
                    <a:pt x="1" y="1174"/>
                  </a:cubicBezTo>
                  <a:cubicBezTo>
                    <a:pt x="1" y="1830"/>
                    <a:pt x="10822" y="2348"/>
                    <a:pt x="24162" y="2348"/>
                  </a:cubicBezTo>
                  <a:cubicBezTo>
                    <a:pt x="37506" y="2348"/>
                    <a:pt x="48304" y="1830"/>
                    <a:pt x="48304" y="1174"/>
                  </a:cubicBezTo>
                  <a:cubicBezTo>
                    <a:pt x="48304" y="523"/>
                    <a:pt x="37506" y="1"/>
                    <a:pt x="2416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40"/>
            <p:cNvSpPr/>
            <p:nvPr/>
          </p:nvSpPr>
          <p:spPr>
            <a:xfrm>
              <a:off x="-7204" y="1876586"/>
              <a:ext cx="3179846" cy="1235565"/>
            </a:xfrm>
            <a:custGeom>
              <a:avLst/>
              <a:gdLst/>
              <a:ahLst/>
              <a:cxnLst/>
              <a:rect l="l" t="t" r="r" b="b"/>
              <a:pathLst>
                <a:path w="19311" h="7518" extrusionOk="0">
                  <a:moveTo>
                    <a:pt x="2368" y="1"/>
                  </a:moveTo>
                  <a:cubicBezTo>
                    <a:pt x="1773" y="1"/>
                    <a:pt x="1171" y="149"/>
                    <a:pt x="634" y="416"/>
                  </a:cubicBezTo>
                  <a:cubicBezTo>
                    <a:pt x="421" y="531"/>
                    <a:pt x="209" y="665"/>
                    <a:pt x="1" y="799"/>
                  </a:cubicBezTo>
                  <a:lnTo>
                    <a:pt x="1" y="7518"/>
                  </a:lnTo>
                  <a:cubicBezTo>
                    <a:pt x="1" y="7518"/>
                    <a:pt x="8701" y="5420"/>
                    <a:pt x="19310" y="3729"/>
                  </a:cubicBezTo>
                  <a:cubicBezTo>
                    <a:pt x="19116" y="3170"/>
                    <a:pt x="18575" y="2726"/>
                    <a:pt x="18021" y="2477"/>
                  </a:cubicBezTo>
                  <a:cubicBezTo>
                    <a:pt x="17539" y="2269"/>
                    <a:pt x="17017" y="2170"/>
                    <a:pt x="16494" y="2170"/>
                  </a:cubicBezTo>
                  <a:cubicBezTo>
                    <a:pt x="15363" y="2170"/>
                    <a:pt x="14226" y="2634"/>
                    <a:pt x="13474" y="3475"/>
                  </a:cubicBezTo>
                  <a:cubicBezTo>
                    <a:pt x="13105" y="2052"/>
                    <a:pt x="11578" y="1160"/>
                    <a:pt x="10088" y="1160"/>
                  </a:cubicBezTo>
                  <a:cubicBezTo>
                    <a:pt x="10029" y="1160"/>
                    <a:pt x="9971" y="1162"/>
                    <a:pt x="9912" y="1164"/>
                  </a:cubicBezTo>
                  <a:cubicBezTo>
                    <a:pt x="8392" y="1243"/>
                    <a:pt x="7006" y="2112"/>
                    <a:pt x="5892" y="3151"/>
                  </a:cubicBezTo>
                  <a:cubicBezTo>
                    <a:pt x="5698" y="1705"/>
                    <a:pt x="4561" y="434"/>
                    <a:pt x="3138" y="88"/>
                  </a:cubicBezTo>
                  <a:cubicBezTo>
                    <a:pt x="2887" y="29"/>
                    <a:pt x="2628" y="1"/>
                    <a:pt x="23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40"/>
            <p:cNvSpPr/>
            <p:nvPr/>
          </p:nvSpPr>
          <p:spPr>
            <a:xfrm>
              <a:off x="-7204" y="2750427"/>
              <a:ext cx="9161631" cy="555330"/>
            </a:xfrm>
            <a:custGeom>
              <a:avLst/>
              <a:gdLst/>
              <a:ahLst/>
              <a:cxnLst/>
              <a:rect l="l" t="t" r="r" b="b"/>
              <a:pathLst>
                <a:path w="55638" h="3379" extrusionOk="0">
                  <a:moveTo>
                    <a:pt x="15264" y="1"/>
                  </a:moveTo>
                  <a:cubicBezTo>
                    <a:pt x="13174" y="1"/>
                    <a:pt x="11723" y="759"/>
                    <a:pt x="11723" y="759"/>
                  </a:cubicBezTo>
                  <a:cubicBezTo>
                    <a:pt x="11309" y="618"/>
                    <a:pt x="10916" y="561"/>
                    <a:pt x="10551" y="561"/>
                  </a:cubicBezTo>
                  <a:cubicBezTo>
                    <a:pt x="8908" y="561"/>
                    <a:pt x="7814" y="1720"/>
                    <a:pt x="7814" y="1720"/>
                  </a:cubicBezTo>
                  <a:cubicBezTo>
                    <a:pt x="7814" y="1720"/>
                    <a:pt x="7278" y="181"/>
                    <a:pt x="5735" y="84"/>
                  </a:cubicBezTo>
                  <a:cubicBezTo>
                    <a:pt x="5668" y="79"/>
                    <a:pt x="5601" y="77"/>
                    <a:pt x="5533" y="77"/>
                  </a:cubicBezTo>
                  <a:cubicBezTo>
                    <a:pt x="4050" y="77"/>
                    <a:pt x="2482" y="1240"/>
                    <a:pt x="2482" y="1240"/>
                  </a:cubicBezTo>
                  <a:lnTo>
                    <a:pt x="1692" y="814"/>
                  </a:lnTo>
                  <a:cubicBezTo>
                    <a:pt x="1544" y="738"/>
                    <a:pt x="1395" y="706"/>
                    <a:pt x="1248" y="706"/>
                  </a:cubicBezTo>
                  <a:cubicBezTo>
                    <a:pt x="591" y="706"/>
                    <a:pt x="1" y="1337"/>
                    <a:pt x="1" y="1337"/>
                  </a:cubicBezTo>
                  <a:lnTo>
                    <a:pt x="1" y="3337"/>
                  </a:lnTo>
                  <a:cubicBezTo>
                    <a:pt x="1" y="3337"/>
                    <a:pt x="9728" y="1499"/>
                    <a:pt x="18328" y="1499"/>
                  </a:cubicBezTo>
                  <a:cubicBezTo>
                    <a:pt x="20254" y="1499"/>
                    <a:pt x="22124" y="1591"/>
                    <a:pt x="23815" y="1817"/>
                  </a:cubicBezTo>
                  <a:cubicBezTo>
                    <a:pt x="33846" y="3166"/>
                    <a:pt x="45241" y="3379"/>
                    <a:pt x="51308" y="3379"/>
                  </a:cubicBezTo>
                  <a:lnTo>
                    <a:pt x="51326" y="3379"/>
                  </a:lnTo>
                  <a:lnTo>
                    <a:pt x="55637" y="3337"/>
                  </a:lnTo>
                  <a:lnTo>
                    <a:pt x="55637" y="1489"/>
                  </a:lnTo>
                  <a:cubicBezTo>
                    <a:pt x="55050" y="1456"/>
                    <a:pt x="54471" y="1441"/>
                    <a:pt x="53905" y="1441"/>
                  </a:cubicBezTo>
                  <a:cubicBezTo>
                    <a:pt x="48848" y="1441"/>
                    <a:pt x="44797" y="2626"/>
                    <a:pt x="44797" y="2626"/>
                  </a:cubicBezTo>
                  <a:cubicBezTo>
                    <a:pt x="44797" y="2626"/>
                    <a:pt x="44201" y="1720"/>
                    <a:pt x="42450" y="1489"/>
                  </a:cubicBezTo>
                  <a:cubicBezTo>
                    <a:pt x="42301" y="1471"/>
                    <a:pt x="42124" y="1463"/>
                    <a:pt x="41924" y="1463"/>
                  </a:cubicBezTo>
                  <a:cubicBezTo>
                    <a:pt x="39754" y="1463"/>
                    <a:pt x="34942" y="2432"/>
                    <a:pt x="34942" y="2432"/>
                  </a:cubicBezTo>
                  <a:cubicBezTo>
                    <a:pt x="34942" y="2432"/>
                    <a:pt x="34577" y="1914"/>
                    <a:pt x="33823" y="1877"/>
                  </a:cubicBezTo>
                  <a:cubicBezTo>
                    <a:pt x="33790" y="1875"/>
                    <a:pt x="33754" y="1874"/>
                    <a:pt x="33716" y="1874"/>
                  </a:cubicBezTo>
                  <a:cubicBezTo>
                    <a:pt x="32908" y="1874"/>
                    <a:pt x="31167" y="2279"/>
                    <a:pt x="31167" y="2279"/>
                  </a:cubicBezTo>
                  <a:cubicBezTo>
                    <a:pt x="31167" y="2279"/>
                    <a:pt x="27609" y="1434"/>
                    <a:pt x="25335" y="759"/>
                  </a:cubicBezTo>
                  <a:cubicBezTo>
                    <a:pt x="24815" y="605"/>
                    <a:pt x="24217" y="545"/>
                    <a:pt x="23605" y="545"/>
                  </a:cubicBezTo>
                  <a:cubicBezTo>
                    <a:pt x="21541" y="545"/>
                    <a:pt x="19310" y="1221"/>
                    <a:pt x="19310" y="1221"/>
                  </a:cubicBezTo>
                  <a:cubicBezTo>
                    <a:pt x="19310" y="1221"/>
                    <a:pt x="19195" y="468"/>
                    <a:pt x="16459" y="84"/>
                  </a:cubicBezTo>
                  <a:cubicBezTo>
                    <a:pt x="16043" y="26"/>
                    <a:pt x="15643" y="1"/>
                    <a:pt x="15264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40"/>
            <p:cNvSpPr/>
            <p:nvPr/>
          </p:nvSpPr>
          <p:spPr>
            <a:xfrm>
              <a:off x="3533745" y="4564669"/>
              <a:ext cx="5383228" cy="300920"/>
            </a:xfrm>
            <a:custGeom>
              <a:avLst/>
              <a:gdLst/>
              <a:ahLst/>
              <a:cxnLst/>
              <a:rect l="l" t="t" r="r" b="b"/>
              <a:pathLst>
                <a:path w="32692" h="1831" extrusionOk="0">
                  <a:moveTo>
                    <a:pt x="16344" y="1"/>
                  </a:moveTo>
                  <a:cubicBezTo>
                    <a:pt x="7315" y="1"/>
                    <a:pt x="1" y="426"/>
                    <a:pt x="1" y="925"/>
                  </a:cubicBezTo>
                  <a:cubicBezTo>
                    <a:pt x="1" y="1424"/>
                    <a:pt x="7315" y="1830"/>
                    <a:pt x="16344" y="1830"/>
                  </a:cubicBezTo>
                  <a:cubicBezTo>
                    <a:pt x="25372" y="1830"/>
                    <a:pt x="32691" y="1424"/>
                    <a:pt x="32691" y="925"/>
                  </a:cubicBezTo>
                  <a:cubicBezTo>
                    <a:pt x="32691" y="426"/>
                    <a:pt x="25372" y="1"/>
                    <a:pt x="16344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40"/>
            <p:cNvSpPr/>
            <p:nvPr/>
          </p:nvSpPr>
          <p:spPr>
            <a:xfrm>
              <a:off x="5569001" y="4336882"/>
              <a:ext cx="3071826" cy="199189"/>
            </a:xfrm>
            <a:custGeom>
              <a:avLst/>
              <a:gdLst/>
              <a:ahLst/>
              <a:cxnLst/>
              <a:rect l="l" t="t" r="r" b="b"/>
              <a:pathLst>
                <a:path w="18655" h="1212" extrusionOk="0">
                  <a:moveTo>
                    <a:pt x="9339" y="1"/>
                  </a:moveTo>
                  <a:cubicBezTo>
                    <a:pt x="4178" y="1"/>
                    <a:pt x="1" y="269"/>
                    <a:pt x="1" y="615"/>
                  </a:cubicBezTo>
                  <a:cubicBezTo>
                    <a:pt x="1" y="943"/>
                    <a:pt x="4178" y="1211"/>
                    <a:pt x="9339" y="1211"/>
                  </a:cubicBezTo>
                  <a:cubicBezTo>
                    <a:pt x="14477" y="1211"/>
                    <a:pt x="18654" y="943"/>
                    <a:pt x="18654" y="615"/>
                  </a:cubicBezTo>
                  <a:cubicBezTo>
                    <a:pt x="18654" y="269"/>
                    <a:pt x="14477" y="1"/>
                    <a:pt x="9339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40"/>
            <p:cNvSpPr/>
            <p:nvPr/>
          </p:nvSpPr>
          <p:spPr>
            <a:xfrm>
              <a:off x="3469855" y="3837263"/>
              <a:ext cx="146223" cy="31226"/>
            </a:xfrm>
            <a:custGeom>
              <a:avLst/>
              <a:gdLst/>
              <a:ahLst/>
              <a:cxnLst/>
              <a:rect l="l" t="t" r="r" b="b"/>
              <a:pathLst>
                <a:path w="888" h="190" extrusionOk="0">
                  <a:moveTo>
                    <a:pt x="444" y="0"/>
                  </a:moveTo>
                  <a:cubicBezTo>
                    <a:pt x="195" y="0"/>
                    <a:pt x="1" y="37"/>
                    <a:pt x="1" y="93"/>
                  </a:cubicBezTo>
                  <a:cubicBezTo>
                    <a:pt x="1" y="153"/>
                    <a:pt x="195" y="190"/>
                    <a:pt x="444" y="190"/>
                  </a:cubicBezTo>
                  <a:cubicBezTo>
                    <a:pt x="694" y="190"/>
                    <a:pt x="888" y="153"/>
                    <a:pt x="888" y="93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40"/>
            <p:cNvSpPr/>
            <p:nvPr/>
          </p:nvSpPr>
          <p:spPr>
            <a:xfrm>
              <a:off x="4313762" y="4362028"/>
              <a:ext cx="133214" cy="35006"/>
            </a:xfrm>
            <a:custGeom>
              <a:avLst/>
              <a:gdLst/>
              <a:ahLst/>
              <a:cxnLst/>
              <a:rect l="l" t="t" r="r" b="b"/>
              <a:pathLst>
                <a:path w="809" h="213" extrusionOk="0">
                  <a:moveTo>
                    <a:pt x="402" y="0"/>
                  </a:moveTo>
                  <a:cubicBezTo>
                    <a:pt x="171" y="0"/>
                    <a:pt x="0" y="60"/>
                    <a:pt x="0" y="116"/>
                  </a:cubicBezTo>
                  <a:cubicBezTo>
                    <a:pt x="0" y="176"/>
                    <a:pt x="171" y="213"/>
                    <a:pt x="402" y="213"/>
                  </a:cubicBezTo>
                  <a:cubicBezTo>
                    <a:pt x="615" y="213"/>
                    <a:pt x="809" y="176"/>
                    <a:pt x="809" y="116"/>
                  </a:cubicBezTo>
                  <a:cubicBezTo>
                    <a:pt x="809" y="60"/>
                    <a:pt x="615" y="0"/>
                    <a:pt x="40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40"/>
            <p:cNvSpPr/>
            <p:nvPr/>
          </p:nvSpPr>
          <p:spPr>
            <a:xfrm>
              <a:off x="5200810" y="3491638"/>
              <a:ext cx="140130" cy="32048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1"/>
                  </a:moveTo>
                  <a:cubicBezTo>
                    <a:pt x="195" y="1"/>
                    <a:pt x="1" y="42"/>
                    <a:pt x="1" y="98"/>
                  </a:cubicBezTo>
                  <a:cubicBezTo>
                    <a:pt x="1" y="158"/>
                    <a:pt x="195" y="195"/>
                    <a:pt x="426" y="195"/>
                  </a:cubicBezTo>
                  <a:cubicBezTo>
                    <a:pt x="657" y="195"/>
                    <a:pt x="851" y="158"/>
                    <a:pt x="851" y="98"/>
                  </a:cubicBezTo>
                  <a:cubicBezTo>
                    <a:pt x="851" y="42"/>
                    <a:pt x="657" y="1"/>
                    <a:pt x="4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40"/>
            <p:cNvSpPr/>
            <p:nvPr/>
          </p:nvSpPr>
          <p:spPr>
            <a:xfrm>
              <a:off x="1520555" y="3422612"/>
              <a:ext cx="101434" cy="28268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10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10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40"/>
            <p:cNvSpPr/>
            <p:nvPr/>
          </p:nvSpPr>
          <p:spPr>
            <a:xfrm>
              <a:off x="3583968" y="3232789"/>
              <a:ext cx="76240" cy="25145"/>
            </a:xfrm>
            <a:custGeom>
              <a:avLst/>
              <a:gdLst/>
              <a:ahLst/>
              <a:cxnLst/>
              <a:rect l="l" t="t" r="r" b="b"/>
              <a:pathLst>
                <a:path w="463" h="153" extrusionOk="0">
                  <a:moveTo>
                    <a:pt x="232" y="0"/>
                  </a:moveTo>
                  <a:cubicBezTo>
                    <a:pt x="98" y="0"/>
                    <a:pt x="1" y="37"/>
                    <a:pt x="1" y="74"/>
                  </a:cubicBezTo>
                  <a:cubicBezTo>
                    <a:pt x="1" y="116"/>
                    <a:pt x="98" y="153"/>
                    <a:pt x="232" y="153"/>
                  </a:cubicBezTo>
                  <a:cubicBezTo>
                    <a:pt x="347" y="153"/>
                    <a:pt x="463" y="116"/>
                    <a:pt x="463" y="74"/>
                  </a:cubicBezTo>
                  <a:cubicBezTo>
                    <a:pt x="463" y="37"/>
                    <a:pt x="347" y="0"/>
                    <a:pt x="23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40"/>
            <p:cNvSpPr/>
            <p:nvPr/>
          </p:nvSpPr>
          <p:spPr>
            <a:xfrm>
              <a:off x="7068767" y="4336882"/>
              <a:ext cx="79204" cy="13148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1"/>
                  </a:moveTo>
                  <a:cubicBezTo>
                    <a:pt x="116" y="1"/>
                    <a:pt x="0" y="19"/>
                    <a:pt x="0" y="38"/>
                  </a:cubicBezTo>
                  <a:cubicBezTo>
                    <a:pt x="0" y="56"/>
                    <a:pt x="116" y="79"/>
                    <a:pt x="250" y="79"/>
                  </a:cubicBezTo>
                  <a:cubicBezTo>
                    <a:pt x="384" y="79"/>
                    <a:pt x="481" y="56"/>
                    <a:pt x="481" y="38"/>
                  </a:cubicBezTo>
                  <a:cubicBezTo>
                    <a:pt x="481" y="19"/>
                    <a:pt x="384" y="1"/>
                    <a:pt x="25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40"/>
            <p:cNvSpPr/>
            <p:nvPr/>
          </p:nvSpPr>
          <p:spPr>
            <a:xfrm>
              <a:off x="7109768" y="5004466"/>
              <a:ext cx="101434" cy="28925"/>
            </a:xfrm>
            <a:custGeom>
              <a:avLst/>
              <a:gdLst/>
              <a:ahLst/>
              <a:cxnLst/>
              <a:rect l="l" t="t" r="r" b="b"/>
              <a:pathLst>
                <a:path w="616" h="176" extrusionOk="0">
                  <a:moveTo>
                    <a:pt x="306" y="0"/>
                  </a:moveTo>
                  <a:cubicBezTo>
                    <a:pt x="135" y="0"/>
                    <a:pt x="1" y="37"/>
                    <a:pt x="1" y="79"/>
                  </a:cubicBezTo>
                  <a:cubicBezTo>
                    <a:pt x="1" y="134"/>
                    <a:pt x="135" y="176"/>
                    <a:pt x="306" y="176"/>
                  </a:cubicBezTo>
                  <a:cubicBezTo>
                    <a:pt x="481" y="176"/>
                    <a:pt x="615" y="134"/>
                    <a:pt x="615" y="79"/>
                  </a:cubicBezTo>
                  <a:cubicBezTo>
                    <a:pt x="615" y="37"/>
                    <a:pt x="481" y="0"/>
                    <a:pt x="30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40"/>
            <p:cNvSpPr/>
            <p:nvPr/>
          </p:nvSpPr>
          <p:spPr>
            <a:xfrm>
              <a:off x="5261736" y="5055249"/>
              <a:ext cx="120370" cy="44209"/>
            </a:xfrm>
            <a:custGeom>
              <a:avLst/>
              <a:gdLst/>
              <a:ahLst/>
              <a:cxnLst/>
              <a:rect l="l" t="t" r="r" b="b"/>
              <a:pathLst>
                <a:path w="731" h="269" extrusionOk="0">
                  <a:moveTo>
                    <a:pt x="365" y="1"/>
                  </a:moveTo>
                  <a:cubicBezTo>
                    <a:pt x="171" y="1"/>
                    <a:pt x="0" y="56"/>
                    <a:pt x="0" y="135"/>
                  </a:cubicBezTo>
                  <a:cubicBezTo>
                    <a:pt x="0" y="213"/>
                    <a:pt x="171" y="269"/>
                    <a:pt x="365" y="269"/>
                  </a:cubicBezTo>
                  <a:cubicBezTo>
                    <a:pt x="578" y="269"/>
                    <a:pt x="730" y="213"/>
                    <a:pt x="730" y="135"/>
                  </a:cubicBezTo>
                  <a:cubicBezTo>
                    <a:pt x="730" y="56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40"/>
            <p:cNvSpPr/>
            <p:nvPr/>
          </p:nvSpPr>
          <p:spPr>
            <a:xfrm>
              <a:off x="5200810" y="4090031"/>
              <a:ext cx="99128" cy="32048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38"/>
                    <a:pt x="1" y="98"/>
                  </a:cubicBezTo>
                  <a:cubicBezTo>
                    <a:pt x="1" y="135"/>
                    <a:pt x="139" y="195"/>
                    <a:pt x="292" y="195"/>
                  </a:cubicBezTo>
                  <a:cubicBezTo>
                    <a:pt x="463" y="195"/>
                    <a:pt x="601" y="135"/>
                    <a:pt x="601" y="98"/>
                  </a:cubicBezTo>
                  <a:cubicBezTo>
                    <a:pt x="601" y="38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40"/>
            <p:cNvSpPr/>
            <p:nvPr/>
          </p:nvSpPr>
          <p:spPr>
            <a:xfrm>
              <a:off x="4449940" y="3441512"/>
              <a:ext cx="89084" cy="28268"/>
            </a:xfrm>
            <a:custGeom>
              <a:avLst/>
              <a:gdLst/>
              <a:ahLst/>
              <a:cxnLst/>
              <a:rect l="l" t="t" r="r" b="b"/>
              <a:pathLst>
                <a:path w="541" h="172" extrusionOk="0">
                  <a:moveTo>
                    <a:pt x="268" y="1"/>
                  </a:moveTo>
                  <a:cubicBezTo>
                    <a:pt x="116" y="1"/>
                    <a:pt x="0" y="38"/>
                    <a:pt x="0" y="98"/>
                  </a:cubicBezTo>
                  <a:cubicBezTo>
                    <a:pt x="0" y="135"/>
                    <a:pt x="116" y="172"/>
                    <a:pt x="268" y="172"/>
                  </a:cubicBezTo>
                  <a:cubicBezTo>
                    <a:pt x="425" y="172"/>
                    <a:pt x="541" y="135"/>
                    <a:pt x="541" y="98"/>
                  </a:cubicBezTo>
                  <a:cubicBezTo>
                    <a:pt x="541" y="38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40"/>
            <p:cNvSpPr/>
            <p:nvPr/>
          </p:nvSpPr>
          <p:spPr>
            <a:xfrm>
              <a:off x="1609639" y="3143877"/>
              <a:ext cx="50387" cy="22187"/>
            </a:xfrm>
            <a:custGeom>
              <a:avLst/>
              <a:gdLst/>
              <a:ahLst/>
              <a:cxnLst/>
              <a:rect l="l" t="t" r="r" b="b"/>
              <a:pathLst>
                <a:path w="306" h="135" extrusionOk="0">
                  <a:moveTo>
                    <a:pt x="153" y="1"/>
                  </a:moveTo>
                  <a:cubicBezTo>
                    <a:pt x="56" y="1"/>
                    <a:pt x="1" y="38"/>
                    <a:pt x="1" y="61"/>
                  </a:cubicBezTo>
                  <a:cubicBezTo>
                    <a:pt x="1" y="98"/>
                    <a:pt x="56" y="135"/>
                    <a:pt x="153" y="135"/>
                  </a:cubicBezTo>
                  <a:cubicBezTo>
                    <a:pt x="232" y="135"/>
                    <a:pt x="305" y="98"/>
                    <a:pt x="305" y="61"/>
                  </a:cubicBezTo>
                  <a:cubicBezTo>
                    <a:pt x="305" y="38"/>
                    <a:pt x="232" y="1"/>
                    <a:pt x="15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40"/>
            <p:cNvSpPr/>
            <p:nvPr/>
          </p:nvSpPr>
          <p:spPr>
            <a:xfrm>
              <a:off x="7087703" y="3830360"/>
              <a:ext cx="101434" cy="29090"/>
            </a:xfrm>
            <a:custGeom>
              <a:avLst/>
              <a:gdLst/>
              <a:ahLst/>
              <a:cxnLst/>
              <a:rect l="l" t="t" r="r" b="b"/>
              <a:pathLst>
                <a:path w="616" h="177" extrusionOk="0">
                  <a:moveTo>
                    <a:pt x="306" y="1"/>
                  </a:moveTo>
                  <a:cubicBezTo>
                    <a:pt x="135" y="1"/>
                    <a:pt x="1" y="42"/>
                    <a:pt x="1" y="79"/>
                  </a:cubicBezTo>
                  <a:cubicBezTo>
                    <a:pt x="1" y="135"/>
                    <a:pt x="135" y="176"/>
                    <a:pt x="306" y="176"/>
                  </a:cubicBezTo>
                  <a:cubicBezTo>
                    <a:pt x="481" y="176"/>
                    <a:pt x="615" y="135"/>
                    <a:pt x="615" y="79"/>
                  </a:cubicBezTo>
                  <a:cubicBezTo>
                    <a:pt x="615" y="42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94303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20C1CE-1DE5-44A9-A9CB-E8467452B4F0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237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CFAE85C-F241-2556-6555-783510540418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109288E-A58E-5FF2-69FA-8E268C8CA7C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7471BCA-CF8A-5717-EBB9-0360B208E109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050055-5324-4E59-86E1-C61228E36801}" type="datetimeFigureOut">
              <a:rPr lang="vi-VN" smtClean="0"/>
              <a:pPr/>
              <a:t>21/12/2025</a:t>
            </a:fld>
            <a:endParaRPr lang="vi-VN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960604C-3D60-3789-992C-804C956A5D4B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BD6A55-21E0-4161-8D00-AE616CC5A04D}" type="slidenum">
              <a:rPr lang="vi-VN" smtClean="0"/>
              <a:pPr/>
              <a:t>‹#›</a:t>
            </a:fld>
            <a:endParaRPr lang="vi-VN"/>
          </a:p>
        </p:txBody>
      </p:sp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7BDCD6C-72F8-C801-BA86-BAE482BB8A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6891" y="238752"/>
            <a:ext cx="1590050" cy="1590050"/>
          </a:xfrm>
          <a:prstGeom prst="rect">
            <a:avLst/>
          </a:prstGeom>
        </p:spPr>
      </p:pic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34C0AA0-3E0B-D4AA-4E94-C131C3D940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056" y="5644941"/>
            <a:ext cx="1590050" cy="1590050"/>
          </a:xfrm>
          <a:prstGeom prst="rect">
            <a:avLst/>
          </a:prstGeom>
        </p:spPr>
      </p:pic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6DFFE2A-97EA-133F-C645-637914C2C5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34" y="-3980323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94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772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9860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810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568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991B5EA-C7D8-9ED0-0317-F101528CBEB6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8175FAF-6111-EDBF-8552-66C0896A7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E6F23F6-ABE8-F22A-60C2-3120315B2A8B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E3C2548-5205-0FD9-A6EE-5A08D069582B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white rectangular object with yellow edges&#10;&#10;Description automatically generated with medium confidence">
            <a:extLst>
              <a:ext uri="{FF2B5EF4-FFF2-40B4-BE49-F238E27FC236}">
                <a16:creationId xmlns:a16="http://schemas.microsoft.com/office/drawing/2014/main" id="{820160C6-F1FF-BBFB-62BC-32E4300E4D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B9686AD-4A6F-3478-8837-71429B5E00D5}"/>
              </a:ext>
            </a:extLst>
          </p:cNvPr>
          <p:cNvSpPr/>
          <p:nvPr userDrawn="1"/>
        </p:nvSpPr>
        <p:spPr>
          <a:xfrm>
            <a:off x="315310" y="241739"/>
            <a:ext cx="11561380" cy="64218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74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944529-B86C-83A4-4DA3-F83A52092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469BCB-938B-C029-2675-7B7146BA9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56269-F750-9259-4F74-8067C3D69A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E78CE-9F66-8B18-A691-F926DA03C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5526F-2C0F-E1F3-4C38-30DCD6E6D7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white rectangular object with yellow edges&#10;&#10;Description automatically generated with medium confidence">
            <a:extLst>
              <a:ext uri="{FF2B5EF4-FFF2-40B4-BE49-F238E27FC236}">
                <a16:creationId xmlns:a16="http://schemas.microsoft.com/office/drawing/2014/main" id="{D064DBC1-10E2-1704-A4E7-D8A22106D7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9DC808E-F2BA-B31B-D499-39E8A6834493}"/>
              </a:ext>
            </a:extLst>
          </p:cNvPr>
          <p:cNvSpPr/>
          <p:nvPr userDrawn="1"/>
        </p:nvSpPr>
        <p:spPr>
          <a:xfrm>
            <a:off x="315310" y="241739"/>
            <a:ext cx="11561380" cy="64218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04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275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20C1CE-1DE5-44A9-A9CB-E8467452B4F0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531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07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89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4333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833390C-D70C-8B20-177E-4F8AFBA4A1C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05596E1-C8BE-55E3-8CDD-65416F5F854D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050055-5324-4E59-86E1-C61228E36801}" type="datetimeFigureOut">
              <a:rPr lang="vi-VN" smtClean="0"/>
              <a:pPr/>
              <a:t>21/12/2025</a:t>
            </a:fld>
            <a:endParaRPr lang="vi-VN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E0C0FF0-FB6E-A2F5-7D68-113B487EE80D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BD6A55-21E0-4161-8D00-AE616CC5A04D}" type="slidenum">
              <a:rPr lang="vi-VN" smtClean="0"/>
              <a:pPr/>
              <a:t>‹#›</a:t>
            </a:fld>
            <a:endParaRPr lang="vi-VN"/>
          </a:p>
        </p:txBody>
      </p:sp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93C7932-E93C-7EF2-E139-49A799920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34" y="-3980323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774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2669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300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427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1514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847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20C1CE-1DE5-44A9-A9CB-E8467452B4F0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6501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5918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8729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2089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4195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5338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36CBF-33D8-C2BB-1FA9-1C9CB48DB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4126DF-593A-C0CE-64B9-11B0A3F4AB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01782-6B56-F564-2BBE-A3C3831E1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050055-5324-4E59-86E1-C61228E36801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2F890-A5DC-07A5-F502-391073179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5BD24-0456-A613-2041-94671456F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91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C8705-5445-7DB6-9E23-6E0AC0B47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CB1B6-B494-C731-823A-162276DE9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07DE3-529C-9DCD-3E82-D8BC5F7C83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050055-5324-4E59-86E1-C61228E36801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50B78-7E13-E511-952B-D98B92464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85F03-89CA-9B75-C7BA-F5B3AD5E6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949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38FE1-718F-BFBB-1399-5D8C2B677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F1F600-AB3F-234B-5E06-65F4FB3B02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1FFB0-57CD-9B32-27B4-6073FA5193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050055-5324-4E59-86E1-C61228E36801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8AC0E8-BC9F-C19C-918E-BFD4C38B1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5ECFA-CEBA-ADED-1B7E-4D2C9446F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432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6E3A5-D2F6-C8A6-FA9D-C77091986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F4B58-FE0A-D251-6B2C-0EE57C2449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71AA34-CEE2-DB75-10AE-195C06C078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CA1020-36C1-17C6-2528-1E0C3B8107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050055-5324-4E59-86E1-C61228E36801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31EA60-852E-E55E-C4F8-03379FC22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5B6BB9-529C-0CFB-A73C-FC5A42ACD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858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0A28E-D80D-699E-CD06-674C3E552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8A4A32-7958-4EAB-8C18-3BCBF7DF5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E9BAC-DDAE-85D5-F5C3-867FCE70E1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F8AD08-2566-9808-DB85-B23FCE9DCD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72FA9D-A911-4858-C215-95ECBEF477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F64F65-CA41-D6B7-8A96-16737FF3F6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050055-5324-4E59-86E1-C61228E36801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BCE887-2696-B819-E7D9-B8BACF02E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73C019-05D3-3D46-7D62-5F343762F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674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20C1CE-1DE5-44A9-A9CB-E8467452B4F0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5803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614EB-CA26-526B-3803-FEB3F7508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D6A666-B874-D49B-26CB-73A1EC524A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050055-5324-4E59-86E1-C61228E36801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D51CE8-B1FE-B02C-F930-318A7C040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40BDA1-7760-71CF-20A4-DE5F01D7E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258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230704-7A52-1CF5-08CC-76C7A15F84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050055-5324-4E59-86E1-C61228E36801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88127F-A1CE-2391-00D0-6C870EDCA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D05232-ECE4-AC9F-6E84-101A0D594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593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1EC1A-969F-73A0-BBD0-1B69667A5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1C40E-5F28-BAA4-5A8C-CC4ADCAE9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3F05A6-699F-11D2-2F11-10270D26FD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02034C-1BC8-96BE-D1AC-63CBAC43E7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050055-5324-4E59-86E1-C61228E36801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28C970-B2BF-921D-6E87-3101B6AFB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90BF01-2A40-409F-12FD-1A8E29B10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069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B4B3A-8C73-A131-2F1A-0773CB62D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1DA8A7-EFA6-06A4-CD37-016DB6A1E9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BD2C6B-4D90-52DD-EC51-7C9F26768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1FEA3C-F647-B89D-AA34-835EC0CEEF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050055-5324-4E59-86E1-C61228E36801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E7B0C7-635F-C550-145A-2C80F96C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7C87B-6B06-D51D-9645-CEE672E46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055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4E254-3586-9B25-7250-2DFE5F6CD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6892F9-06E5-840A-7F20-1CF5CD5F56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1B6E5-3BB6-E863-15AE-F04C1C1BA8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050055-5324-4E59-86E1-C61228E36801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D966-6CBA-569F-7962-857CD4753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818D3-F16A-C153-C1DF-A9C96FC34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603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AE722C-B61F-E253-6A11-597503C01A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69AA16-15C5-544C-EB05-5E199D180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9BAC05-E8FD-D966-ED9D-70100BF7BE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050055-5324-4E59-86E1-C61228E36801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81AFE-DD31-F93C-3F61-FFF7FB439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51BBA-7E63-4250-879D-B4411DDB6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526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6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79190-943B-A33E-128B-AF66ABD27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BBFE8E-4EA8-567C-F316-7CDED6E793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A2076-BF9F-9C95-63D0-477192CB56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C5060-6B19-4C85-F6AA-B37F9B290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33E41-0F53-D3E8-5251-BD942E330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501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5C20C-775A-2BEC-DAB9-6555CF1EE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B283C-72F6-4DA7-9F92-6AB2C6D54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40DD6-F64D-8D94-DC96-C93F3CF307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77A38-59B3-8672-F29A-152BF4479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A619E-2029-3720-96B9-D0FB13F64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580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3C10B-80C3-FA62-F1EF-B9C5CF5E2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D43CF0-EAF0-BA8F-65CA-9A7062A12D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B4150-0CB2-7E8D-C2E6-A048BA267C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2AE25-C280-2965-12F9-8A8D5BCEA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A8ADC-2F7D-3448-8189-94FFDA54E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87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20C1CE-1DE5-44A9-A9CB-E8467452B4F0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5140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017FE-362D-E017-31F3-DE914DA77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BD9AF-745C-F5C5-B47E-476D9C8C11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D8B3AD-D436-DA26-35A6-A6F699882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BB2554-0C46-D247-2FAB-530A49288A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66467D-9C3E-8C21-EFEC-30652C0F1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370F81-B972-CAFD-499E-F14A116DD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0918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2F7DC-885A-2568-94DF-4AF2744E3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EFDC0-270A-F597-FF6A-6C842BC32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BC7451-FE65-095B-EC4E-4CEDCCE2C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044FDF-E3C4-DB8B-B399-A63B2AE7CC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1123C0-9696-42EF-58B2-E46BC4D309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2659F1-0491-FCE0-3A82-1D075C2C6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F7B388-29D1-68CD-19B5-E35513C80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52F71D-46D8-B2E1-30E0-D499C89B5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925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2A79A-7ABC-8562-E61B-C28DFCFE4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DEEBB-D3DE-F81F-20C1-BA2FB33908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914D05-B260-7594-0E85-0626B7C07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7FD372-0754-43EB-C7C0-967B083F7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4902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1058CE-294F-541D-7E0D-B91A6028DB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FC442D-4D17-0779-E5D6-1F4E77FEF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84B4D-A5E3-2457-F3B0-439D6FC90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192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1FD81-62D7-FF8E-9D10-CBFF31583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0EEE2-6035-FF8B-E514-FBE4AB3F0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83D23-8294-838C-58C5-4C8A4F1AB4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548046-FA60-4B66-2A09-6004C03C6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C8E066-DB87-3CAE-6A48-7877C21AA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DB730-05C8-525F-E72D-6F2DC922F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065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8CEA6-1FE3-307B-0CBD-C026E2D4F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23291E-DFBF-D6D2-3C80-3AA641A576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6B36B9-F1F0-C433-3539-9257FB851E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D3FF7A-F0A7-37AD-4071-586674804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C861DF-A691-F313-1D76-77FC27A13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1321DA-7200-A1E5-5D98-28C4DF09F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0844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4180B-D074-BCCF-E49E-8E3CBAE38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477117-3990-707E-F7A2-B3F21ACAE6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C943B-22CE-FEF1-5E79-A740684646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34501-00AC-BFFD-2B30-9B9F77AB1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99E21-300E-EB1B-D0CD-9D6D7BC60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544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7E7F76-3201-5C1E-8A32-DC5D9B706D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BB5691-12CD-0432-2E0E-97AE36442F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A3CA0-A16B-4A02-F9B6-22FBC1C2EB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018C8-9BE5-4320-8E2B-F44534CAC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2D29C-4BC2-4D7F-4F6F-067DF2F1D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754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1BB3F9B-7B6F-7080-7FBC-A3A3AE4012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741"/>
          <a:stretch/>
        </p:blipFill>
        <p:spPr>
          <a:xfrm>
            <a:off x="-1" y="-2"/>
            <a:ext cx="12192000" cy="24429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F2B43B-77BB-43C4-3FB4-9E8D978072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662" t="31201" r="17643" b="1090"/>
          <a:stretch/>
        </p:blipFill>
        <p:spPr>
          <a:xfrm>
            <a:off x="-1" y="1289145"/>
            <a:ext cx="12192000" cy="55688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C47E17-5EEF-574B-357A-3A7BC39560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80" t="60349" b="32"/>
          <a:stretch/>
        </p:blipFill>
        <p:spPr>
          <a:xfrm>
            <a:off x="-1" y="3637935"/>
            <a:ext cx="12192000" cy="32200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62E616-7844-C507-E237-4408A321497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1905" y="312253"/>
            <a:ext cx="9988183" cy="140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47A2123-0F07-30B5-E74A-4DF6C6C4D7C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34210" y="142636"/>
            <a:ext cx="197179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3350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F5DC71-8FED-4792-10D5-966337B152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3339"/>
          <a:stretch/>
        </p:blipFill>
        <p:spPr>
          <a:xfrm>
            <a:off x="0" y="0"/>
            <a:ext cx="12192000" cy="2074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696068-3D25-FB6B-8A72-158D47D661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3467"/>
          <a:stretch/>
        </p:blipFill>
        <p:spPr>
          <a:xfrm>
            <a:off x="0" y="2238587"/>
            <a:ext cx="12192000" cy="46194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680769-4D08-1428-7776-D7ABC053ED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15599" y="-256550"/>
            <a:ext cx="7938991" cy="104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59B6D5-2A08-5B57-AC44-49E0E3EDB29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787450"/>
            <a:ext cx="2057027" cy="331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98A932-1591-C091-4E68-508AD73BCF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15088" b="31253"/>
          <a:stretch/>
        </p:blipFill>
        <p:spPr>
          <a:xfrm>
            <a:off x="10857037" y="1302203"/>
            <a:ext cx="1334963" cy="378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5C5A67-5E07-071D-154E-6394A3C8D82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552728" y="-163666"/>
            <a:ext cx="1971790" cy="1980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7F06570-EA24-2A70-A659-815A25AE5E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183" t="61068" r="3963" b="4718"/>
          <a:stretch/>
        </p:blipFill>
        <p:spPr>
          <a:xfrm>
            <a:off x="0" y="3941273"/>
            <a:ext cx="12192000" cy="291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21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20C1CE-1DE5-44A9-A9CB-E8467452B4F0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989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3F2275-77E3-2A92-A72C-18E21A7252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3339"/>
          <a:stretch/>
        </p:blipFill>
        <p:spPr>
          <a:xfrm>
            <a:off x="0" y="0"/>
            <a:ext cx="12192000" cy="20749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8F2DB8-AF38-A0D7-325A-7EFE36DA4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9451" r="84" b="10520"/>
          <a:stretch/>
        </p:blipFill>
        <p:spPr>
          <a:xfrm>
            <a:off x="0" y="1930400"/>
            <a:ext cx="12192000" cy="4927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5C19A2-3284-BF7B-880A-4FC70F089F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84583" y="173200"/>
            <a:ext cx="8622832" cy="15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743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35A28B-0DB5-F637-84BE-3ADBC7927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741"/>
          <a:stretch/>
        </p:blipFill>
        <p:spPr>
          <a:xfrm>
            <a:off x="-1" y="-2"/>
            <a:ext cx="12192000" cy="24429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778A95-FF0B-04DC-B0F4-2D22A2FF43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796"/>
          <a:stretch/>
        </p:blipFill>
        <p:spPr>
          <a:xfrm>
            <a:off x="0" y="1996948"/>
            <a:ext cx="12192000" cy="48610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9A5BF8-1025-555A-0503-483EE9F09B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961" r="1961"/>
          <a:stretch/>
        </p:blipFill>
        <p:spPr>
          <a:xfrm>
            <a:off x="0" y="2195235"/>
            <a:ext cx="1858332" cy="252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964B6C-654A-C3F0-F1AA-597C1DC3E0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2152" b="45297"/>
          <a:stretch/>
        </p:blipFill>
        <p:spPr>
          <a:xfrm>
            <a:off x="10477279" y="1278194"/>
            <a:ext cx="1714721" cy="234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C7723E-F8C8-D703-4C31-6DCED30E54E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710848" y="152473"/>
            <a:ext cx="1081000" cy="169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09D080-65DE-4F42-EF7D-55E187F2868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76981" y="-2"/>
            <a:ext cx="12545960" cy="213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321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692800" y="1170433"/>
            <a:ext cx="8806400" cy="1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48600" y="2718267"/>
            <a:ext cx="5694800" cy="4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" y="4049700"/>
            <a:ext cx="12191992" cy="2813448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163733" y="28338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-349388" y="1313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8145065" y="209834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" name="Google Shape;15;p2"/>
          <p:cNvGrpSpPr/>
          <p:nvPr/>
        </p:nvGrpSpPr>
        <p:grpSpPr>
          <a:xfrm>
            <a:off x="6" y="3971192"/>
            <a:ext cx="12192077" cy="2886833"/>
            <a:chOff x="753162" y="1676328"/>
            <a:chExt cx="1519123" cy="359697"/>
          </a:xfrm>
        </p:grpSpPr>
        <p:sp>
          <p:nvSpPr>
            <p:cNvPr id="16" name="Google Shape;16;p2"/>
            <p:cNvSpPr/>
            <p:nvPr/>
          </p:nvSpPr>
          <p:spPr>
            <a:xfrm>
              <a:off x="1026944" y="1759074"/>
              <a:ext cx="451780" cy="223563"/>
            </a:xfrm>
            <a:custGeom>
              <a:avLst/>
              <a:gdLst/>
              <a:ahLst/>
              <a:cxnLst/>
              <a:rect l="l" t="t" r="r" b="b"/>
              <a:pathLst>
                <a:path w="16112" h="7973" extrusionOk="0">
                  <a:moveTo>
                    <a:pt x="9766" y="0"/>
                  </a:moveTo>
                  <a:cubicBezTo>
                    <a:pt x="9196" y="0"/>
                    <a:pt x="8470" y="635"/>
                    <a:pt x="8470" y="635"/>
                  </a:cubicBezTo>
                  <a:cubicBezTo>
                    <a:pt x="8470" y="635"/>
                    <a:pt x="8317" y="58"/>
                    <a:pt x="8086" y="58"/>
                  </a:cubicBezTo>
                  <a:cubicBezTo>
                    <a:pt x="7855" y="76"/>
                    <a:pt x="7832" y="520"/>
                    <a:pt x="7832" y="520"/>
                  </a:cubicBezTo>
                  <a:cubicBezTo>
                    <a:pt x="7832" y="520"/>
                    <a:pt x="7813" y="99"/>
                    <a:pt x="7527" y="99"/>
                  </a:cubicBezTo>
                  <a:cubicBezTo>
                    <a:pt x="7236" y="99"/>
                    <a:pt x="7139" y="769"/>
                    <a:pt x="7139" y="769"/>
                  </a:cubicBezTo>
                  <a:cubicBezTo>
                    <a:pt x="7139" y="769"/>
                    <a:pt x="7102" y="423"/>
                    <a:pt x="6621" y="404"/>
                  </a:cubicBezTo>
                  <a:cubicBezTo>
                    <a:pt x="6141" y="404"/>
                    <a:pt x="5734" y="792"/>
                    <a:pt x="5734" y="792"/>
                  </a:cubicBezTo>
                  <a:cubicBezTo>
                    <a:pt x="5734" y="792"/>
                    <a:pt x="5637" y="404"/>
                    <a:pt x="5314" y="404"/>
                  </a:cubicBezTo>
                  <a:cubicBezTo>
                    <a:pt x="4967" y="404"/>
                    <a:pt x="4658" y="885"/>
                    <a:pt x="4658" y="885"/>
                  </a:cubicBezTo>
                  <a:cubicBezTo>
                    <a:pt x="4658" y="885"/>
                    <a:pt x="4584" y="597"/>
                    <a:pt x="4229" y="597"/>
                  </a:cubicBezTo>
                  <a:cubicBezTo>
                    <a:pt x="4218" y="597"/>
                    <a:pt x="4207" y="598"/>
                    <a:pt x="4196" y="598"/>
                  </a:cubicBezTo>
                  <a:cubicBezTo>
                    <a:pt x="3789" y="598"/>
                    <a:pt x="3636" y="1675"/>
                    <a:pt x="3636" y="1675"/>
                  </a:cubicBezTo>
                  <a:cubicBezTo>
                    <a:pt x="3636" y="1675"/>
                    <a:pt x="3558" y="1254"/>
                    <a:pt x="3119" y="1254"/>
                  </a:cubicBezTo>
                  <a:cubicBezTo>
                    <a:pt x="2675" y="1254"/>
                    <a:pt x="2347" y="2543"/>
                    <a:pt x="2347" y="2543"/>
                  </a:cubicBezTo>
                  <a:cubicBezTo>
                    <a:pt x="2347" y="2543"/>
                    <a:pt x="2287" y="1984"/>
                    <a:pt x="1539" y="1906"/>
                  </a:cubicBezTo>
                  <a:cubicBezTo>
                    <a:pt x="1517" y="1903"/>
                    <a:pt x="1494" y="1902"/>
                    <a:pt x="1472" y="1902"/>
                  </a:cubicBezTo>
                  <a:cubicBezTo>
                    <a:pt x="1175" y="1902"/>
                    <a:pt x="821" y="2119"/>
                    <a:pt x="499" y="2368"/>
                  </a:cubicBezTo>
                  <a:cubicBezTo>
                    <a:pt x="384" y="2677"/>
                    <a:pt x="0" y="2848"/>
                    <a:pt x="0" y="2848"/>
                  </a:cubicBezTo>
                  <a:cubicBezTo>
                    <a:pt x="0" y="2848"/>
                    <a:pt x="615" y="2908"/>
                    <a:pt x="749" y="3255"/>
                  </a:cubicBezTo>
                  <a:cubicBezTo>
                    <a:pt x="883" y="3583"/>
                    <a:pt x="365" y="3869"/>
                    <a:pt x="365" y="3869"/>
                  </a:cubicBezTo>
                  <a:cubicBezTo>
                    <a:pt x="365" y="3869"/>
                    <a:pt x="1405" y="3930"/>
                    <a:pt x="1654" y="4581"/>
                  </a:cubicBezTo>
                  <a:cubicBezTo>
                    <a:pt x="1922" y="5256"/>
                    <a:pt x="1077" y="5644"/>
                    <a:pt x="1077" y="5644"/>
                  </a:cubicBezTo>
                  <a:cubicBezTo>
                    <a:pt x="1077" y="5644"/>
                    <a:pt x="1125" y="5641"/>
                    <a:pt x="1201" y="5641"/>
                  </a:cubicBezTo>
                  <a:cubicBezTo>
                    <a:pt x="1457" y="5641"/>
                    <a:pt x="2031" y="5676"/>
                    <a:pt x="2135" y="5990"/>
                  </a:cubicBezTo>
                  <a:cubicBezTo>
                    <a:pt x="2269" y="6374"/>
                    <a:pt x="1654" y="6873"/>
                    <a:pt x="1636" y="6891"/>
                  </a:cubicBezTo>
                  <a:cubicBezTo>
                    <a:pt x="1651" y="6876"/>
                    <a:pt x="2372" y="6593"/>
                    <a:pt x="2762" y="6593"/>
                  </a:cubicBezTo>
                  <a:cubicBezTo>
                    <a:pt x="2849" y="6593"/>
                    <a:pt x="2920" y="6607"/>
                    <a:pt x="2962" y="6642"/>
                  </a:cubicBezTo>
                  <a:cubicBezTo>
                    <a:pt x="3193" y="6836"/>
                    <a:pt x="3059" y="7547"/>
                    <a:pt x="3059" y="7547"/>
                  </a:cubicBezTo>
                  <a:cubicBezTo>
                    <a:pt x="3059" y="7547"/>
                    <a:pt x="4078" y="6173"/>
                    <a:pt x="4648" y="6173"/>
                  </a:cubicBezTo>
                  <a:cubicBezTo>
                    <a:pt x="4671" y="6173"/>
                    <a:pt x="4692" y="6175"/>
                    <a:pt x="4713" y="6180"/>
                  </a:cubicBezTo>
                  <a:cubicBezTo>
                    <a:pt x="5291" y="6314"/>
                    <a:pt x="5198" y="7797"/>
                    <a:pt x="5198" y="7797"/>
                  </a:cubicBezTo>
                  <a:cubicBezTo>
                    <a:pt x="5198" y="7797"/>
                    <a:pt x="5580" y="7080"/>
                    <a:pt x="6099" y="7080"/>
                  </a:cubicBezTo>
                  <a:cubicBezTo>
                    <a:pt x="6125" y="7080"/>
                    <a:pt x="6151" y="7082"/>
                    <a:pt x="6178" y="7085"/>
                  </a:cubicBezTo>
                  <a:cubicBezTo>
                    <a:pt x="6737" y="7145"/>
                    <a:pt x="6700" y="7973"/>
                    <a:pt x="6700" y="7973"/>
                  </a:cubicBezTo>
                  <a:cubicBezTo>
                    <a:pt x="6700" y="7973"/>
                    <a:pt x="7199" y="7681"/>
                    <a:pt x="7776" y="7626"/>
                  </a:cubicBezTo>
                  <a:cubicBezTo>
                    <a:pt x="7776" y="7608"/>
                    <a:pt x="7467" y="6452"/>
                    <a:pt x="8141" y="6295"/>
                  </a:cubicBezTo>
                  <a:cubicBezTo>
                    <a:pt x="8208" y="6280"/>
                    <a:pt x="8274" y="6273"/>
                    <a:pt x="8338" y="6273"/>
                  </a:cubicBezTo>
                  <a:cubicBezTo>
                    <a:pt x="8905" y="6273"/>
                    <a:pt x="9359" y="6819"/>
                    <a:pt x="9375" y="6836"/>
                  </a:cubicBezTo>
                  <a:cubicBezTo>
                    <a:pt x="9357" y="6799"/>
                    <a:pt x="8585" y="4794"/>
                    <a:pt x="9491" y="4392"/>
                  </a:cubicBezTo>
                  <a:cubicBezTo>
                    <a:pt x="9618" y="4338"/>
                    <a:pt x="9744" y="4315"/>
                    <a:pt x="9868" y="4315"/>
                  </a:cubicBezTo>
                  <a:cubicBezTo>
                    <a:pt x="10641" y="4315"/>
                    <a:pt x="11297" y="5219"/>
                    <a:pt x="11297" y="5219"/>
                  </a:cubicBezTo>
                  <a:cubicBezTo>
                    <a:pt x="11297" y="5219"/>
                    <a:pt x="11320" y="3985"/>
                    <a:pt x="11856" y="3833"/>
                  </a:cubicBezTo>
                  <a:cubicBezTo>
                    <a:pt x="11891" y="3824"/>
                    <a:pt x="11925" y="3820"/>
                    <a:pt x="11959" y="3820"/>
                  </a:cubicBezTo>
                  <a:cubicBezTo>
                    <a:pt x="12475" y="3820"/>
                    <a:pt x="12915" y="4720"/>
                    <a:pt x="12915" y="4720"/>
                  </a:cubicBezTo>
                  <a:cubicBezTo>
                    <a:pt x="12915" y="4720"/>
                    <a:pt x="12975" y="2964"/>
                    <a:pt x="13936" y="2890"/>
                  </a:cubicBezTo>
                  <a:cubicBezTo>
                    <a:pt x="13971" y="2887"/>
                    <a:pt x="14005" y="2886"/>
                    <a:pt x="14039" y="2886"/>
                  </a:cubicBezTo>
                  <a:cubicBezTo>
                    <a:pt x="14916" y="2886"/>
                    <a:pt x="15400" y="3833"/>
                    <a:pt x="15400" y="3833"/>
                  </a:cubicBezTo>
                  <a:cubicBezTo>
                    <a:pt x="15400" y="3833"/>
                    <a:pt x="15631" y="3255"/>
                    <a:pt x="16112" y="2871"/>
                  </a:cubicBezTo>
                  <a:cubicBezTo>
                    <a:pt x="16075" y="2714"/>
                    <a:pt x="16015" y="2562"/>
                    <a:pt x="15918" y="2543"/>
                  </a:cubicBezTo>
                  <a:cubicBezTo>
                    <a:pt x="15906" y="2542"/>
                    <a:pt x="15894" y="2542"/>
                    <a:pt x="15881" y="2542"/>
                  </a:cubicBezTo>
                  <a:cubicBezTo>
                    <a:pt x="15707" y="2542"/>
                    <a:pt x="15553" y="2659"/>
                    <a:pt x="15553" y="2659"/>
                  </a:cubicBezTo>
                  <a:cubicBezTo>
                    <a:pt x="15553" y="2659"/>
                    <a:pt x="15881" y="2178"/>
                    <a:pt x="15631" y="2021"/>
                  </a:cubicBezTo>
                  <a:cubicBezTo>
                    <a:pt x="15568" y="1987"/>
                    <a:pt x="15508" y="1974"/>
                    <a:pt x="15455" y="1974"/>
                  </a:cubicBezTo>
                  <a:cubicBezTo>
                    <a:pt x="15296" y="1974"/>
                    <a:pt x="15188" y="2086"/>
                    <a:pt x="15188" y="2100"/>
                  </a:cubicBezTo>
                  <a:cubicBezTo>
                    <a:pt x="15188" y="2081"/>
                    <a:pt x="15303" y="1675"/>
                    <a:pt x="15151" y="1601"/>
                  </a:cubicBezTo>
                  <a:cubicBezTo>
                    <a:pt x="15122" y="1583"/>
                    <a:pt x="15091" y="1575"/>
                    <a:pt x="15061" y="1575"/>
                  </a:cubicBezTo>
                  <a:cubicBezTo>
                    <a:pt x="14930" y="1575"/>
                    <a:pt x="14804" y="1716"/>
                    <a:pt x="14804" y="1716"/>
                  </a:cubicBezTo>
                  <a:cubicBezTo>
                    <a:pt x="14860" y="1559"/>
                    <a:pt x="14901" y="1176"/>
                    <a:pt x="14689" y="1116"/>
                  </a:cubicBezTo>
                  <a:cubicBezTo>
                    <a:pt x="14664" y="1110"/>
                    <a:pt x="14640" y="1107"/>
                    <a:pt x="14617" y="1107"/>
                  </a:cubicBezTo>
                  <a:cubicBezTo>
                    <a:pt x="14422" y="1107"/>
                    <a:pt x="14282" y="1291"/>
                    <a:pt x="14282" y="1291"/>
                  </a:cubicBezTo>
                  <a:cubicBezTo>
                    <a:pt x="14282" y="1291"/>
                    <a:pt x="14342" y="501"/>
                    <a:pt x="14033" y="501"/>
                  </a:cubicBezTo>
                  <a:cubicBezTo>
                    <a:pt x="14022" y="500"/>
                    <a:pt x="14011" y="500"/>
                    <a:pt x="14001" y="500"/>
                  </a:cubicBezTo>
                  <a:cubicBezTo>
                    <a:pt x="13719" y="500"/>
                    <a:pt x="13668" y="732"/>
                    <a:pt x="13668" y="732"/>
                  </a:cubicBezTo>
                  <a:cubicBezTo>
                    <a:pt x="13668" y="732"/>
                    <a:pt x="13558" y="403"/>
                    <a:pt x="13305" y="403"/>
                  </a:cubicBezTo>
                  <a:cubicBezTo>
                    <a:pt x="13298" y="403"/>
                    <a:pt x="13291" y="404"/>
                    <a:pt x="13284" y="404"/>
                  </a:cubicBezTo>
                  <a:cubicBezTo>
                    <a:pt x="13030" y="404"/>
                    <a:pt x="12781" y="617"/>
                    <a:pt x="12781" y="617"/>
                  </a:cubicBezTo>
                  <a:cubicBezTo>
                    <a:pt x="12781" y="617"/>
                    <a:pt x="12531" y="192"/>
                    <a:pt x="12263" y="192"/>
                  </a:cubicBezTo>
                  <a:cubicBezTo>
                    <a:pt x="12014" y="215"/>
                    <a:pt x="11819" y="617"/>
                    <a:pt x="11819" y="617"/>
                  </a:cubicBezTo>
                  <a:cubicBezTo>
                    <a:pt x="11819" y="617"/>
                    <a:pt x="11875" y="155"/>
                    <a:pt x="11436" y="136"/>
                  </a:cubicBezTo>
                  <a:cubicBezTo>
                    <a:pt x="11425" y="136"/>
                    <a:pt x="11414" y="135"/>
                    <a:pt x="11403" y="135"/>
                  </a:cubicBezTo>
                  <a:cubicBezTo>
                    <a:pt x="10963" y="135"/>
                    <a:pt x="10396" y="483"/>
                    <a:pt x="10396" y="483"/>
                  </a:cubicBezTo>
                  <a:cubicBezTo>
                    <a:pt x="10396" y="483"/>
                    <a:pt x="10396" y="39"/>
                    <a:pt x="9819" y="2"/>
                  </a:cubicBezTo>
                  <a:cubicBezTo>
                    <a:pt x="9801" y="1"/>
                    <a:pt x="9784" y="0"/>
                    <a:pt x="9766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608270" y="1820117"/>
              <a:ext cx="462183" cy="191513"/>
            </a:xfrm>
            <a:custGeom>
              <a:avLst/>
              <a:gdLst/>
              <a:ahLst/>
              <a:cxnLst/>
              <a:rect l="l" t="t" r="r" b="b"/>
              <a:pathLst>
                <a:path w="16483" h="6830" extrusionOk="0">
                  <a:moveTo>
                    <a:pt x="7703" y="1"/>
                  </a:moveTo>
                  <a:cubicBezTo>
                    <a:pt x="7697" y="1"/>
                    <a:pt x="7691" y="1"/>
                    <a:pt x="7685" y="1"/>
                  </a:cubicBezTo>
                  <a:cubicBezTo>
                    <a:pt x="7199" y="20"/>
                    <a:pt x="6894" y="1540"/>
                    <a:pt x="6894" y="1540"/>
                  </a:cubicBezTo>
                  <a:cubicBezTo>
                    <a:pt x="6894" y="1540"/>
                    <a:pt x="6603" y="925"/>
                    <a:pt x="6086" y="925"/>
                  </a:cubicBezTo>
                  <a:cubicBezTo>
                    <a:pt x="5582" y="925"/>
                    <a:pt x="5624" y="1808"/>
                    <a:pt x="5624" y="1808"/>
                  </a:cubicBezTo>
                  <a:cubicBezTo>
                    <a:pt x="5624" y="1808"/>
                    <a:pt x="5295" y="992"/>
                    <a:pt x="4685" y="992"/>
                  </a:cubicBezTo>
                  <a:cubicBezTo>
                    <a:pt x="4652" y="992"/>
                    <a:pt x="4618" y="994"/>
                    <a:pt x="4584" y="999"/>
                  </a:cubicBezTo>
                  <a:cubicBezTo>
                    <a:pt x="3910" y="1078"/>
                    <a:pt x="3545" y="1808"/>
                    <a:pt x="3545" y="1808"/>
                  </a:cubicBezTo>
                  <a:cubicBezTo>
                    <a:pt x="3545" y="1808"/>
                    <a:pt x="3082" y="768"/>
                    <a:pt x="2311" y="768"/>
                  </a:cubicBezTo>
                  <a:cubicBezTo>
                    <a:pt x="1539" y="768"/>
                    <a:pt x="1193" y="2543"/>
                    <a:pt x="1193" y="2543"/>
                  </a:cubicBezTo>
                  <a:cubicBezTo>
                    <a:pt x="1193" y="2543"/>
                    <a:pt x="1" y="4580"/>
                    <a:pt x="19" y="5102"/>
                  </a:cubicBezTo>
                  <a:cubicBezTo>
                    <a:pt x="38" y="5620"/>
                    <a:pt x="1946" y="6720"/>
                    <a:pt x="2024" y="6817"/>
                  </a:cubicBezTo>
                  <a:cubicBezTo>
                    <a:pt x="2031" y="6826"/>
                    <a:pt x="2100" y="6829"/>
                    <a:pt x="2217" y="6829"/>
                  </a:cubicBezTo>
                  <a:cubicBezTo>
                    <a:pt x="3335" y="6829"/>
                    <a:pt x="8914" y="6470"/>
                    <a:pt x="8914" y="6470"/>
                  </a:cubicBezTo>
                  <a:cubicBezTo>
                    <a:pt x="8914" y="6470"/>
                    <a:pt x="15674" y="4890"/>
                    <a:pt x="16076" y="4756"/>
                  </a:cubicBezTo>
                  <a:cubicBezTo>
                    <a:pt x="16482" y="4622"/>
                    <a:pt x="14902" y="1540"/>
                    <a:pt x="14458" y="1272"/>
                  </a:cubicBezTo>
                  <a:cubicBezTo>
                    <a:pt x="14351" y="1204"/>
                    <a:pt x="14232" y="1178"/>
                    <a:pt x="14113" y="1178"/>
                  </a:cubicBezTo>
                  <a:cubicBezTo>
                    <a:pt x="13719" y="1178"/>
                    <a:pt x="13322" y="1461"/>
                    <a:pt x="13322" y="1461"/>
                  </a:cubicBezTo>
                  <a:cubicBezTo>
                    <a:pt x="13322" y="1461"/>
                    <a:pt x="13516" y="768"/>
                    <a:pt x="13169" y="731"/>
                  </a:cubicBezTo>
                  <a:cubicBezTo>
                    <a:pt x="13158" y="730"/>
                    <a:pt x="13147" y="730"/>
                    <a:pt x="13136" y="730"/>
                  </a:cubicBezTo>
                  <a:cubicBezTo>
                    <a:pt x="12781" y="730"/>
                    <a:pt x="12148" y="1272"/>
                    <a:pt x="12148" y="1272"/>
                  </a:cubicBezTo>
                  <a:cubicBezTo>
                    <a:pt x="12148" y="1272"/>
                    <a:pt x="12033" y="288"/>
                    <a:pt x="11631" y="209"/>
                  </a:cubicBezTo>
                  <a:cubicBezTo>
                    <a:pt x="11620" y="208"/>
                    <a:pt x="11610" y="207"/>
                    <a:pt x="11600" y="207"/>
                  </a:cubicBezTo>
                  <a:cubicBezTo>
                    <a:pt x="11224" y="207"/>
                    <a:pt x="10877" y="1193"/>
                    <a:pt x="10877" y="1193"/>
                  </a:cubicBezTo>
                  <a:cubicBezTo>
                    <a:pt x="10877" y="1193"/>
                    <a:pt x="10806" y="749"/>
                    <a:pt x="10403" y="749"/>
                  </a:cubicBezTo>
                  <a:cubicBezTo>
                    <a:pt x="10395" y="749"/>
                    <a:pt x="10387" y="750"/>
                    <a:pt x="10378" y="750"/>
                  </a:cubicBezTo>
                  <a:cubicBezTo>
                    <a:pt x="9935" y="768"/>
                    <a:pt x="9838" y="1346"/>
                    <a:pt x="9838" y="1346"/>
                  </a:cubicBezTo>
                  <a:cubicBezTo>
                    <a:pt x="9838" y="1346"/>
                    <a:pt x="9544" y="865"/>
                    <a:pt x="8986" y="865"/>
                  </a:cubicBezTo>
                  <a:cubicBezTo>
                    <a:pt x="8976" y="865"/>
                    <a:pt x="8966" y="865"/>
                    <a:pt x="8955" y="865"/>
                  </a:cubicBezTo>
                  <a:cubicBezTo>
                    <a:pt x="8701" y="865"/>
                    <a:pt x="8124" y="1461"/>
                    <a:pt x="8124" y="1461"/>
                  </a:cubicBezTo>
                  <a:cubicBezTo>
                    <a:pt x="8124" y="1461"/>
                    <a:pt x="8146" y="1"/>
                    <a:pt x="770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711401" y="1791517"/>
              <a:ext cx="560884" cy="244509"/>
            </a:xfrm>
            <a:custGeom>
              <a:avLst/>
              <a:gdLst/>
              <a:ahLst/>
              <a:cxnLst/>
              <a:rect l="l" t="t" r="r" b="b"/>
              <a:pathLst>
                <a:path w="20003" h="8720" extrusionOk="0">
                  <a:moveTo>
                    <a:pt x="19388" y="0"/>
                  </a:moveTo>
                  <a:cubicBezTo>
                    <a:pt x="18963" y="0"/>
                    <a:pt x="18908" y="1174"/>
                    <a:pt x="18908" y="1174"/>
                  </a:cubicBezTo>
                  <a:cubicBezTo>
                    <a:pt x="18908" y="1174"/>
                    <a:pt x="18769" y="790"/>
                    <a:pt x="18252" y="693"/>
                  </a:cubicBezTo>
                  <a:cubicBezTo>
                    <a:pt x="18216" y="688"/>
                    <a:pt x="18182" y="686"/>
                    <a:pt x="18149" y="686"/>
                  </a:cubicBezTo>
                  <a:cubicBezTo>
                    <a:pt x="17682" y="686"/>
                    <a:pt x="17480" y="1174"/>
                    <a:pt x="17480" y="1174"/>
                  </a:cubicBezTo>
                  <a:cubicBezTo>
                    <a:pt x="17480" y="1174"/>
                    <a:pt x="17425" y="652"/>
                    <a:pt x="17000" y="615"/>
                  </a:cubicBezTo>
                  <a:cubicBezTo>
                    <a:pt x="16990" y="614"/>
                    <a:pt x="16981" y="614"/>
                    <a:pt x="16971" y="614"/>
                  </a:cubicBezTo>
                  <a:cubicBezTo>
                    <a:pt x="16565" y="614"/>
                    <a:pt x="16367" y="1386"/>
                    <a:pt x="16367" y="1386"/>
                  </a:cubicBezTo>
                  <a:cubicBezTo>
                    <a:pt x="16367" y="1386"/>
                    <a:pt x="15966" y="909"/>
                    <a:pt x="15605" y="909"/>
                  </a:cubicBezTo>
                  <a:cubicBezTo>
                    <a:pt x="15568" y="909"/>
                    <a:pt x="15533" y="914"/>
                    <a:pt x="15498" y="924"/>
                  </a:cubicBezTo>
                  <a:cubicBezTo>
                    <a:pt x="15114" y="1021"/>
                    <a:pt x="15285" y="1885"/>
                    <a:pt x="15285" y="1885"/>
                  </a:cubicBezTo>
                  <a:cubicBezTo>
                    <a:pt x="15285" y="1885"/>
                    <a:pt x="14980" y="1137"/>
                    <a:pt x="14343" y="924"/>
                  </a:cubicBezTo>
                  <a:cubicBezTo>
                    <a:pt x="14311" y="915"/>
                    <a:pt x="14278" y="910"/>
                    <a:pt x="14244" y="910"/>
                  </a:cubicBezTo>
                  <a:cubicBezTo>
                    <a:pt x="13586" y="910"/>
                    <a:pt x="12629" y="2615"/>
                    <a:pt x="12629" y="2615"/>
                  </a:cubicBezTo>
                  <a:cubicBezTo>
                    <a:pt x="12629" y="2615"/>
                    <a:pt x="12224" y="1476"/>
                    <a:pt x="11326" y="1476"/>
                  </a:cubicBezTo>
                  <a:cubicBezTo>
                    <a:pt x="11227" y="1476"/>
                    <a:pt x="11122" y="1490"/>
                    <a:pt x="11011" y="1520"/>
                  </a:cubicBezTo>
                  <a:cubicBezTo>
                    <a:pt x="9875" y="1848"/>
                    <a:pt x="9990" y="3928"/>
                    <a:pt x="9990" y="3928"/>
                  </a:cubicBezTo>
                  <a:cubicBezTo>
                    <a:pt x="9990" y="3928"/>
                    <a:pt x="9788" y="3290"/>
                    <a:pt x="9007" y="3290"/>
                  </a:cubicBezTo>
                  <a:cubicBezTo>
                    <a:pt x="8996" y="3290"/>
                    <a:pt x="8985" y="3290"/>
                    <a:pt x="8974" y="3290"/>
                  </a:cubicBezTo>
                  <a:cubicBezTo>
                    <a:pt x="8142" y="3309"/>
                    <a:pt x="7934" y="5041"/>
                    <a:pt x="7934" y="5041"/>
                  </a:cubicBezTo>
                  <a:cubicBezTo>
                    <a:pt x="7934" y="5041"/>
                    <a:pt x="7335" y="3896"/>
                    <a:pt x="6457" y="3896"/>
                  </a:cubicBezTo>
                  <a:cubicBezTo>
                    <a:pt x="6404" y="3896"/>
                    <a:pt x="6349" y="3900"/>
                    <a:pt x="6294" y="3909"/>
                  </a:cubicBezTo>
                  <a:cubicBezTo>
                    <a:pt x="5351" y="4043"/>
                    <a:pt x="5083" y="5757"/>
                    <a:pt x="5083" y="5757"/>
                  </a:cubicBezTo>
                  <a:cubicBezTo>
                    <a:pt x="5083" y="5757"/>
                    <a:pt x="4771" y="5133"/>
                    <a:pt x="4360" y="5133"/>
                  </a:cubicBezTo>
                  <a:cubicBezTo>
                    <a:pt x="4338" y="5133"/>
                    <a:pt x="4315" y="5135"/>
                    <a:pt x="4293" y="5138"/>
                  </a:cubicBezTo>
                  <a:cubicBezTo>
                    <a:pt x="3891" y="5198"/>
                    <a:pt x="3891" y="5873"/>
                    <a:pt x="3891" y="5873"/>
                  </a:cubicBezTo>
                  <a:cubicBezTo>
                    <a:pt x="3891" y="5873"/>
                    <a:pt x="3224" y="4654"/>
                    <a:pt x="2402" y="4654"/>
                  </a:cubicBezTo>
                  <a:cubicBezTo>
                    <a:pt x="2340" y="4654"/>
                    <a:pt x="2277" y="4661"/>
                    <a:pt x="2214" y="4676"/>
                  </a:cubicBezTo>
                  <a:cubicBezTo>
                    <a:pt x="1308" y="4889"/>
                    <a:pt x="1387" y="6275"/>
                    <a:pt x="1387" y="6275"/>
                  </a:cubicBezTo>
                  <a:lnTo>
                    <a:pt x="1" y="6950"/>
                  </a:lnTo>
                  <a:lnTo>
                    <a:pt x="828" y="8719"/>
                  </a:lnTo>
                  <a:lnTo>
                    <a:pt x="20003" y="8719"/>
                  </a:lnTo>
                  <a:lnTo>
                    <a:pt x="20003" y="536"/>
                  </a:lnTo>
                  <a:cubicBezTo>
                    <a:pt x="20003" y="536"/>
                    <a:pt x="19832" y="0"/>
                    <a:pt x="19388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236291" y="1830380"/>
              <a:ext cx="555080" cy="205645"/>
            </a:xfrm>
            <a:custGeom>
              <a:avLst/>
              <a:gdLst/>
              <a:ahLst/>
              <a:cxnLst/>
              <a:rect l="l" t="t" r="r" b="b"/>
              <a:pathLst>
                <a:path w="19796" h="7334" extrusionOk="0">
                  <a:moveTo>
                    <a:pt x="9533" y="0"/>
                  </a:moveTo>
                  <a:cubicBezTo>
                    <a:pt x="9168" y="0"/>
                    <a:pt x="8877" y="153"/>
                    <a:pt x="8646" y="328"/>
                  </a:cubicBezTo>
                  <a:cubicBezTo>
                    <a:pt x="8165" y="712"/>
                    <a:pt x="7934" y="1290"/>
                    <a:pt x="7934" y="1290"/>
                  </a:cubicBezTo>
                  <a:cubicBezTo>
                    <a:pt x="7934" y="1290"/>
                    <a:pt x="7450" y="343"/>
                    <a:pt x="6573" y="343"/>
                  </a:cubicBezTo>
                  <a:cubicBezTo>
                    <a:pt x="6539" y="343"/>
                    <a:pt x="6505" y="344"/>
                    <a:pt x="6470" y="347"/>
                  </a:cubicBezTo>
                  <a:cubicBezTo>
                    <a:pt x="5509" y="421"/>
                    <a:pt x="5449" y="2177"/>
                    <a:pt x="5449" y="2177"/>
                  </a:cubicBezTo>
                  <a:cubicBezTo>
                    <a:pt x="5449" y="2177"/>
                    <a:pt x="5009" y="1277"/>
                    <a:pt x="4493" y="1277"/>
                  </a:cubicBezTo>
                  <a:cubicBezTo>
                    <a:pt x="4459" y="1277"/>
                    <a:pt x="4425" y="1281"/>
                    <a:pt x="4390" y="1290"/>
                  </a:cubicBezTo>
                  <a:cubicBezTo>
                    <a:pt x="3854" y="1442"/>
                    <a:pt x="3831" y="2676"/>
                    <a:pt x="3831" y="2676"/>
                  </a:cubicBezTo>
                  <a:cubicBezTo>
                    <a:pt x="3831" y="2676"/>
                    <a:pt x="3175" y="1772"/>
                    <a:pt x="2402" y="1772"/>
                  </a:cubicBezTo>
                  <a:cubicBezTo>
                    <a:pt x="2278" y="1772"/>
                    <a:pt x="2152" y="1795"/>
                    <a:pt x="2025" y="1849"/>
                  </a:cubicBezTo>
                  <a:cubicBezTo>
                    <a:pt x="1119" y="2251"/>
                    <a:pt x="1891" y="4256"/>
                    <a:pt x="1909" y="4293"/>
                  </a:cubicBezTo>
                  <a:cubicBezTo>
                    <a:pt x="1893" y="4276"/>
                    <a:pt x="1439" y="3730"/>
                    <a:pt x="872" y="3730"/>
                  </a:cubicBezTo>
                  <a:cubicBezTo>
                    <a:pt x="808" y="3730"/>
                    <a:pt x="742" y="3737"/>
                    <a:pt x="675" y="3752"/>
                  </a:cubicBezTo>
                  <a:cubicBezTo>
                    <a:pt x="1" y="3909"/>
                    <a:pt x="310" y="5065"/>
                    <a:pt x="310" y="5083"/>
                  </a:cubicBezTo>
                  <a:lnTo>
                    <a:pt x="292" y="5795"/>
                  </a:lnTo>
                  <a:lnTo>
                    <a:pt x="250" y="7333"/>
                  </a:lnTo>
                  <a:lnTo>
                    <a:pt x="19195" y="7333"/>
                  </a:lnTo>
                  <a:cubicBezTo>
                    <a:pt x="19195" y="7333"/>
                    <a:pt x="19795" y="6409"/>
                    <a:pt x="19426" y="6063"/>
                  </a:cubicBezTo>
                  <a:cubicBezTo>
                    <a:pt x="19310" y="5953"/>
                    <a:pt x="19110" y="5917"/>
                    <a:pt x="18893" y="5917"/>
                  </a:cubicBezTo>
                  <a:cubicBezTo>
                    <a:pt x="18459" y="5917"/>
                    <a:pt x="17960" y="6063"/>
                    <a:pt x="17947" y="6063"/>
                  </a:cubicBezTo>
                  <a:cubicBezTo>
                    <a:pt x="17966" y="6044"/>
                    <a:pt x="18793" y="5272"/>
                    <a:pt x="18118" y="4639"/>
                  </a:cubicBezTo>
                  <a:cubicBezTo>
                    <a:pt x="17910" y="4443"/>
                    <a:pt x="17668" y="4375"/>
                    <a:pt x="17431" y="4375"/>
                  </a:cubicBezTo>
                  <a:cubicBezTo>
                    <a:pt x="16900" y="4375"/>
                    <a:pt x="16398" y="4718"/>
                    <a:pt x="16385" y="4718"/>
                  </a:cubicBezTo>
                  <a:cubicBezTo>
                    <a:pt x="16385" y="4695"/>
                    <a:pt x="16908" y="3350"/>
                    <a:pt x="16233" y="3138"/>
                  </a:cubicBezTo>
                  <a:cubicBezTo>
                    <a:pt x="16128" y="3107"/>
                    <a:pt x="16023" y="3095"/>
                    <a:pt x="15920" y="3095"/>
                  </a:cubicBezTo>
                  <a:cubicBezTo>
                    <a:pt x="15369" y="3095"/>
                    <a:pt x="14899" y="3469"/>
                    <a:pt x="14884" y="3484"/>
                  </a:cubicBezTo>
                  <a:cubicBezTo>
                    <a:pt x="14884" y="3466"/>
                    <a:pt x="15480" y="2329"/>
                    <a:pt x="14690" y="1923"/>
                  </a:cubicBezTo>
                  <a:cubicBezTo>
                    <a:pt x="14517" y="1834"/>
                    <a:pt x="14328" y="1799"/>
                    <a:pt x="14138" y="1799"/>
                  </a:cubicBezTo>
                  <a:cubicBezTo>
                    <a:pt x="13466" y="1799"/>
                    <a:pt x="12786" y="2232"/>
                    <a:pt x="12786" y="2232"/>
                  </a:cubicBezTo>
                  <a:cubicBezTo>
                    <a:pt x="12786" y="2232"/>
                    <a:pt x="13017" y="998"/>
                    <a:pt x="12033" y="924"/>
                  </a:cubicBezTo>
                  <a:cubicBezTo>
                    <a:pt x="11989" y="921"/>
                    <a:pt x="11946" y="919"/>
                    <a:pt x="11904" y="919"/>
                  </a:cubicBezTo>
                  <a:cubicBezTo>
                    <a:pt x="11009" y="919"/>
                    <a:pt x="10360" y="1673"/>
                    <a:pt x="10360" y="1673"/>
                  </a:cubicBezTo>
                  <a:cubicBezTo>
                    <a:pt x="10360" y="1673"/>
                    <a:pt x="10628" y="0"/>
                    <a:pt x="9533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351339" y="1805677"/>
              <a:ext cx="58351" cy="39817"/>
            </a:xfrm>
            <a:custGeom>
              <a:avLst/>
              <a:gdLst/>
              <a:ahLst/>
              <a:cxnLst/>
              <a:rect l="l" t="t" r="r" b="b"/>
              <a:pathLst>
                <a:path w="2081" h="1420" extrusionOk="0">
                  <a:moveTo>
                    <a:pt x="1258" y="0"/>
                  </a:moveTo>
                  <a:cubicBezTo>
                    <a:pt x="1153" y="0"/>
                    <a:pt x="1046" y="23"/>
                    <a:pt x="944" y="73"/>
                  </a:cubicBezTo>
                  <a:cubicBezTo>
                    <a:pt x="597" y="244"/>
                    <a:pt x="1" y="1343"/>
                    <a:pt x="1" y="1343"/>
                  </a:cubicBezTo>
                  <a:cubicBezTo>
                    <a:pt x="1" y="1343"/>
                    <a:pt x="547" y="1419"/>
                    <a:pt x="1014" y="1419"/>
                  </a:cubicBezTo>
                  <a:cubicBezTo>
                    <a:pt x="1247" y="1419"/>
                    <a:pt x="1461" y="1400"/>
                    <a:pt x="1577" y="1343"/>
                  </a:cubicBezTo>
                  <a:cubicBezTo>
                    <a:pt x="1923" y="1168"/>
                    <a:pt x="2080" y="747"/>
                    <a:pt x="1905" y="401"/>
                  </a:cubicBezTo>
                  <a:cubicBezTo>
                    <a:pt x="1782" y="152"/>
                    <a:pt x="1527" y="0"/>
                    <a:pt x="1258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210915" y="1901349"/>
              <a:ext cx="36312" cy="46182"/>
            </a:xfrm>
            <a:custGeom>
              <a:avLst/>
              <a:gdLst/>
              <a:ahLst/>
              <a:cxnLst/>
              <a:rect l="l" t="t" r="r" b="b"/>
              <a:pathLst>
                <a:path w="1295" h="1647" extrusionOk="0">
                  <a:moveTo>
                    <a:pt x="644" y="0"/>
                  </a:moveTo>
                  <a:cubicBezTo>
                    <a:pt x="399" y="0"/>
                    <a:pt x="175" y="147"/>
                    <a:pt x="97" y="394"/>
                  </a:cubicBezTo>
                  <a:cubicBezTo>
                    <a:pt x="0" y="685"/>
                    <a:pt x="273" y="1646"/>
                    <a:pt x="273" y="1646"/>
                  </a:cubicBezTo>
                  <a:cubicBezTo>
                    <a:pt x="273" y="1646"/>
                    <a:pt x="1081" y="1050"/>
                    <a:pt x="1178" y="759"/>
                  </a:cubicBezTo>
                  <a:cubicBezTo>
                    <a:pt x="1294" y="454"/>
                    <a:pt x="1118" y="126"/>
                    <a:pt x="832" y="29"/>
                  </a:cubicBezTo>
                  <a:cubicBezTo>
                    <a:pt x="769" y="10"/>
                    <a:pt x="706" y="0"/>
                    <a:pt x="64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131945" y="1928015"/>
              <a:ext cx="111711" cy="75007"/>
            </a:xfrm>
            <a:custGeom>
              <a:avLst/>
              <a:gdLst/>
              <a:ahLst/>
              <a:cxnLst/>
              <a:rect l="l" t="t" r="r" b="b"/>
              <a:pathLst>
                <a:path w="3984" h="2675" extrusionOk="0">
                  <a:moveTo>
                    <a:pt x="1527" y="1"/>
                  </a:moveTo>
                  <a:cubicBezTo>
                    <a:pt x="1013" y="1"/>
                    <a:pt x="522" y="310"/>
                    <a:pt x="306" y="811"/>
                  </a:cubicBezTo>
                  <a:cubicBezTo>
                    <a:pt x="1" y="1504"/>
                    <a:pt x="329" y="2294"/>
                    <a:pt x="999" y="2581"/>
                  </a:cubicBezTo>
                  <a:cubicBezTo>
                    <a:pt x="1160" y="2648"/>
                    <a:pt x="1408" y="2674"/>
                    <a:pt x="1693" y="2674"/>
                  </a:cubicBezTo>
                  <a:cubicBezTo>
                    <a:pt x="2634" y="2674"/>
                    <a:pt x="3984" y="2391"/>
                    <a:pt x="3984" y="2391"/>
                  </a:cubicBezTo>
                  <a:cubicBezTo>
                    <a:pt x="3984" y="2391"/>
                    <a:pt x="2755" y="404"/>
                    <a:pt x="2062" y="118"/>
                  </a:cubicBezTo>
                  <a:cubicBezTo>
                    <a:pt x="1888" y="38"/>
                    <a:pt x="1706" y="1"/>
                    <a:pt x="152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88268" y="1933876"/>
              <a:ext cx="92925" cy="92420"/>
            </a:xfrm>
            <a:custGeom>
              <a:avLst/>
              <a:gdLst/>
              <a:ahLst/>
              <a:cxnLst/>
              <a:rect l="l" t="t" r="r" b="b"/>
              <a:pathLst>
                <a:path w="3314" h="3296" extrusionOk="0">
                  <a:moveTo>
                    <a:pt x="1843" y="1"/>
                  </a:moveTo>
                  <a:cubicBezTo>
                    <a:pt x="1483" y="1"/>
                    <a:pt x="1121" y="146"/>
                    <a:pt x="851" y="426"/>
                  </a:cubicBezTo>
                  <a:cubicBezTo>
                    <a:pt x="347" y="967"/>
                    <a:pt x="1" y="3296"/>
                    <a:pt x="1" y="3296"/>
                  </a:cubicBezTo>
                  <a:cubicBezTo>
                    <a:pt x="1" y="3296"/>
                    <a:pt x="2311" y="2797"/>
                    <a:pt x="2815" y="2256"/>
                  </a:cubicBezTo>
                  <a:cubicBezTo>
                    <a:pt x="3314" y="1720"/>
                    <a:pt x="3295" y="870"/>
                    <a:pt x="2755" y="371"/>
                  </a:cubicBezTo>
                  <a:cubicBezTo>
                    <a:pt x="2499" y="122"/>
                    <a:pt x="2172" y="1"/>
                    <a:pt x="184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090034" y="1847288"/>
              <a:ext cx="41079" cy="28096"/>
            </a:xfrm>
            <a:custGeom>
              <a:avLst/>
              <a:gdLst/>
              <a:ahLst/>
              <a:cxnLst/>
              <a:rect l="l" t="t" r="r" b="b"/>
              <a:pathLst>
                <a:path w="1465" h="1002" extrusionOk="0">
                  <a:moveTo>
                    <a:pt x="884" y="1"/>
                  </a:moveTo>
                  <a:cubicBezTo>
                    <a:pt x="812" y="1"/>
                    <a:pt x="740" y="16"/>
                    <a:pt x="675" y="49"/>
                  </a:cubicBezTo>
                  <a:cubicBezTo>
                    <a:pt x="425" y="164"/>
                    <a:pt x="0" y="936"/>
                    <a:pt x="0" y="936"/>
                  </a:cubicBezTo>
                  <a:cubicBezTo>
                    <a:pt x="0" y="936"/>
                    <a:pt x="424" y="1001"/>
                    <a:pt x="765" y="1001"/>
                  </a:cubicBezTo>
                  <a:cubicBezTo>
                    <a:pt x="912" y="1001"/>
                    <a:pt x="1043" y="989"/>
                    <a:pt x="1118" y="955"/>
                  </a:cubicBezTo>
                  <a:cubicBezTo>
                    <a:pt x="1368" y="821"/>
                    <a:pt x="1465" y="534"/>
                    <a:pt x="1331" y="280"/>
                  </a:cubicBezTo>
                  <a:cubicBezTo>
                    <a:pt x="1248" y="101"/>
                    <a:pt x="1066" y="1"/>
                    <a:pt x="884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260153" y="1840615"/>
              <a:ext cx="23217" cy="29610"/>
            </a:xfrm>
            <a:custGeom>
              <a:avLst/>
              <a:gdLst/>
              <a:ahLst/>
              <a:cxnLst/>
              <a:rect l="l" t="t" r="r" b="b"/>
              <a:pathLst>
                <a:path w="828" h="1056" extrusionOk="0">
                  <a:moveTo>
                    <a:pt x="633" y="0"/>
                  </a:moveTo>
                  <a:cubicBezTo>
                    <a:pt x="633" y="0"/>
                    <a:pt x="116" y="384"/>
                    <a:pt x="56" y="578"/>
                  </a:cubicBezTo>
                  <a:cubicBezTo>
                    <a:pt x="0" y="772"/>
                    <a:pt x="92" y="980"/>
                    <a:pt x="287" y="1040"/>
                  </a:cubicBezTo>
                  <a:cubicBezTo>
                    <a:pt x="324" y="1051"/>
                    <a:pt x="362" y="1056"/>
                    <a:pt x="400" y="1056"/>
                  </a:cubicBezTo>
                  <a:cubicBezTo>
                    <a:pt x="557" y="1056"/>
                    <a:pt x="704" y="966"/>
                    <a:pt x="749" y="809"/>
                  </a:cubicBezTo>
                  <a:cubicBezTo>
                    <a:pt x="827" y="615"/>
                    <a:pt x="633" y="0"/>
                    <a:pt x="63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913765" y="1935053"/>
              <a:ext cx="59501" cy="76549"/>
            </a:xfrm>
            <a:custGeom>
              <a:avLst/>
              <a:gdLst/>
              <a:ahLst/>
              <a:cxnLst/>
              <a:rect l="l" t="t" r="r" b="b"/>
              <a:pathLst>
                <a:path w="2122" h="2730" extrusionOk="0">
                  <a:moveTo>
                    <a:pt x="1660" y="1"/>
                  </a:moveTo>
                  <a:cubicBezTo>
                    <a:pt x="1660" y="1"/>
                    <a:pt x="329" y="1003"/>
                    <a:pt x="176" y="1484"/>
                  </a:cubicBezTo>
                  <a:cubicBezTo>
                    <a:pt x="1" y="1983"/>
                    <a:pt x="273" y="2524"/>
                    <a:pt x="772" y="2676"/>
                  </a:cubicBezTo>
                  <a:cubicBezTo>
                    <a:pt x="875" y="2712"/>
                    <a:pt x="980" y="2730"/>
                    <a:pt x="1083" y="2730"/>
                  </a:cubicBezTo>
                  <a:cubicBezTo>
                    <a:pt x="1478" y="2730"/>
                    <a:pt x="1844" y="2476"/>
                    <a:pt x="1965" y="2080"/>
                  </a:cubicBezTo>
                  <a:cubicBezTo>
                    <a:pt x="2122" y="1581"/>
                    <a:pt x="1660" y="1"/>
                    <a:pt x="166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803120" y="1899947"/>
              <a:ext cx="8720" cy="11552"/>
            </a:xfrm>
            <a:custGeom>
              <a:avLst/>
              <a:gdLst/>
              <a:ahLst/>
              <a:cxnLst/>
              <a:rect l="l" t="t" r="r" b="b"/>
              <a:pathLst>
                <a:path w="311" h="412" extrusionOk="0">
                  <a:moveTo>
                    <a:pt x="232" y="1"/>
                  </a:moveTo>
                  <a:cubicBezTo>
                    <a:pt x="232" y="1"/>
                    <a:pt x="42" y="158"/>
                    <a:pt x="19" y="232"/>
                  </a:cubicBezTo>
                  <a:cubicBezTo>
                    <a:pt x="1" y="310"/>
                    <a:pt x="42" y="389"/>
                    <a:pt x="116" y="407"/>
                  </a:cubicBezTo>
                  <a:cubicBezTo>
                    <a:pt x="130" y="410"/>
                    <a:pt x="143" y="412"/>
                    <a:pt x="156" y="412"/>
                  </a:cubicBezTo>
                  <a:cubicBezTo>
                    <a:pt x="220" y="412"/>
                    <a:pt x="277" y="375"/>
                    <a:pt x="292" y="310"/>
                  </a:cubicBezTo>
                  <a:cubicBezTo>
                    <a:pt x="310" y="232"/>
                    <a:pt x="232" y="1"/>
                    <a:pt x="232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20093" y="1869243"/>
              <a:ext cx="19460" cy="24759"/>
            </a:xfrm>
            <a:custGeom>
              <a:avLst/>
              <a:gdLst/>
              <a:ahLst/>
              <a:cxnLst/>
              <a:rect l="l" t="t" r="r" b="b"/>
              <a:pathLst>
                <a:path w="694" h="883" extrusionOk="0">
                  <a:moveTo>
                    <a:pt x="536" y="1"/>
                  </a:moveTo>
                  <a:cubicBezTo>
                    <a:pt x="536" y="1"/>
                    <a:pt x="93" y="329"/>
                    <a:pt x="56" y="481"/>
                  </a:cubicBezTo>
                  <a:cubicBezTo>
                    <a:pt x="0" y="634"/>
                    <a:pt x="93" y="809"/>
                    <a:pt x="250" y="865"/>
                  </a:cubicBezTo>
                  <a:cubicBezTo>
                    <a:pt x="281" y="877"/>
                    <a:pt x="313" y="883"/>
                    <a:pt x="345" y="883"/>
                  </a:cubicBezTo>
                  <a:cubicBezTo>
                    <a:pt x="469" y="883"/>
                    <a:pt x="589" y="796"/>
                    <a:pt x="633" y="675"/>
                  </a:cubicBezTo>
                  <a:cubicBezTo>
                    <a:pt x="693" y="518"/>
                    <a:pt x="536" y="1"/>
                    <a:pt x="53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145610" y="1787759"/>
              <a:ext cx="37854" cy="35779"/>
            </a:xfrm>
            <a:custGeom>
              <a:avLst/>
              <a:gdLst/>
              <a:ahLst/>
              <a:cxnLst/>
              <a:rect l="l" t="t" r="r" b="b"/>
              <a:pathLst>
                <a:path w="1350" h="1276" extrusionOk="0">
                  <a:moveTo>
                    <a:pt x="1350" y="0"/>
                  </a:moveTo>
                  <a:lnTo>
                    <a:pt x="1350" y="0"/>
                  </a:lnTo>
                  <a:cubicBezTo>
                    <a:pt x="1350" y="0"/>
                    <a:pt x="444" y="153"/>
                    <a:pt x="213" y="365"/>
                  </a:cubicBezTo>
                  <a:cubicBezTo>
                    <a:pt x="0" y="555"/>
                    <a:pt x="0" y="901"/>
                    <a:pt x="213" y="1114"/>
                  </a:cubicBezTo>
                  <a:cubicBezTo>
                    <a:pt x="312" y="1222"/>
                    <a:pt x="451" y="1276"/>
                    <a:pt x="592" y="1276"/>
                  </a:cubicBezTo>
                  <a:cubicBezTo>
                    <a:pt x="726" y="1276"/>
                    <a:pt x="862" y="1227"/>
                    <a:pt x="966" y="1132"/>
                  </a:cubicBezTo>
                  <a:cubicBezTo>
                    <a:pt x="1174" y="924"/>
                    <a:pt x="1350" y="0"/>
                    <a:pt x="135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231496" y="1779067"/>
              <a:ext cx="23245" cy="30676"/>
            </a:xfrm>
            <a:custGeom>
              <a:avLst/>
              <a:gdLst/>
              <a:ahLst/>
              <a:cxnLst/>
              <a:rect l="l" t="t" r="r" b="b"/>
              <a:pathLst>
                <a:path w="829" h="1094" extrusionOk="0">
                  <a:moveTo>
                    <a:pt x="190" y="1"/>
                  </a:moveTo>
                  <a:cubicBezTo>
                    <a:pt x="190" y="1"/>
                    <a:pt x="1" y="615"/>
                    <a:pt x="56" y="828"/>
                  </a:cubicBezTo>
                  <a:cubicBezTo>
                    <a:pt x="106" y="987"/>
                    <a:pt x="257" y="1093"/>
                    <a:pt x="415" y="1093"/>
                  </a:cubicBezTo>
                  <a:cubicBezTo>
                    <a:pt x="449" y="1093"/>
                    <a:pt x="484" y="1088"/>
                    <a:pt x="518" y="1077"/>
                  </a:cubicBezTo>
                  <a:cubicBezTo>
                    <a:pt x="712" y="1022"/>
                    <a:pt x="828" y="809"/>
                    <a:pt x="768" y="615"/>
                  </a:cubicBezTo>
                  <a:cubicBezTo>
                    <a:pt x="712" y="403"/>
                    <a:pt x="190" y="1"/>
                    <a:pt x="190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53162" y="1676328"/>
              <a:ext cx="583568" cy="359697"/>
            </a:xfrm>
            <a:custGeom>
              <a:avLst/>
              <a:gdLst/>
              <a:ahLst/>
              <a:cxnLst/>
              <a:rect l="l" t="t" r="r" b="b"/>
              <a:pathLst>
                <a:path w="20812" h="12828" extrusionOk="0">
                  <a:moveTo>
                    <a:pt x="1174" y="1"/>
                  </a:moveTo>
                  <a:cubicBezTo>
                    <a:pt x="578" y="1"/>
                    <a:pt x="1" y="102"/>
                    <a:pt x="1" y="102"/>
                  </a:cubicBezTo>
                  <a:lnTo>
                    <a:pt x="1" y="12827"/>
                  </a:lnTo>
                  <a:lnTo>
                    <a:pt x="20465" y="12827"/>
                  </a:lnTo>
                  <a:cubicBezTo>
                    <a:pt x="20465" y="12827"/>
                    <a:pt x="20812" y="12079"/>
                    <a:pt x="20313" y="11732"/>
                  </a:cubicBezTo>
                  <a:cubicBezTo>
                    <a:pt x="20153" y="11617"/>
                    <a:pt x="19890" y="11578"/>
                    <a:pt x="19610" y="11578"/>
                  </a:cubicBezTo>
                  <a:cubicBezTo>
                    <a:pt x="19052" y="11578"/>
                    <a:pt x="18428" y="11732"/>
                    <a:pt x="18428" y="11732"/>
                  </a:cubicBezTo>
                  <a:cubicBezTo>
                    <a:pt x="18428" y="11732"/>
                    <a:pt x="18543" y="11367"/>
                    <a:pt x="18483" y="11058"/>
                  </a:cubicBezTo>
                  <a:cubicBezTo>
                    <a:pt x="18446" y="10827"/>
                    <a:pt x="18331" y="10632"/>
                    <a:pt x="18003" y="10577"/>
                  </a:cubicBezTo>
                  <a:cubicBezTo>
                    <a:pt x="17926" y="10568"/>
                    <a:pt x="17849" y="10563"/>
                    <a:pt x="17771" y="10563"/>
                  </a:cubicBezTo>
                  <a:cubicBezTo>
                    <a:pt x="17694" y="10563"/>
                    <a:pt x="17617" y="10568"/>
                    <a:pt x="17540" y="10577"/>
                  </a:cubicBezTo>
                  <a:cubicBezTo>
                    <a:pt x="16963" y="10632"/>
                    <a:pt x="16464" y="10924"/>
                    <a:pt x="16464" y="10924"/>
                  </a:cubicBezTo>
                  <a:cubicBezTo>
                    <a:pt x="16464" y="10924"/>
                    <a:pt x="16501" y="10096"/>
                    <a:pt x="15942" y="10036"/>
                  </a:cubicBezTo>
                  <a:cubicBezTo>
                    <a:pt x="15915" y="10033"/>
                    <a:pt x="15889" y="10031"/>
                    <a:pt x="15863" y="10031"/>
                  </a:cubicBezTo>
                  <a:cubicBezTo>
                    <a:pt x="15344" y="10031"/>
                    <a:pt x="14962" y="10748"/>
                    <a:pt x="14962" y="10748"/>
                  </a:cubicBezTo>
                  <a:cubicBezTo>
                    <a:pt x="14962" y="10748"/>
                    <a:pt x="15055" y="9265"/>
                    <a:pt x="14477" y="9131"/>
                  </a:cubicBezTo>
                  <a:cubicBezTo>
                    <a:pt x="14456" y="9126"/>
                    <a:pt x="14435" y="9124"/>
                    <a:pt x="14412" y="9124"/>
                  </a:cubicBezTo>
                  <a:cubicBezTo>
                    <a:pt x="13842" y="9124"/>
                    <a:pt x="12823" y="10498"/>
                    <a:pt x="12823" y="10498"/>
                  </a:cubicBezTo>
                  <a:cubicBezTo>
                    <a:pt x="12823" y="10498"/>
                    <a:pt x="12957" y="9787"/>
                    <a:pt x="12726" y="9593"/>
                  </a:cubicBezTo>
                  <a:cubicBezTo>
                    <a:pt x="12684" y="9558"/>
                    <a:pt x="12613" y="9544"/>
                    <a:pt x="12526" y="9544"/>
                  </a:cubicBezTo>
                  <a:cubicBezTo>
                    <a:pt x="12136" y="9544"/>
                    <a:pt x="11415" y="9827"/>
                    <a:pt x="11400" y="9842"/>
                  </a:cubicBezTo>
                  <a:cubicBezTo>
                    <a:pt x="11418" y="9824"/>
                    <a:pt x="12033" y="9325"/>
                    <a:pt x="11899" y="8941"/>
                  </a:cubicBezTo>
                  <a:cubicBezTo>
                    <a:pt x="11795" y="8627"/>
                    <a:pt x="11221" y="8592"/>
                    <a:pt x="10965" y="8592"/>
                  </a:cubicBezTo>
                  <a:cubicBezTo>
                    <a:pt x="10889" y="8592"/>
                    <a:pt x="10841" y="8595"/>
                    <a:pt x="10841" y="8595"/>
                  </a:cubicBezTo>
                  <a:cubicBezTo>
                    <a:pt x="10841" y="8595"/>
                    <a:pt x="11686" y="8207"/>
                    <a:pt x="11418" y="7532"/>
                  </a:cubicBezTo>
                  <a:cubicBezTo>
                    <a:pt x="11169" y="6881"/>
                    <a:pt x="10129" y="6820"/>
                    <a:pt x="10129" y="6820"/>
                  </a:cubicBezTo>
                  <a:cubicBezTo>
                    <a:pt x="10129" y="6820"/>
                    <a:pt x="10647" y="6534"/>
                    <a:pt x="10513" y="6206"/>
                  </a:cubicBezTo>
                  <a:cubicBezTo>
                    <a:pt x="10379" y="5859"/>
                    <a:pt x="9764" y="5799"/>
                    <a:pt x="9764" y="5799"/>
                  </a:cubicBezTo>
                  <a:cubicBezTo>
                    <a:pt x="9764" y="5799"/>
                    <a:pt x="10148" y="5628"/>
                    <a:pt x="10263" y="5319"/>
                  </a:cubicBezTo>
                  <a:cubicBezTo>
                    <a:pt x="10319" y="5185"/>
                    <a:pt x="10319" y="5014"/>
                    <a:pt x="10185" y="4820"/>
                  </a:cubicBezTo>
                  <a:cubicBezTo>
                    <a:pt x="9919" y="4474"/>
                    <a:pt x="9373" y="4405"/>
                    <a:pt x="8977" y="4405"/>
                  </a:cubicBezTo>
                  <a:cubicBezTo>
                    <a:pt x="8710" y="4405"/>
                    <a:pt x="8512" y="4436"/>
                    <a:pt x="8512" y="4436"/>
                  </a:cubicBezTo>
                  <a:cubicBezTo>
                    <a:pt x="8512" y="4436"/>
                    <a:pt x="9145" y="3951"/>
                    <a:pt x="8683" y="3646"/>
                  </a:cubicBezTo>
                  <a:cubicBezTo>
                    <a:pt x="8529" y="3543"/>
                    <a:pt x="8309" y="3509"/>
                    <a:pt x="8083" y="3509"/>
                  </a:cubicBezTo>
                  <a:cubicBezTo>
                    <a:pt x="7633" y="3509"/>
                    <a:pt x="7163" y="3646"/>
                    <a:pt x="7163" y="3646"/>
                  </a:cubicBezTo>
                  <a:cubicBezTo>
                    <a:pt x="7163" y="3646"/>
                    <a:pt x="7569" y="3166"/>
                    <a:pt x="6913" y="2588"/>
                  </a:cubicBezTo>
                  <a:cubicBezTo>
                    <a:pt x="6764" y="2457"/>
                    <a:pt x="6545" y="2406"/>
                    <a:pt x="6296" y="2406"/>
                  </a:cubicBezTo>
                  <a:cubicBezTo>
                    <a:pt x="5533" y="2406"/>
                    <a:pt x="4488" y="2883"/>
                    <a:pt x="4302" y="2968"/>
                  </a:cubicBezTo>
                  <a:lnTo>
                    <a:pt x="4302" y="2968"/>
                  </a:lnTo>
                  <a:cubicBezTo>
                    <a:pt x="4455" y="2897"/>
                    <a:pt x="5138" y="2523"/>
                    <a:pt x="4852" y="2278"/>
                  </a:cubicBezTo>
                  <a:cubicBezTo>
                    <a:pt x="4743" y="2181"/>
                    <a:pt x="4563" y="2149"/>
                    <a:pt x="4372" y="2149"/>
                  </a:cubicBezTo>
                  <a:cubicBezTo>
                    <a:pt x="3990" y="2149"/>
                    <a:pt x="3563" y="2278"/>
                    <a:pt x="3563" y="2278"/>
                  </a:cubicBezTo>
                  <a:cubicBezTo>
                    <a:pt x="3563" y="2278"/>
                    <a:pt x="4025" y="1641"/>
                    <a:pt x="3563" y="1373"/>
                  </a:cubicBezTo>
                  <a:cubicBezTo>
                    <a:pt x="3483" y="1330"/>
                    <a:pt x="3390" y="1312"/>
                    <a:pt x="3290" y="1312"/>
                  </a:cubicBezTo>
                  <a:cubicBezTo>
                    <a:pt x="2815" y="1312"/>
                    <a:pt x="2196" y="1719"/>
                    <a:pt x="2196" y="1719"/>
                  </a:cubicBezTo>
                  <a:cubicBezTo>
                    <a:pt x="2196" y="1719"/>
                    <a:pt x="2773" y="1063"/>
                    <a:pt x="2427" y="393"/>
                  </a:cubicBezTo>
                  <a:cubicBezTo>
                    <a:pt x="2263" y="83"/>
                    <a:pt x="1710" y="1"/>
                    <a:pt x="1174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64574" y="1831417"/>
              <a:ext cx="62081" cy="59473"/>
            </a:xfrm>
            <a:custGeom>
              <a:avLst/>
              <a:gdLst/>
              <a:ahLst/>
              <a:cxnLst/>
              <a:rect l="l" t="t" r="r" b="b"/>
              <a:pathLst>
                <a:path w="2214" h="2121" extrusionOk="0">
                  <a:moveTo>
                    <a:pt x="2214" y="0"/>
                  </a:moveTo>
                  <a:cubicBezTo>
                    <a:pt x="2214" y="0"/>
                    <a:pt x="670" y="328"/>
                    <a:pt x="324" y="656"/>
                  </a:cubicBezTo>
                  <a:cubicBezTo>
                    <a:pt x="0" y="1003"/>
                    <a:pt x="0" y="1539"/>
                    <a:pt x="324" y="1867"/>
                  </a:cubicBezTo>
                  <a:cubicBezTo>
                    <a:pt x="490" y="2033"/>
                    <a:pt x="716" y="2120"/>
                    <a:pt x="941" y="2120"/>
                  </a:cubicBezTo>
                  <a:cubicBezTo>
                    <a:pt x="1159" y="2120"/>
                    <a:pt x="1377" y="2038"/>
                    <a:pt x="1539" y="1867"/>
                  </a:cubicBezTo>
                  <a:cubicBezTo>
                    <a:pt x="1867" y="1539"/>
                    <a:pt x="2214" y="0"/>
                    <a:pt x="221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773986" y="1943746"/>
              <a:ext cx="36817" cy="46518"/>
            </a:xfrm>
            <a:custGeom>
              <a:avLst/>
              <a:gdLst/>
              <a:ahLst/>
              <a:cxnLst/>
              <a:rect l="l" t="t" r="r" b="b"/>
              <a:pathLst>
                <a:path w="1313" h="1659" extrusionOk="0">
                  <a:moveTo>
                    <a:pt x="97" y="0"/>
                  </a:moveTo>
                  <a:cubicBezTo>
                    <a:pt x="97" y="0"/>
                    <a:pt x="0" y="1059"/>
                    <a:pt x="134" y="1345"/>
                  </a:cubicBezTo>
                  <a:cubicBezTo>
                    <a:pt x="245" y="1550"/>
                    <a:pt x="449" y="1658"/>
                    <a:pt x="660" y="1658"/>
                  </a:cubicBezTo>
                  <a:cubicBezTo>
                    <a:pt x="749" y="1658"/>
                    <a:pt x="839" y="1639"/>
                    <a:pt x="924" y="1599"/>
                  </a:cubicBezTo>
                  <a:cubicBezTo>
                    <a:pt x="1197" y="1442"/>
                    <a:pt x="1313" y="1095"/>
                    <a:pt x="1174" y="827"/>
                  </a:cubicBezTo>
                  <a:cubicBezTo>
                    <a:pt x="1021" y="536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828524" y="1899947"/>
              <a:ext cx="37854" cy="27984"/>
            </a:xfrm>
            <a:custGeom>
              <a:avLst/>
              <a:gdLst/>
              <a:ahLst/>
              <a:cxnLst/>
              <a:rect l="l" t="t" r="r" b="b"/>
              <a:pathLst>
                <a:path w="1350" h="998" extrusionOk="0">
                  <a:moveTo>
                    <a:pt x="1350" y="1"/>
                  </a:moveTo>
                  <a:lnTo>
                    <a:pt x="1350" y="1"/>
                  </a:lnTo>
                  <a:cubicBezTo>
                    <a:pt x="1350" y="1"/>
                    <a:pt x="481" y="1"/>
                    <a:pt x="269" y="135"/>
                  </a:cubicBezTo>
                  <a:cubicBezTo>
                    <a:pt x="61" y="292"/>
                    <a:pt x="1" y="578"/>
                    <a:pt x="135" y="791"/>
                  </a:cubicBezTo>
                  <a:cubicBezTo>
                    <a:pt x="220" y="926"/>
                    <a:pt x="368" y="997"/>
                    <a:pt x="524" y="997"/>
                  </a:cubicBezTo>
                  <a:cubicBezTo>
                    <a:pt x="614" y="997"/>
                    <a:pt x="706" y="974"/>
                    <a:pt x="791" y="925"/>
                  </a:cubicBezTo>
                  <a:cubicBezTo>
                    <a:pt x="1003" y="791"/>
                    <a:pt x="1350" y="1"/>
                    <a:pt x="135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809597" y="1859542"/>
              <a:ext cx="15702" cy="22740"/>
            </a:xfrm>
            <a:custGeom>
              <a:avLst/>
              <a:gdLst/>
              <a:ahLst/>
              <a:cxnLst/>
              <a:rect l="l" t="t" r="r" b="b"/>
              <a:pathLst>
                <a:path w="560" h="811" extrusionOk="0">
                  <a:moveTo>
                    <a:pt x="213" y="0"/>
                  </a:moveTo>
                  <a:cubicBezTo>
                    <a:pt x="213" y="0"/>
                    <a:pt x="1" y="444"/>
                    <a:pt x="19" y="578"/>
                  </a:cubicBezTo>
                  <a:cubicBezTo>
                    <a:pt x="41" y="718"/>
                    <a:pt x="155" y="811"/>
                    <a:pt x="278" y="811"/>
                  </a:cubicBezTo>
                  <a:cubicBezTo>
                    <a:pt x="289" y="811"/>
                    <a:pt x="300" y="810"/>
                    <a:pt x="310" y="809"/>
                  </a:cubicBezTo>
                  <a:cubicBezTo>
                    <a:pt x="463" y="790"/>
                    <a:pt x="560" y="652"/>
                    <a:pt x="542" y="518"/>
                  </a:cubicBezTo>
                  <a:cubicBezTo>
                    <a:pt x="523" y="365"/>
                    <a:pt x="213" y="0"/>
                    <a:pt x="213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872322" y="1861084"/>
              <a:ext cx="18815" cy="29190"/>
            </a:xfrm>
            <a:custGeom>
              <a:avLst/>
              <a:gdLst/>
              <a:ahLst/>
              <a:cxnLst/>
              <a:rect l="l" t="t" r="r" b="b"/>
              <a:pathLst>
                <a:path w="671" h="1041" extrusionOk="0">
                  <a:moveTo>
                    <a:pt x="347" y="0"/>
                  </a:moveTo>
                  <a:cubicBezTo>
                    <a:pt x="347" y="0"/>
                    <a:pt x="0" y="523"/>
                    <a:pt x="0" y="694"/>
                  </a:cubicBezTo>
                  <a:cubicBezTo>
                    <a:pt x="0" y="888"/>
                    <a:pt x="153" y="1040"/>
                    <a:pt x="324" y="1040"/>
                  </a:cubicBezTo>
                  <a:cubicBezTo>
                    <a:pt x="518" y="1040"/>
                    <a:pt x="670" y="906"/>
                    <a:pt x="670" y="712"/>
                  </a:cubicBezTo>
                  <a:cubicBezTo>
                    <a:pt x="670" y="541"/>
                    <a:pt x="347" y="0"/>
                    <a:pt x="3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929440" y="1842157"/>
              <a:ext cx="9758" cy="15198"/>
            </a:xfrm>
            <a:custGeom>
              <a:avLst/>
              <a:gdLst/>
              <a:ahLst/>
              <a:cxnLst/>
              <a:rect l="l" t="t" r="r" b="b"/>
              <a:pathLst>
                <a:path w="348" h="542" extrusionOk="0">
                  <a:moveTo>
                    <a:pt x="177" y="1"/>
                  </a:moveTo>
                  <a:cubicBezTo>
                    <a:pt x="177" y="1"/>
                    <a:pt x="1" y="255"/>
                    <a:pt x="1" y="347"/>
                  </a:cubicBezTo>
                  <a:cubicBezTo>
                    <a:pt x="1" y="444"/>
                    <a:pt x="79" y="523"/>
                    <a:pt x="177" y="541"/>
                  </a:cubicBezTo>
                  <a:cubicBezTo>
                    <a:pt x="274" y="541"/>
                    <a:pt x="347" y="463"/>
                    <a:pt x="347" y="371"/>
                  </a:cubicBezTo>
                  <a:cubicBezTo>
                    <a:pt x="347" y="273"/>
                    <a:pt x="177" y="1"/>
                    <a:pt x="177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89212" y="1753747"/>
              <a:ext cx="58323" cy="39929"/>
            </a:xfrm>
            <a:custGeom>
              <a:avLst/>
              <a:gdLst/>
              <a:ahLst/>
              <a:cxnLst/>
              <a:rect l="l" t="t" r="r" b="b"/>
              <a:pathLst>
                <a:path w="2080" h="1424" extrusionOk="0">
                  <a:moveTo>
                    <a:pt x="1273" y="0"/>
                  </a:moveTo>
                  <a:cubicBezTo>
                    <a:pt x="1163" y="0"/>
                    <a:pt x="1050" y="25"/>
                    <a:pt x="943" y="77"/>
                  </a:cubicBezTo>
                  <a:cubicBezTo>
                    <a:pt x="596" y="248"/>
                    <a:pt x="0" y="1347"/>
                    <a:pt x="0" y="1347"/>
                  </a:cubicBezTo>
                  <a:cubicBezTo>
                    <a:pt x="0" y="1347"/>
                    <a:pt x="549" y="1423"/>
                    <a:pt x="1017" y="1423"/>
                  </a:cubicBezTo>
                  <a:cubicBezTo>
                    <a:pt x="1251" y="1423"/>
                    <a:pt x="1465" y="1404"/>
                    <a:pt x="1581" y="1347"/>
                  </a:cubicBezTo>
                  <a:cubicBezTo>
                    <a:pt x="1946" y="1172"/>
                    <a:pt x="2080" y="751"/>
                    <a:pt x="1909" y="405"/>
                  </a:cubicBezTo>
                  <a:cubicBezTo>
                    <a:pt x="1785" y="144"/>
                    <a:pt x="1536" y="0"/>
                    <a:pt x="1273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210204" y="1917500"/>
              <a:ext cx="45901" cy="31685"/>
            </a:xfrm>
            <a:custGeom>
              <a:avLst/>
              <a:gdLst/>
              <a:ahLst/>
              <a:cxnLst/>
              <a:rect l="l" t="t" r="r" b="b"/>
              <a:pathLst>
                <a:path w="1637" h="1130" extrusionOk="0">
                  <a:moveTo>
                    <a:pt x="1008" y="0"/>
                  </a:moveTo>
                  <a:cubicBezTo>
                    <a:pt x="920" y="0"/>
                    <a:pt x="831" y="22"/>
                    <a:pt x="749" y="68"/>
                  </a:cubicBezTo>
                  <a:cubicBezTo>
                    <a:pt x="463" y="202"/>
                    <a:pt x="1" y="1070"/>
                    <a:pt x="1" y="1070"/>
                  </a:cubicBezTo>
                  <a:cubicBezTo>
                    <a:pt x="1" y="1070"/>
                    <a:pt x="428" y="1130"/>
                    <a:pt x="799" y="1130"/>
                  </a:cubicBezTo>
                  <a:cubicBezTo>
                    <a:pt x="984" y="1130"/>
                    <a:pt x="1156" y="1115"/>
                    <a:pt x="1253" y="1070"/>
                  </a:cubicBezTo>
                  <a:cubicBezTo>
                    <a:pt x="1521" y="936"/>
                    <a:pt x="1636" y="590"/>
                    <a:pt x="1502" y="317"/>
                  </a:cubicBezTo>
                  <a:cubicBezTo>
                    <a:pt x="1409" y="117"/>
                    <a:pt x="1211" y="0"/>
                    <a:pt x="1008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179388" y="1844372"/>
              <a:ext cx="59473" cy="50136"/>
            </a:xfrm>
            <a:custGeom>
              <a:avLst/>
              <a:gdLst/>
              <a:ahLst/>
              <a:cxnLst/>
              <a:rect l="l" t="t" r="r" b="b"/>
              <a:pathLst>
                <a:path w="2121" h="1788" extrusionOk="0">
                  <a:moveTo>
                    <a:pt x="0" y="0"/>
                  </a:moveTo>
                  <a:cubicBezTo>
                    <a:pt x="0" y="0"/>
                    <a:pt x="388" y="1350"/>
                    <a:pt x="735" y="1618"/>
                  </a:cubicBezTo>
                  <a:cubicBezTo>
                    <a:pt x="875" y="1733"/>
                    <a:pt x="1047" y="1788"/>
                    <a:pt x="1221" y="1788"/>
                  </a:cubicBezTo>
                  <a:cubicBezTo>
                    <a:pt x="1452" y="1788"/>
                    <a:pt x="1685" y="1690"/>
                    <a:pt x="1848" y="1502"/>
                  </a:cubicBezTo>
                  <a:cubicBezTo>
                    <a:pt x="2121" y="1156"/>
                    <a:pt x="2061" y="657"/>
                    <a:pt x="1714" y="384"/>
                  </a:cubicBezTo>
                  <a:cubicBezTo>
                    <a:pt x="1386" y="9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600250" y="1868066"/>
              <a:ext cx="45369" cy="53472"/>
            </a:xfrm>
            <a:custGeom>
              <a:avLst/>
              <a:gdLst/>
              <a:ahLst/>
              <a:cxnLst/>
              <a:rect l="l" t="t" r="r" b="b"/>
              <a:pathLst>
                <a:path w="1618" h="1907" extrusionOk="0">
                  <a:moveTo>
                    <a:pt x="1576" y="1"/>
                  </a:moveTo>
                  <a:cubicBezTo>
                    <a:pt x="1576" y="1"/>
                    <a:pt x="421" y="486"/>
                    <a:pt x="208" y="810"/>
                  </a:cubicBezTo>
                  <a:cubicBezTo>
                    <a:pt x="0" y="1138"/>
                    <a:pt x="92" y="1581"/>
                    <a:pt x="421" y="1794"/>
                  </a:cubicBezTo>
                  <a:cubicBezTo>
                    <a:pt x="539" y="1870"/>
                    <a:pt x="671" y="1907"/>
                    <a:pt x="803" y="1907"/>
                  </a:cubicBezTo>
                  <a:cubicBezTo>
                    <a:pt x="1038" y="1907"/>
                    <a:pt x="1269" y="1791"/>
                    <a:pt x="1405" y="1581"/>
                  </a:cubicBezTo>
                  <a:cubicBezTo>
                    <a:pt x="1617" y="1253"/>
                    <a:pt x="1576" y="1"/>
                    <a:pt x="1576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346432" y="1903705"/>
              <a:ext cx="41107" cy="28264"/>
            </a:xfrm>
            <a:custGeom>
              <a:avLst/>
              <a:gdLst/>
              <a:ahLst/>
              <a:cxnLst/>
              <a:rect l="l" t="t" r="r" b="b"/>
              <a:pathLst>
                <a:path w="1466" h="1008" extrusionOk="0">
                  <a:moveTo>
                    <a:pt x="914" y="0"/>
                  </a:moveTo>
                  <a:cubicBezTo>
                    <a:pt x="833" y="0"/>
                    <a:pt x="751" y="20"/>
                    <a:pt x="675" y="61"/>
                  </a:cubicBezTo>
                  <a:cubicBezTo>
                    <a:pt x="425" y="176"/>
                    <a:pt x="0" y="948"/>
                    <a:pt x="0" y="948"/>
                  </a:cubicBezTo>
                  <a:cubicBezTo>
                    <a:pt x="0" y="948"/>
                    <a:pt x="386" y="1007"/>
                    <a:pt x="718" y="1007"/>
                  </a:cubicBezTo>
                  <a:cubicBezTo>
                    <a:pt x="883" y="1007"/>
                    <a:pt x="1035" y="993"/>
                    <a:pt x="1119" y="948"/>
                  </a:cubicBezTo>
                  <a:cubicBezTo>
                    <a:pt x="1368" y="832"/>
                    <a:pt x="1465" y="523"/>
                    <a:pt x="1350" y="273"/>
                  </a:cubicBezTo>
                  <a:cubicBezTo>
                    <a:pt x="1269" y="100"/>
                    <a:pt x="1096" y="0"/>
                    <a:pt x="91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112691" y="1921061"/>
              <a:ext cx="16740" cy="15366"/>
            </a:xfrm>
            <a:custGeom>
              <a:avLst/>
              <a:gdLst/>
              <a:ahLst/>
              <a:cxnLst/>
              <a:rect l="l" t="t" r="r" b="b"/>
              <a:pathLst>
                <a:path w="597" h="548" extrusionOk="0">
                  <a:moveTo>
                    <a:pt x="597" y="1"/>
                  </a:moveTo>
                  <a:cubicBezTo>
                    <a:pt x="597" y="1"/>
                    <a:pt x="195" y="56"/>
                    <a:pt x="98" y="153"/>
                  </a:cubicBezTo>
                  <a:cubicBezTo>
                    <a:pt x="1" y="232"/>
                    <a:pt x="1" y="384"/>
                    <a:pt x="98" y="481"/>
                  </a:cubicBezTo>
                  <a:cubicBezTo>
                    <a:pt x="139" y="523"/>
                    <a:pt x="201" y="547"/>
                    <a:pt x="264" y="547"/>
                  </a:cubicBezTo>
                  <a:cubicBezTo>
                    <a:pt x="322" y="547"/>
                    <a:pt x="380" y="527"/>
                    <a:pt x="426" y="481"/>
                  </a:cubicBezTo>
                  <a:cubicBezTo>
                    <a:pt x="523" y="384"/>
                    <a:pt x="597" y="1"/>
                    <a:pt x="597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56293" y="1815294"/>
              <a:ext cx="36172" cy="36087"/>
            </a:xfrm>
            <a:custGeom>
              <a:avLst/>
              <a:gdLst/>
              <a:ahLst/>
              <a:cxnLst/>
              <a:rect l="l" t="t" r="r" b="b"/>
              <a:pathLst>
                <a:path w="1290" h="1287" extrusionOk="0">
                  <a:moveTo>
                    <a:pt x="576" y="1"/>
                  </a:moveTo>
                  <a:cubicBezTo>
                    <a:pt x="453" y="1"/>
                    <a:pt x="330" y="44"/>
                    <a:pt x="232" y="132"/>
                  </a:cubicBezTo>
                  <a:cubicBezTo>
                    <a:pt x="19" y="344"/>
                    <a:pt x="1" y="672"/>
                    <a:pt x="195" y="885"/>
                  </a:cubicBezTo>
                  <a:cubicBezTo>
                    <a:pt x="403" y="1097"/>
                    <a:pt x="1290" y="1287"/>
                    <a:pt x="1290" y="1287"/>
                  </a:cubicBezTo>
                  <a:cubicBezTo>
                    <a:pt x="1290" y="1287"/>
                    <a:pt x="1156" y="381"/>
                    <a:pt x="962" y="173"/>
                  </a:cubicBezTo>
                  <a:cubicBezTo>
                    <a:pt x="860" y="59"/>
                    <a:pt x="718" y="1"/>
                    <a:pt x="5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274650" y="1796424"/>
              <a:ext cx="48621" cy="48481"/>
            </a:xfrm>
            <a:custGeom>
              <a:avLst/>
              <a:gdLst/>
              <a:ahLst/>
              <a:cxnLst/>
              <a:rect l="l" t="t" r="r" b="b"/>
              <a:pathLst>
                <a:path w="1734" h="1729" extrusionOk="0">
                  <a:moveTo>
                    <a:pt x="773" y="0"/>
                  </a:moveTo>
                  <a:cubicBezTo>
                    <a:pt x="604" y="0"/>
                    <a:pt x="437" y="63"/>
                    <a:pt x="310" y="190"/>
                  </a:cubicBezTo>
                  <a:cubicBezTo>
                    <a:pt x="19" y="458"/>
                    <a:pt x="1" y="902"/>
                    <a:pt x="269" y="1193"/>
                  </a:cubicBezTo>
                  <a:cubicBezTo>
                    <a:pt x="523" y="1461"/>
                    <a:pt x="1733" y="1729"/>
                    <a:pt x="1733" y="1729"/>
                  </a:cubicBezTo>
                  <a:cubicBezTo>
                    <a:pt x="1733" y="1729"/>
                    <a:pt x="1562" y="518"/>
                    <a:pt x="1290" y="227"/>
                  </a:cubicBezTo>
                  <a:cubicBezTo>
                    <a:pt x="1149" y="77"/>
                    <a:pt x="960" y="0"/>
                    <a:pt x="773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59134" y="1976665"/>
              <a:ext cx="32414" cy="42985"/>
            </a:xfrm>
            <a:custGeom>
              <a:avLst/>
              <a:gdLst/>
              <a:ahLst/>
              <a:cxnLst/>
              <a:rect l="l" t="t" r="r" b="b"/>
              <a:pathLst>
                <a:path w="1156" h="1533" extrusionOk="0">
                  <a:moveTo>
                    <a:pt x="827" y="0"/>
                  </a:moveTo>
                  <a:cubicBezTo>
                    <a:pt x="827" y="0"/>
                    <a:pt x="134" y="596"/>
                    <a:pt x="56" y="887"/>
                  </a:cubicBezTo>
                  <a:cubicBezTo>
                    <a:pt x="0" y="1155"/>
                    <a:pt x="153" y="1442"/>
                    <a:pt x="444" y="1520"/>
                  </a:cubicBezTo>
                  <a:cubicBezTo>
                    <a:pt x="482" y="1529"/>
                    <a:pt x="521" y="1533"/>
                    <a:pt x="559" y="1533"/>
                  </a:cubicBezTo>
                  <a:cubicBezTo>
                    <a:pt x="790" y="1533"/>
                    <a:pt x="1014" y="1382"/>
                    <a:pt x="1077" y="1137"/>
                  </a:cubicBezTo>
                  <a:cubicBezTo>
                    <a:pt x="1155" y="864"/>
                    <a:pt x="827" y="0"/>
                    <a:pt x="8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176958" y="1975683"/>
              <a:ext cx="43182" cy="42593"/>
            </a:xfrm>
            <a:custGeom>
              <a:avLst/>
              <a:gdLst/>
              <a:ahLst/>
              <a:cxnLst/>
              <a:rect l="l" t="t" r="r" b="b"/>
              <a:pathLst>
                <a:path w="1540" h="1519" extrusionOk="0">
                  <a:moveTo>
                    <a:pt x="701" y="0"/>
                  </a:moveTo>
                  <a:cubicBezTo>
                    <a:pt x="545" y="0"/>
                    <a:pt x="389" y="58"/>
                    <a:pt x="269" y="169"/>
                  </a:cubicBezTo>
                  <a:cubicBezTo>
                    <a:pt x="19" y="400"/>
                    <a:pt x="1" y="784"/>
                    <a:pt x="232" y="1038"/>
                  </a:cubicBezTo>
                  <a:cubicBezTo>
                    <a:pt x="481" y="1287"/>
                    <a:pt x="1539" y="1518"/>
                    <a:pt x="1539" y="1518"/>
                  </a:cubicBezTo>
                  <a:cubicBezTo>
                    <a:pt x="1539" y="1518"/>
                    <a:pt x="1387" y="460"/>
                    <a:pt x="1156" y="206"/>
                  </a:cubicBezTo>
                  <a:cubicBezTo>
                    <a:pt x="1036" y="67"/>
                    <a:pt x="869" y="0"/>
                    <a:pt x="70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97998" y="1731006"/>
              <a:ext cx="42144" cy="53584"/>
            </a:xfrm>
            <a:custGeom>
              <a:avLst/>
              <a:gdLst/>
              <a:ahLst/>
              <a:cxnLst/>
              <a:rect l="l" t="t" r="r" b="b"/>
              <a:pathLst>
                <a:path w="1503" h="1911" extrusionOk="0">
                  <a:moveTo>
                    <a:pt x="1193" y="0"/>
                  </a:moveTo>
                  <a:cubicBezTo>
                    <a:pt x="1193" y="0"/>
                    <a:pt x="250" y="675"/>
                    <a:pt x="134" y="1022"/>
                  </a:cubicBezTo>
                  <a:cubicBezTo>
                    <a:pt x="0" y="1368"/>
                    <a:pt x="195" y="1752"/>
                    <a:pt x="541" y="1867"/>
                  </a:cubicBezTo>
                  <a:cubicBezTo>
                    <a:pt x="617" y="1897"/>
                    <a:pt x="695" y="1910"/>
                    <a:pt x="771" y="1910"/>
                  </a:cubicBezTo>
                  <a:cubicBezTo>
                    <a:pt x="1043" y="1910"/>
                    <a:pt x="1297" y="1736"/>
                    <a:pt x="1387" y="1465"/>
                  </a:cubicBezTo>
                  <a:cubicBezTo>
                    <a:pt x="1502" y="1119"/>
                    <a:pt x="1193" y="0"/>
                    <a:pt x="119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996605" y="1944138"/>
              <a:ext cx="25432" cy="31517"/>
            </a:xfrm>
            <a:custGeom>
              <a:avLst/>
              <a:gdLst/>
              <a:ahLst/>
              <a:cxnLst/>
              <a:rect l="l" t="t" r="r" b="b"/>
              <a:pathLst>
                <a:path w="907" h="1124" extrusionOk="0">
                  <a:moveTo>
                    <a:pt x="448" y="1"/>
                  </a:moveTo>
                  <a:cubicBezTo>
                    <a:pt x="305" y="1"/>
                    <a:pt x="167" y="84"/>
                    <a:pt x="98" y="236"/>
                  </a:cubicBezTo>
                  <a:cubicBezTo>
                    <a:pt x="1" y="430"/>
                    <a:pt x="98" y="1123"/>
                    <a:pt x="98" y="1123"/>
                  </a:cubicBezTo>
                  <a:cubicBezTo>
                    <a:pt x="98" y="1123"/>
                    <a:pt x="712" y="777"/>
                    <a:pt x="809" y="582"/>
                  </a:cubicBezTo>
                  <a:cubicBezTo>
                    <a:pt x="906" y="388"/>
                    <a:pt x="828" y="139"/>
                    <a:pt x="620" y="42"/>
                  </a:cubicBezTo>
                  <a:cubicBezTo>
                    <a:pt x="564" y="14"/>
                    <a:pt x="506" y="1"/>
                    <a:pt x="448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87296" y="2000891"/>
              <a:ext cx="23217" cy="27255"/>
            </a:xfrm>
            <a:custGeom>
              <a:avLst/>
              <a:gdLst/>
              <a:ahLst/>
              <a:cxnLst/>
              <a:rect l="l" t="t" r="r" b="b"/>
              <a:pathLst>
                <a:path w="828" h="972" extrusionOk="0">
                  <a:moveTo>
                    <a:pt x="749" y="0"/>
                  </a:moveTo>
                  <a:lnTo>
                    <a:pt x="749" y="0"/>
                  </a:lnTo>
                  <a:cubicBezTo>
                    <a:pt x="748" y="0"/>
                    <a:pt x="189" y="273"/>
                    <a:pt x="92" y="444"/>
                  </a:cubicBezTo>
                  <a:cubicBezTo>
                    <a:pt x="0" y="619"/>
                    <a:pt x="55" y="850"/>
                    <a:pt x="231" y="924"/>
                  </a:cubicBezTo>
                  <a:cubicBezTo>
                    <a:pt x="287" y="956"/>
                    <a:pt x="350" y="972"/>
                    <a:pt x="413" y="972"/>
                  </a:cubicBezTo>
                  <a:cubicBezTo>
                    <a:pt x="540" y="972"/>
                    <a:pt x="665" y="908"/>
                    <a:pt x="730" y="790"/>
                  </a:cubicBezTo>
                  <a:cubicBezTo>
                    <a:pt x="827" y="619"/>
                    <a:pt x="749" y="0"/>
                    <a:pt x="74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769696" y="1889208"/>
              <a:ext cx="17273" cy="21479"/>
            </a:xfrm>
            <a:custGeom>
              <a:avLst/>
              <a:gdLst/>
              <a:ahLst/>
              <a:cxnLst/>
              <a:rect l="l" t="t" r="r" b="b"/>
              <a:pathLst>
                <a:path w="616" h="766" extrusionOk="0">
                  <a:moveTo>
                    <a:pt x="560" y="0"/>
                  </a:moveTo>
                  <a:cubicBezTo>
                    <a:pt x="560" y="0"/>
                    <a:pt x="135" y="231"/>
                    <a:pt x="56" y="365"/>
                  </a:cubicBezTo>
                  <a:cubicBezTo>
                    <a:pt x="1" y="481"/>
                    <a:pt x="38" y="656"/>
                    <a:pt x="172" y="730"/>
                  </a:cubicBezTo>
                  <a:cubicBezTo>
                    <a:pt x="214" y="754"/>
                    <a:pt x="259" y="765"/>
                    <a:pt x="304" y="765"/>
                  </a:cubicBezTo>
                  <a:cubicBezTo>
                    <a:pt x="404" y="765"/>
                    <a:pt x="500" y="708"/>
                    <a:pt x="541" y="615"/>
                  </a:cubicBezTo>
                  <a:cubicBezTo>
                    <a:pt x="615" y="481"/>
                    <a:pt x="560" y="0"/>
                    <a:pt x="5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811279" y="1925856"/>
              <a:ext cx="11833" cy="12870"/>
            </a:xfrm>
            <a:custGeom>
              <a:avLst/>
              <a:gdLst/>
              <a:ahLst/>
              <a:cxnLst/>
              <a:rect l="l" t="t" r="r" b="b"/>
              <a:pathLst>
                <a:path w="422" h="459" extrusionOk="0">
                  <a:moveTo>
                    <a:pt x="1" y="1"/>
                  </a:moveTo>
                  <a:cubicBezTo>
                    <a:pt x="1" y="1"/>
                    <a:pt x="19" y="310"/>
                    <a:pt x="75" y="389"/>
                  </a:cubicBezTo>
                  <a:cubicBezTo>
                    <a:pt x="111" y="434"/>
                    <a:pt x="168" y="458"/>
                    <a:pt x="225" y="458"/>
                  </a:cubicBezTo>
                  <a:cubicBezTo>
                    <a:pt x="261" y="458"/>
                    <a:pt x="298" y="448"/>
                    <a:pt x="329" y="426"/>
                  </a:cubicBezTo>
                  <a:cubicBezTo>
                    <a:pt x="403" y="347"/>
                    <a:pt x="421" y="232"/>
                    <a:pt x="366" y="158"/>
                  </a:cubicBezTo>
                  <a:cubicBezTo>
                    <a:pt x="287" y="7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42516" y="1991806"/>
              <a:ext cx="44331" cy="36845"/>
            </a:xfrm>
            <a:custGeom>
              <a:avLst/>
              <a:gdLst/>
              <a:ahLst/>
              <a:cxnLst/>
              <a:rect l="l" t="t" r="r" b="b"/>
              <a:pathLst>
                <a:path w="1581" h="1314" extrusionOk="0">
                  <a:moveTo>
                    <a:pt x="1" y="1"/>
                  </a:moveTo>
                  <a:cubicBezTo>
                    <a:pt x="1" y="1"/>
                    <a:pt x="310" y="980"/>
                    <a:pt x="560" y="1193"/>
                  </a:cubicBezTo>
                  <a:cubicBezTo>
                    <a:pt x="663" y="1273"/>
                    <a:pt x="787" y="1313"/>
                    <a:pt x="912" y="1313"/>
                  </a:cubicBezTo>
                  <a:cubicBezTo>
                    <a:pt x="1088" y="1313"/>
                    <a:pt x="1265" y="1234"/>
                    <a:pt x="1387" y="1077"/>
                  </a:cubicBezTo>
                  <a:cubicBezTo>
                    <a:pt x="1581" y="828"/>
                    <a:pt x="1544" y="463"/>
                    <a:pt x="1271" y="269"/>
                  </a:cubicBezTo>
                  <a:cubicBezTo>
                    <a:pt x="1022" y="5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679015" y="1888675"/>
              <a:ext cx="28657" cy="23582"/>
            </a:xfrm>
            <a:custGeom>
              <a:avLst/>
              <a:gdLst/>
              <a:ahLst/>
              <a:cxnLst/>
              <a:rect l="l" t="t" r="r" b="b"/>
              <a:pathLst>
                <a:path w="1022" h="841" extrusionOk="0">
                  <a:moveTo>
                    <a:pt x="0" y="1"/>
                  </a:moveTo>
                  <a:cubicBezTo>
                    <a:pt x="0" y="1"/>
                    <a:pt x="194" y="634"/>
                    <a:pt x="365" y="768"/>
                  </a:cubicBezTo>
                  <a:cubicBezTo>
                    <a:pt x="429" y="816"/>
                    <a:pt x="511" y="841"/>
                    <a:pt x="593" y="841"/>
                  </a:cubicBezTo>
                  <a:cubicBezTo>
                    <a:pt x="706" y="841"/>
                    <a:pt x="820" y="793"/>
                    <a:pt x="888" y="694"/>
                  </a:cubicBezTo>
                  <a:cubicBezTo>
                    <a:pt x="1022" y="537"/>
                    <a:pt x="1003" y="287"/>
                    <a:pt x="827" y="172"/>
                  </a:cubicBezTo>
                  <a:cubicBezTo>
                    <a:pt x="657" y="3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375566" y="1981403"/>
              <a:ext cx="66511" cy="43939"/>
            </a:xfrm>
            <a:custGeom>
              <a:avLst/>
              <a:gdLst/>
              <a:ahLst/>
              <a:cxnLst/>
              <a:rect l="l" t="t" r="r" b="b"/>
              <a:pathLst>
                <a:path w="2372" h="1567" extrusionOk="0">
                  <a:moveTo>
                    <a:pt x="790" y="1"/>
                  </a:moveTo>
                  <a:cubicBezTo>
                    <a:pt x="778" y="1"/>
                    <a:pt x="766" y="1"/>
                    <a:pt x="754" y="2"/>
                  </a:cubicBezTo>
                  <a:cubicBezTo>
                    <a:pt x="329" y="25"/>
                    <a:pt x="1" y="409"/>
                    <a:pt x="43" y="834"/>
                  </a:cubicBezTo>
                  <a:cubicBezTo>
                    <a:pt x="78" y="1250"/>
                    <a:pt x="408" y="1567"/>
                    <a:pt x="820" y="1567"/>
                  </a:cubicBezTo>
                  <a:cubicBezTo>
                    <a:pt x="843" y="1567"/>
                    <a:pt x="865" y="1566"/>
                    <a:pt x="888" y="1564"/>
                  </a:cubicBezTo>
                  <a:cubicBezTo>
                    <a:pt x="1313" y="1527"/>
                    <a:pt x="2371" y="658"/>
                    <a:pt x="2371" y="658"/>
                  </a:cubicBezTo>
                  <a:cubicBezTo>
                    <a:pt x="2371" y="658"/>
                    <a:pt x="1258" y="1"/>
                    <a:pt x="7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063593" y="1967440"/>
              <a:ext cx="35134" cy="48369"/>
            </a:xfrm>
            <a:custGeom>
              <a:avLst/>
              <a:gdLst/>
              <a:ahLst/>
              <a:cxnLst/>
              <a:rect l="l" t="t" r="r" b="b"/>
              <a:pathLst>
                <a:path w="1253" h="1725" extrusionOk="0">
                  <a:moveTo>
                    <a:pt x="828" y="1"/>
                  </a:moveTo>
                  <a:cubicBezTo>
                    <a:pt x="828" y="1"/>
                    <a:pt x="116" y="713"/>
                    <a:pt x="56" y="1041"/>
                  </a:cubicBezTo>
                  <a:cubicBezTo>
                    <a:pt x="1" y="1350"/>
                    <a:pt x="213" y="1655"/>
                    <a:pt x="541" y="1715"/>
                  </a:cubicBezTo>
                  <a:cubicBezTo>
                    <a:pt x="574" y="1721"/>
                    <a:pt x="607" y="1724"/>
                    <a:pt x="640" y="1724"/>
                  </a:cubicBezTo>
                  <a:cubicBezTo>
                    <a:pt x="910" y="1724"/>
                    <a:pt x="1162" y="1527"/>
                    <a:pt x="1211" y="1235"/>
                  </a:cubicBezTo>
                  <a:cubicBezTo>
                    <a:pt x="1253" y="925"/>
                    <a:pt x="828" y="1"/>
                    <a:pt x="82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716196" y="1999293"/>
              <a:ext cx="33592" cy="22208"/>
            </a:xfrm>
            <a:custGeom>
              <a:avLst/>
              <a:gdLst/>
              <a:ahLst/>
              <a:cxnLst/>
              <a:rect l="l" t="t" r="r" b="b"/>
              <a:pathLst>
                <a:path w="1198" h="792" extrusionOk="0">
                  <a:moveTo>
                    <a:pt x="423" y="1"/>
                  </a:moveTo>
                  <a:cubicBezTo>
                    <a:pt x="417" y="1"/>
                    <a:pt x="412" y="1"/>
                    <a:pt x="407" y="2"/>
                  </a:cubicBezTo>
                  <a:cubicBezTo>
                    <a:pt x="176" y="2"/>
                    <a:pt x="0" y="173"/>
                    <a:pt x="24" y="404"/>
                  </a:cubicBezTo>
                  <a:cubicBezTo>
                    <a:pt x="24" y="616"/>
                    <a:pt x="195" y="792"/>
                    <a:pt x="426" y="792"/>
                  </a:cubicBezTo>
                  <a:cubicBezTo>
                    <a:pt x="638" y="773"/>
                    <a:pt x="1197" y="367"/>
                    <a:pt x="1197" y="367"/>
                  </a:cubicBezTo>
                  <a:cubicBezTo>
                    <a:pt x="1197" y="367"/>
                    <a:pt x="646" y="1"/>
                    <a:pt x="42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627701" y="1955018"/>
              <a:ext cx="35667" cy="48369"/>
            </a:xfrm>
            <a:custGeom>
              <a:avLst/>
              <a:gdLst/>
              <a:ahLst/>
              <a:cxnLst/>
              <a:rect l="l" t="t" r="r" b="b"/>
              <a:pathLst>
                <a:path w="1272" h="1725" extrusionOk="0">
                  <a:moveTo>
                    <a:pt x="828" y="0"/>
                  </a:moveTo>
                  <a:cubicBezTo>
                    <a:pt x="828" y="0"/>
                    <a:pt x="116" y="712"/>
                    <a:pt x="61" y="1040"/>
                  </a:cubicBezTo>
                  <a:cubicBezTo>
                    <a:pt x="1" y="1350"/>
                    <a:pt x="213" y="1659"/>
                    <a:pt x="541" y="1715"/>
                  </a:cubicBezTo>
                  <a:cubicBezTo>
                    <a:pt x="576" y="1721"/>
                    <a:pt x="611" y="1725"/>
                    <a:pt x="645" y="1725"/>
                  </a:cubicBezTo>
                  <a:cubicBezTo>
                    <a:pt x="913" y="1725"/>
                    <a:pt x="1163" y="1525"/>
                    <a:pt x="1216" y="1234"/>
                  </a:cubicBezTo>
                  <a:cubicBezTo>
                    <a:pt x="1271" y="924"/>
                    <a:pt x="828" y="0"/>
                    <a:pt x="828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661125" y="1851354"/>
              <a:ext cx="14160" cy="19039"/>
            </a:xfrm>
            <a:custGeom>
              <a:avLst/>
              <a:gdLst/>
              <a:ahLst/>
              <a:cxnLst/>
              <a:rect l="l" t="t" r="r" b="b"/>
              <a:pathLst>
                <a:path w="505" h="679" extrusionOk="0">
                  <a:moveTo>
                    <a:pt x="329" y="1"/>
                  </a:moveTo>
                  <a:cubicBezTo>
                    <a:pt x="329" y="1"/>
                    <a:pt x="61" y="292"/>
                    <a:pt x="24" y="408"/>
                  </a:cubicBezTo>
                  <a:cubicBezTo>
                    <a:pt x="1" y="542"/>
                    <a:pt x="98" y="657"/>
                    <a:pt x="213" y="676"/>
                  </a:cubicBezTo>
                  <a:cubicBezTo>
                    <a:pt x="227" y="677"/>
                    <a:pt x="240" y="678"/>
                    <a:pt x="253" y="678"/>
                  </a:cubicBezTo>
                  <a:cubicBezTo>
                    <a:pt x="370" y="678"/>
                    <a:pt x="465" y="606"/>
                    <a:pt x="486" y="481"/>
                  </a:cubicBezTo>
                  <a:cubicBezTo>
                    <a:pt x="504" y="366"/>
                    <a:pt x="329" y="1"/>
                    <a:pt x="329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57452" y="1691105"/>
              <a:ext cx="38359" cy="49350"/>
            </a:xfrm>
            <a:custGeom>
              <a:avLst/>
              <a:gdLst/>
              <a:ahLst/>
              <a:cxnLst/>
              <a:rect l="l" t="t" r="r" b="b"/>
              <a:pathLst>
                <a:path w="1368" h="1760" extrusionOk="0">
                  <a:moveTo>
                    <a:pt x="1021" y="0"/>
                  </a:moveTo>
                  <a:cubicBezTo>
                    <a:pt x="1021" y="0"/>
                    <a:pt x="194" y="675"/>
                    <a:pt x="97" y="980"/>
                  </a:cubicBezTo>
                  <a:cubicBezTo>
                    <a:pt x="0" y="1308"/>
                    <a:pt x="194" y="1636"/>
                    <a:pt x="522" y="1733"/>
                  </a:cubicBezTo>
                  <a:cubicBezTo>
                    <a:pt x="580" y="1751"/>
                    <a:pt x="639" y="1760"/>
                    <a:pt x="697" y="1760"/>
                  </a:cubicBezTo>
                  <a:cubicBezTo>
                    <a:pt x="952" y="1760"/>
                    <a:pt x="1196" y="1594"/>
                    <a:pt x="1271" y="1326"/>
                  </a:cubicBezTo>
                  <a:cubicBezTo>
                    <a:pt x="1368" y="1021"/>
                    <a:pt x="1021" y="0"/>
                    <a:pt x="102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86062" y="1893470"/>
              <a:ext cx="28012" cy="34349"/>
            </a:xfrm>
            <a:custGeom>
              <a:avLst/>
              <a:gdLst/>
              <a:ahLst/>
              <a:cxnLst/>
              <a:rect l="l" t="t" r="r" b="b"/>
              <a:pathLst>
                <a:path w="999" h="1225" extrusionOk="0">
                  <a:moveTo>
                    <a:pt x="93" y="1"/>
                  </a:moveTo>
                  <a:cubicBezTo>
                    <a:pt x="93" y="1"/>
                    <a:pt x="0" y="772"/>
                    <a:pt x="93" y="985"/>
                  </a:cubicBezTo>
                  <a:cubicBezTo>
                    <a:pt x="174" y="1134"/>
                    <a:pt x="333" y="1224"/>
                    <a:pt x="494" y="1224"/>
                  </a:cubicBezTo>
                  <a:cubicBezTo>
                    <a:pt x="562" y="1224"/>
                    <a:pt x="630" y="1208"/>
                    <a:pt x="693" y="1174"/>
                  </a:cubicBezTo>
                  <a:cubicBezTo>
                    <a:pt x="924" y="1059"/>
                    <a:pt x="998" y="791"/>
                    <a:pt x="883" y="578"/>
                  </a:cubicBezTo>
                  <a:cubicBezTo>
                    <a:pt x="786" y="366"/>
                    <a:pt x="93" y="1"/>
                    <a:pt x="9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05924" y="1834726"/>
              <a:ext cx="100439" cy="66202"/>
            </a:xfrm>
            <a:custGeom>
              <a:avLst/>
              <a:gdLst/>
              <a:ahLst/>
              <a:cxnLst/>
              <a:rect l="l" t="t" r="r" b="b"/>
              <a:pathLst>
                <a:path w="3582" h="2361" extrusionOk="0">
                  <a:moveTo>
                    <a:pt x="1202" y="0"/>
                  </a:moveTo>
                  <a:cubicBezTo>
                    <a:pt x="1134" y="0"/>
                    <a:pt x="1074" y="5"/>
                    <a:pt x="1022" y="16"/>
                  </a:cubicBezTo>
                  <a:cubicBezTo>
                    <a:pt x="389" y="173"/>
                    <a:pt x="0" y="806"/>
                    <a:pt x="158" y="1444"/>
                  </a:cubicBezTo>
                  <a:cubicBezTo>
                    <a:pt x="288" y="1985"/>
                    <a:pt x="769" y="2360"/>
                    <a:pt x="1304" y="2360"/>
                  </a:cubicBezTo>
                  <a:cubicBezTo>
                    <a:pt x="1395" y="2360"/>
                    <a:pt x="1488" y="2350"/>
                    <a:pt x="1581" y="2327"/>
                  </a:cubicBezTo>
                  <a:cubicBezTo>
                    <a:pt x="2214" y="2174"/>
                    <a:pt x="3581" y="636"/>
                    <a:pt x="3581" y="636"/>
                  </a:cubicBezTo>
                  <a:cubicBezTo>
                    <a:pt x="3581" y="636"/>
                    <a:pt x="1960" y="0"/>
                    <a:pt x="120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" name="Google Shape;63;p2"/>
          <p:cNvGrpSpPr/>
          <p:nvPr/>
        </p:nvGrpSpPr>
        <p:grpSpPr>
          <a:xfrm>
            <a:off x="10369163" y="5303699"/>
            <a:ext cx="1509192" cy="1136692"/>
            <a:chOff x="174200" y="1152825"/>
            <a:chExt cx="1519525" cy="1144475"/>
          </a:xfrm>
        </p:grpSpPr>
        <p:sp>
          <p:nvSpPr>
            <p:cNvPr id="64" name="Google Shape;64;p2"/>
            <p:cNvSpPr/>
            <p:nvPr/>
          </p:nvSpPr>
          <p:spPr>
            <a:xfrm>
              <a:off x="177800" y="1152825"/>
              <a:ext cx="1515925" cy="1144475"/>
            </a:xfrm>
            <a:custGeom>
              <a:avLst/>
              <a:gdLst/>
              <a:ahLst/>
              <a:cxnLst/>
              <a:rect l="l" t="t" r="r" b="b"/>
              <a:pathLst>
                <a:path w="60637" h="45779" extrusionOk="0">
                  <a:moveTo>
                    <a:pt x="38109" y="1"/>
                  </a:moveTo>
                  <a:cubicBezTo>
                    <a:pt x="36661" y="1"/>
                    <a:pt x="35336" y="408"/>
                    <a:pt x="34387" y="1394"/>
                  </a:cubicBezTo>
                  <a:cubicBezTo>
                    <a:pt x="33487" y="2294"/>
                    <a:pt x="32875" y="3806"/>
                    <a:pt x="32407" y="5319"/>
                  </a:cubicBezTo>
                  <a:cubicBezTo>
                    <a:pt x="31218" y="10108"/>
                    <a:pt x="31687" y="16553"/>
                    <a:pt x="31687" y="17597"/>
                  </a:cubicBezTo>
                  <a:cubicBezTo>
                    <a:pt x="31362" y="14320"/>
                    <a:pt x="29274" y="6795"/>
                    <a:pt x="27186" y="3050"/>
                  </a:cubicBezTo>
                  <a:cubicBezTo>
                    <a:pt x="26430" y="2006"/>
                    <a:pt x="25817" y="1250"/>
                    <a:pt x="25061" y="962"/>
                  </a:cubicBezTo>
                  <a:cubicBezTo>
                    <a:pt x="24764" y="863"/>
                    <a:pt x="24360" y="814"/>
                    <a:pt x="23879" y="814"/>
                  </a:cubicBezTo>
                  <a:cubicBezTo>
                    <a:pt x="19993" y="814"/>
                    <a:pt x="11135" y="3984"/>
                    <a:pt x="13827" y="9207"/>
                  </a:cubicBezTo>
                  <a:cubicBezTo>
                    <a:pt x="14115" y="9819"/>
                    <a:pt x="14403" y="10396"/>
                    <a:pt x="14727" y="10864"/>
                  </a:cubicBezTo>
                  <a:cubicBezTo>
                    <a:pt x="18004" y="15653"/>
                    <a:pt x="24917" y="19865"/>
                    <a:pt x="26430" y="20766"/>
                  </a:cubicBezTo>
                  <a:cubicBezTo>
                    <a:pt x="24629" y="19865"/>
                    <a:pt x="15916" y="15220"/>
                    <a:pt x="10983" y="14752"/>
                  </a:cubicBezTo>
                  <a:lnTo>
                    <a:pt x="9326" y="14752"/>
                  </a:lnTo>
                  <a:cubicBezTo>
                    <a:pt x="4681" y="15509"/>
                    <a:pt x="1" y="21666"/>
                    <a:pt x="3601" y="26311"/>
                  </a:cubicBezTo>
                  <a:cubicBezTo>
                    <a:pt x="3781" y="26455"/>
                    <a:pt x="3925" y="26743"/>
                    <a:pt x="4069" y="26923"/>
                  </a:cubicBezTo>
                  <a:cubicBezTo>
                    <a:pt x="6212" y="29134"/>
                    <a:pt x="10125" y="29713"/>
                    <a:pt x="13637" y="29713"/>
                  </a:cubicBezTo>
                  <a:cubicBezTo>
                    <a:pt x="17503" y="29713"/>
                    <a:pt x="20884" y="29011"/>
                    <a:pt x="20884" y="29011"/>
                  </a:cubicBezTo>
                  <a:lnTo>
                    <a:pt x="20884" y="29011"/>
                  </a:lnTo>
                  <a:cubicBezTo>
                    <a:pt x="20416" y="29299"/>
                    <a:pt x="9614" y="35312"/>
                    <a:pt x="12315" y="40857"/>
                  </a:cubicBezTo>
                  <a:cubicBezTo>
                    <a:pt x="12459" y="41145"/>
                    <a:pt x="12603" y="41325"/>
                    <a:pt x="12783" y="41613"/>
                  </a:cubicBezTo>
                  <a:cubicBezTo>
                    <a:pt x="14796" y="44372"/>
                    <a:pt x="20231" y="45779"/>
                    <a:pt x="25444" y="45779"/>
                  </a:cubicBezTo>
                  <a:cubicBezTo>
                    <a:pt x="29555" y="45779"/>
                    <a:pt x="33527" y="44904"/>
                    <a:pt x="35575" y="43126"/>
                  </a:cubicBezTo>
                  <a:cubicBezTo>
                    <a:pt x="37232" y="41613"/>
                    <a:pt x="38132" y="39525"/>
                    <a:pt x="38564" y="37257"/>
                  </a:cubicBezTo>
                  <a:cubicBezTo>
                    <a:pt x="39320" y="33368"/>
                    <a:pt x="38420" y="29299"/>
                    <a:pt x="38420" y="29299"/>
                  </a:cubicBezTo>
                  <a:lnTo>
                    <a:pt x="38420" y="29299"/>
                  </a:lnTo>
                  <a:cubicBezTo>
                    <a:pt x="41732" y="30811"/>
                    <a:pt x="44577" y="31568"/>
                    <a:pt x="47277" y="31712"/>
                  </a:cubicBezTo>
                  <a:cubicBezTo>
                    <a:pt x="47536" y="31722"/>
                    <a:pt x="47791" y="31727"/>
                    <a:pt x="48044" y="31727"/>
                  </a:cubicBezTo>
                  <a:cubicBezTo>
                    <a:pt x="51457" y="31727"/>
                    <a:pt x="54377" y="30821"/>
                    <a:pt x="56891" y="29011"/>
                  </a:cubicBezTo>
                  <a:cubicBezTo>
                    <a:pt x="60312" y="26599"/>
                    <a:pt x="60636" y="20153"/>
                    <a:pt x="58224" y="16409"/>
                  </a:cubicBezTo>
                  <a:cubicBezTo>
                    <a:pt x="57791" y="15653"/>
                    <a:pt x="57179" y="15040"/>
                    <a:pt x="56567" y="14608"/>
                  </a:cubicBezTo>
                  <a:cubicBezTo>
                    <a:pt x="55991" y="14140"/>
                    <a:pt x="55379" y="13852"/>
                    <a:pt x="54623" y="13708"/>
                  </a:cubicBezTo>
                  <a:cubicBezTo>
                    <a:pt x="54056" y="13554"/>
                    <a:pt x="53442" y="13484"/>
                    <a:pt x="52797" y="13484"/>
                  </a:cubicBezTo>
                  <a:cubicBezTo>
                    <a:pt x="47124" y="13484"/>
                    <a:pt x="38984" y="18851"/>
                    <a:pt x="38564" y="19109"/>
                  </a:cubicBezTo>
                  <a:cubicBezTo>
                    <a:pt x="38888" y="18821"/>
                    <a:pt x="46377" y="11152"/>
                    <a:pt x="47566" y="7119"/>
                  </a:cubicBezTo>
                  <a:cubicBezTo>
                    <a:pt x="47566" y="6795"/>
                    <a:pt x="47710" y="6507"/>
                    <a:pt x="47710" y="6219"/>
                  </a:cubicBezTo>
                  <a:cubicBezTo>
                    <a:pt x="47710" y="3531"/>
                    <a:pt x="42373" y="1"/>
                    <a:pt x="38109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359725" y="1518025"/>
              <a:ext cx="333975" cy="427975"/>
            </a:xfrm>
            <a:custGeom>
              <a:avLst/>
              <a:gdLst/>
              <a:ahLst/>
              <a:cxnLst/>
              <a:rect l="l" t="t" r="r" b="b"/>
              <a:pathLst>
                <a:path w="13359" h="17119" extrusionOk="0">
                  <a:moveTo>
                    <a:pt x="9290" y="0"/>
                  </a:moveTo>
                  <a:cubicBezTo>
                    <a:pt x="10947" y="1657"/>
                    <a:pt x="11847" y="4213"/>
                    <a:pt x="11559" y="6590"/>
                  </a:cubicBezTo>
                  <a:cubicBezTo>
                    <a:pt x="11415" y="10190"/>
                    <a:pt x="9002" y="13503"/>
                    <a:pt x="5834" y="15303"/>
                  </a:cubicBezTo>
                  <a:cubicBezTo>
                    <a:pt x="4033" y="16347"/>
                    <a:pt x="2089" y="16960"/>
                    <a:pt x="0" y="17104"/>
                  </a:cubicBezTo>
                  <a:cubicBezTo>
                    <a:pt x="259" y="17114"/>
                    <a:pt x="514" y="17119"/>
                    <a:pt x="767" y="17119"/>
                  </a:cubicBezTo>
                  <a:cubicBezTo>
                    <a:pt x="4180" y="17119"/>
                    <a:pt x="7100" y="16213"/>
                    <a:pt x="9614" y="14403"/>
                  </a:cubicBezTo>
                  <a:cubicBezTo>
                    <a:pt x="13035" y="11991"/>
                    <a:pt x="13359" y="5545"/>
                    <a:pt x="10947" y="1801"/>
                  </a:cubicBezTo>
                  <a:cubicBezTo>
                    <a:pt x="10514" y="1045"/>
                    <a:pt x="9902" y="432"/>
                    <a:pt x="929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97350" y="2084225"/>
              <a:ext cx="644550" cy="213075"/>
            </a:xfrm>
            <a:custGeom>
              <a:avLst/>
              <a:gdLst/>
              <a:ahLst/>
              <a:cxnLst/>
              <a:rect l="l" t="t" r="r" b="b"/>
              <a:pathLst>
                <a:path w="25782" h="8523" extrusionOk="0">
                  <a:moveTo>
                    <a:pt x="25782" y="1"/>
                  </a:moveTo>
                  <a:cubicBezTo>
                    <a:pt x="23981" y="2989"/>
                    <a:pt x="20993" y="5258"/>
                    <a:pt x="17680" y="6302"/>
                  </a:cubicBezTo>
                  <a:cubicBezTo>
                    <a:pt x="15892" y="6850"/>
                    <a:pt x="14062" y="7081"/>
                    <a:pt x="12218" y="7081"/>
                  </a:cubicBezTo>
                  <a:cubicBezTo>
                    <a:pt x="8974" y="7081"/>
                    <a:pt x="5689" y="6366"/>
                    <a:pt x="2521" y="5402"/>
                  </a:cubicBezTo>
                  <a:cubicBezTo>
                    <a:pt x="1621" y="5114"/>
                    <a:pt x="721" y="4790"/>
                    <a:pt x="1" y="4357"/>
                  </a:cubicBezTo>
                  <a:lnTo>
                    <a:pt x="1" y="4357"/>
                  </a:lnTo>
                  <a:cubicBezTo>
                    <a:pt x="2014" y="7116"/>
                    <a:pt x="7449" y="8523"/>
                    <a:pt x="12662" y="8523"/>
                  </a:cubicBezTo>
                  <a:cubicBezTo>
                    <a:pt x="16773" y="8523"/>
                    <a:pt x="20745" y="7648"/>
                    <a:pt x="22793" y="5870"/>
                  </a:cubicBezTo>
                  <a:cubicBezTo>
                    <a:pt x="24450" y="4357"/>
                    <a:pt x="25350" y="2269"/>
                    <a:pt x="2578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74200" y="1521625"/>
              <a:ext cx="278175" cy="288975"/>
            </a:xfrm>
            <a:custGeom>
              <a:avLst/>
              <a:gdLst/>
              <a:ahLst/>
              <a:cxnLst/>
              <a:rect l="l" t="t" r="r" b="b"/>
              <a:pathLst>
                <a:path w="11127" h="11559" extrusionOk="0">
                  <a:moveTo>
                    <a:pt x="9470" y="0"/>
                  </a:moveTo>
                  <a:cubicBezTo>
                    <a:pt x="4825" y="757"/>
                    <a:pt x="1" y="6914"/>
                    <a:pt x="3745" y="11559"/>
                  </a:cubicBezTo>
                  <a:cubicBezTo>
                    <a:pt x="3169" y="8714"/>
                    <a:pt x="3925" y="5401"/>
                    <a:pt x="5870" y="3169"/>
                  </a:cubicBezTo>
                  <a:cubicBezTo>
                    <a:pt x="7202" y="1513"/>
                    <a:pt x="9002" y="468"/>
                    <a:pt x="1112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56175" y="1173175"/>
              <a:ext cx="401275" cy="251250"/>
            </a:xfrm>
            <a:custGeom>
              <a:avLst/>
              <a:gdLst/>
              <a:ahLst/>
              <a:cxnLst/>
              <a:rect l="l" t="t" r="r" b="b"/>
              <a:pathLst>
                <a:path w="16051" h="10050" extrusionOk="0">
                  <a:moveTo>
                    <a:pt x="12744" y="0"/>
                  </a:moveTo>
                  <a:cubicBezTo>
                    <a:pt x="8858" y="0"/>
                    <a:pt x="0" y="3170"/>
                    <a:pt x="2692" y="8393"/>
                  </a:cubicBezTo>
                  <a:cubicBezTo>
                    <a:pt x="2980" y="9005"/>
                    <a:pt x="3268" y="9582"/>
                    <a:pt x="3592" y="10050"/>
                  </a:cubicBezTo>
                  <a:cubicBezTo>
                    <a:pt x="3124" y="8681"/>
                    <a:pt x="3124" y="7025"/>
                    <a:pt x="3736" y="5693"/>
                  </a:cubicBezTo>
                  <a:cubicBezTo>
                    <a:pt x="4781" y="3280"/>
                    <a:pt x="7049" y="1804"/>
                    <a:pt x="9425" y="1192"/>
                  </a:cubicBezTo>
                  <a:cubicBezTo>
                    <a:pt x="10123" y="1080"/>
                    <a:pt x="10842" y="1012"/>
                    <a:pt x="11558" y="1012"/>
                  </a:cubicBezTo>
                  <a:cubicBezTo>
                    <a:pt x="12689" y="1012"/>
                    <a:pt x="13812" y="1183"/>
                    <a:pt x="14826" y="1624"/>
                  </a:cubicBezTo>
                  <a:cubicBezTo>
                    <a:pt x="15295" y="1804"/>
                    <a:pt x="15583" y="2092"/>
                    <a:pt x="16051" y="2236"/>
                  </a:cubicBezTo>
                  <a:cubicBezTo>
                    <a:pt x="15295" y="1192"/>
                    <a:pt x="14682" y="292"/>
                    <a:pt x="13926" y="148"/>
                  </a:cubicBezTo>
                  <a:cubicBezTo>
                    <a:pt x="13629" y="49"/>
                    <a:pt x="13225" y="0"/>
                    <a:pt x="12744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987950" y="1152825"/>
              <a:ext cx="382600" cy="177975"/>
            </a:xfrm>
            <a:custGeom>
              <a:avLst/>
              <a:gdLst/>
              <a:ahLst/>
              <a:cxnLst/>
              <a:rect l="l" t="t" r="r" b="b"/>
              <a:pathLst>
                <a:path w="15304" h="7119" extrusionOk="0">
                  <a:moveTo>
                    <a:pt x="5703" y="1"/>
                  </a:moveTo>
                  <a:cubicBezTo>
                    <a:pt x="4255" y="1"/>
                    <a:pt x="2930" y="408"/>
                    <a:pt x="1981" y="1394"/>
                  </a:cubicBezTo>
                  <a:cubicBezTo>
                    <a:pt x="1081" y="2294"/>
                    <a:pt x="469" y="3662"/>
                    <a:pt x="1" y="5319"/>
                  </a:cubicBezTo>
                  <a:cubicBezTo>
                    <a:pt x="1657" y="3194"/>
                    <a:pt x="4213" y="1718"/>
                    <a:pt x="6914" y="1718"/>
                  </a:cubicBezTo>
                  <a:cubicBezTo>
                    <a:pt x="10371" y="1718"/>
                    <a:pt x="13683" y="3950"/>
                    <a:pt x="15160" y="7119"/>
                  </a:cubicBezTo>
                  <a:cubicBezTo>
                    <a:pt x="15160" y="6795"/>
                    <a:pt x="15304" y="6507"/>
                    <a:pt x="15304" y="6219"/>
                  </a:cubicBezTo>
                  <a:cubicBezTo>
                    <a:pt x="15304" y="3531"/>
                    <a:pt x="9967" y="1"/>
                    <a:pt x="570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07100" y="1761975"/>
              <a:ext cx="318675" cy="359300"/>
            </a:xfrm>
            <a:custGeom>
              <a:avLst/>
              <a:gdLst/>
              <a:ahLst/>
              <a:cxnLst/>
              <a:rect l="l" t="t" r="r" b="b"/>
              <a:pathLst>
                <a:path w="12747" h="14372" extrusionOk="0">
                  <a:moveTo>
                    <a:pt x="10190" y="0"/>
                  </a:moveTo>
                  <a:cubicBezTo>
                    <a:pt x="7058" y="1477"/>
                    <a:pt x="4033" y="3457"/>
                    <a:pt x="1513" y="5833"/>
                  </a:cubicBezTo>
                  <a:cubicBezTo>
                    <a:pt x="757" y="6445"/>
                    <a:pt x="1" y="7490"/>
                    <a:pt x="433" y="8246"/>
                  </a:cubicBezTo>
                  <a:cubicBezTo>
                    <a:pt x="739" y="8646"/>
                    <a:pt x="1168" y="8846"/>
                    <a:pt x="1589" y="8846"/>
                  </a:cubicBezTo>
                  <a:cubicBezTo>
                    <a:pt x="1813" y="8846"/>
                    <a:pt x="2034" y="8790"/>
                    <a:pt x="2233" y="8678"/>
                  </a:cubicBezTo>
                  <a:cubicBezTo>
                    <a:pt x="2845" y="8534"/>
                    <a:pt x="3457" y="7958"/>
                    <a:pt x="3889" y="7490"/>
                  </a:cubicBezTo>
                  <a:cubicBezTo>
                    <a:pt x="5400" y="5717"/>
                    <a:pt x="6910" y="4063"/>
                    <a:pt x="8420" y="2421"/>
                  </a:cubicBezTo>
                  <a:lnTo>
                    <a:pt x="8420" y="2421"/>
                  </a:lnTo>
                  <a:cubicBezTo>
                    <a:pt x="6210" y="4886"/>
                    <a:pt x="4418" y="7845"/>
                    <a:pt x="3133" y="11090"/>
                  </a:cubicBezTo>
                  <a:cubicBezTo>
                    <a:pt x="2989" y="11558"/>
                    <a:pt x="2701" y="12135"/>
                    <a:pt x="2701" y="12747"/>
                  </a:cubicBezTo>
                  <a:cubicBezTo>
                    <a:pt x="2845" y="13359"/>
                    <a:pt x="3133" y="13935"/>
                    <a:pt x="3601" y="14259"/>
                  </a:cubicBezTo>
                  <a:cubicBezTo>
                    <a:pt x="3763" y="14337"/>
                    <a:pt x="3930" y="14371"/>
                    <a:pt x="4098" y="14371"/>
                  </a:cubicBezTo>
                  <a:cubicBezTo>
                    <a:pt x="4864" y="14371"/>
                    <a:pt x="5656" y="13655"/>
                    <a:pt x="6158" y="13035"/>
                  </a:cubicBezTo>
                  <a:cubicBezTo>
                    <a:pt x="7743" y="11215"/>
                    <a:pt x="8921" y="9084"/>
                    <a:pt x="9634" y="6818"/>
                  </a:cubicBezTo>
                  <a:lnTo>
                    <a:pt x="9634" y="6818"/>
                  </a:lnTo>
                  <a:cubicBezTo>
                    <a:pt x="9486" y="7913"/>
                    <a:pt x="9590" y="9084"/>
                    <a:pt x="9902" y="10190"/>
                  </a:cubicBezTo>
                  <a:cubicBezTo>
                    <a:pt x="10046" y="10802"/>
                    <a:pt x="10334" y="11558"/>
                    <a:pt x="11091" y="11702"/>
                  </a:cubicBezTo>
                  <a:cubicBezTo>
                    <a:pt x="11168" y="11721"/>
                    <a:pt x="11245" y="11729"/>
                    <a:pt x="11321" y="11729"/>
                  </a:cubicBezTo>
                  <a:cubicBezTo>
                    <a:pt x="11850" y="11729"/>
                    <a:pt x="12333" y="11324"/>
                    <a:pt x="12459" y="10946"/>
                  </a:cubicBezTo>
                  <a:cubicBezTo>
                    <a:pt x="12747" y="10334"/>
                    <a:pt x="12747" y="9758"/>
                    <a:pt x="12747" y="9146"/>
                  </a:cubicBezTo>
                  <a:cubicBezTo>
                    <a:pt x="12747" y="6157"/>
                    <a:pt x="12135" y="3133"/>
                    <a:pt x="1019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14300" y="1349400"/>
              <a:ext cx="281775" cy="412600"/>
            </a:xfrm>
            <a:custGeom>
              <a:avLst/>
              <a:gdLst/>
              <a:ahLst/>
              <a:cxnLst/>
              <a:rect l="l" t="t" r="r" b="b"/>
              <a:pathLst>
                <a:path w="11271" h="16504" extrusionOk="0">
                  <a:moveTo>
                    <a:pt x="1443" y="1"/>
                  </a:moveTo>
                  <a:cubicBezTo>
                    <a:pt x="1206" y="1"/>
                    <a:pt x="970" y="87"/>
                    <a:pt x="757" y="300"/>
                  </a:cubicBezTo>
                  <a:cubicBezTo>
                    <a:pt x="1" y="732"/>
                    <a:pt x="325" y="1956"/>
                    <a:pt x="613" y="2857"/>
                  </a:cubicBezTo>
                  <a:cubicBezTo>
                    <a:pt x="1945" y="5557"/>
                    <a:pt x="3601" y="8078"/>
                    <a:pt x="5726" y="10202"/>
                  </a:cubicBezTo>
                  <a:cubicBezTo>
                    <a:pt x="5114" y="10202"/>
                    <a:pt x="4645" y="9446"/>
                    <a:pt x="4213" y="8978"/>
                  </a:cubicBezTo>
                  <a:cubicBezTo>
                    <a:pt x="3963" y="8747"/>
                    <a:pt x="3589" y="8598"/>
                    <a:pt x="3251" y="8598"/>
                  </a:cubicBezTo>
                  <a:cubicBezTo>
                    <a:pt x="2957" y="8598"/>
                    <a:pt x="2691" y="8710"/>
                    <a:pt x="2557" y="8978"/>
                  </a:cubicBezTo>
                  <a:cubicBezTo>
                    <a:pt x="2269" y="9302"/>
                    <a:pt x="2701" y="9878"/>
                    <a:pt x="3025" y="10202"/>
                  </a:cubicBezTo>
                  <a:cubicBezTo>
                    <a:pt x="5258" y="12759"/>
                    <a:pt x="7958" y="14847"/>
                    <a:pt x="10803" y="16503"/>
                  </a:cubicBezTo>
                  <a:cubicBezTo>
                    <a:pt x="11271" y="12759"/>
                    <a:pt x="10046" y="9302"/>
                    <a:pt x="8246" y="6133"/>
                  </a:cubicBezTo>
                  <a:cubicBezTo>
                    <a:pt x="8102" y="5845"/>
                    <a:pt x="7958" y="5557"/>
                    <a:pt x="7670" y="5557"/>
                  </a:cubicBezTo>
                  <a:cubicBezTo>
                    <a:pt x="7580" y="5531"/>
                    <a:pt x="7494" y="5518"/>
                    <a:pt x="7412" y="5518"/>
                  </a:cubicBezTo>
                  <a:cubicBezTo>
                    <a:pt x="6940" y="5518"/>
                    <a:pt x="6626" y="5935"/>
                    <a:pt x="6626" y="6457"/>
                  </a:cubicBezTo>
                  <a:cubicBezTo>
                    <a:pt x="6446" y="6889"/>
                    <a:pt x="6770" y="7502"/>
                    <a:pt x="7058" y="7934"/>
                  </a:cubicBezTo>
                  <a:cubicBezTo>
                    <a:pt x="7202" y="8402"/>
                    <a:pt x="7526" y="8834"/>
                    <a:pt x="7526" y="9302"/>
                  </a:cubicBezTo>
                  <a:cubicBezTo>
                    <a:pt x="6446" y="6601"/>
                    <a:pt x="5114" y="3901"/>
                    <a:pt x="3457" y="1488"/>
                  </a:cubicBezTo>
                  <a:cubicBezTo>
                    <a:pt x="3169" y="1056"/>
                    <a:pt x="2701" y="588"/>
                    <a:pt x="2269" y="300"/>
                  </a:cubicBezTo>
                  <a:cubicBezTo>
                    <a:pt x="2014" y="124"/>
                    <a:pt x="1727" y="1"/>
                    <a:pt x="144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87950" y="1325100"/>
              <a:ext cx="214275" cy="433300"/>
            </a:xfrm>
            <a:custGeom>
              <a:avLst/>
              <a:gdLst/>
              <a:ahLst/>
              <a:cxnLst/>
              <a:rect l="l" t="t" r="r" b="b"/>
              <a:pathLst>
                <a:path w="8571" h="17332" extrusionOk="0">
                  <a:moveTo>
                    <a:pt x="7478" y="1"/>
                  </a:moveTo>
                  <a:cubicBezTo>
                    <a:pt x="6859" y="1"/>
                    <a:pt x="6188" y="523"/>
                    <a:pt x="5870" y="948"/>
                  </a:cubicBezTo>
                  <a:cubicBezTo>
                    <a:pt x="4439" y="2822"/>
                    <a:pt x="3427" y="4922"/>
                    <a:pt x="2804" y="7186"/>
                  </a:cubicBezTo>
                  <a:lnTo>
                    <a:pt x="2804" y="7186"/>
                  </a:lnTo>
                  <a:cubicBezTo>
                    <a:pt x="2758" y="6892"/>
                    <a:pt x="2432" y="6673"/>
                    <a:pt x="2125" y="6673"/>
                  </a:cubicBezTo>
                  <a:cubicBezTo>
                    <a:pt x="2063" y="6654"/>
                    <a:pt x="2001" y="6645"/>
                    <a:pt x="1940" y="6645"/>
                  </a:cubicBezTo>
                  <a:cubicBezTo>
                    <a:pt x="1544" y="6645"/>
                    <a:pt x="1182" y="7024"/>
                    <a:pt x="901" y="7429"/>
                  </a:cubicBezTo>
                  <a:cubicBezTo>
                    <a:pt x="757" y="7717"/>
                    <a:pt x="613" y="8329"/>
                    <a:pt x="613" y="8762"/>
                  </a:cubicBezTo>
                  <a:cubicBezTo>
                    <a:pt x="469" y="11606"/>
                    <a:pt x="181" y="14451"/>
                    <a:pt x="1" y="17331"/>
                  </a:cubicBezTo>
                  <a:cubicBezTo>
                    <a:pt x="3025" y="14451"/>
                    <a:pt x="5582" y="11174"/>
                    <a:pt x="8102" y="7861"/>
                  </a:cubicBezTo>
                  <a:cubicBezTo>
                    <a:pt x="8282" y="7573"/>
                    <a:pt x="8570" y="7249"/>
                    <a:pt x="8282" y="6961"/>
                  </a:cubicBezTo>
                  <a:cubicBezTo>
                    <a:pt x="8166" y="6742"/>
                    <a:pt x="8018" y="6661"/>
                    <a:pt x="7854" y="6661"/>
                  </a:cubicBezTo>
                  <a:cubicBezTo>
                    <a:pt x="7559" y="6661"/>
                    <a:pt x="7214" y="6920"/>
                    <a:pt x="6914" y="7105"/>
                  </a:cubicBezTo>
                  <a:cubicBezTo>
                    <a:pt x="6158" y="8005"/>
                    <a:pt x="5402" y="8762"/>
                    <a:pt x="4682" y="9518"/>
                  </a:cubicBezTo>
                  <a:cubicBezTo>
                    <a:pt x="6482" y="7249"/>
                    <a:pt x="7814" y="4729"/>
                    <a:pt x="8426" y="1848"/>
                  </a:cubicBezTo>
                  <a:cubicBezTo>
                    <a:pt x="8570" y="1272"/>
                    <a:pt x="8570" y="516"/>
                    <a:pt x="8102" y="228"/>
                  </a:cubicBezTo>
                  <a:cubicBezTo>
                    <a:pt x="7913" y="67"/>
                    <a:pt x="7699" y="1"/>
                    <a:pt x="7478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08175" y="1675550"/>
              <a:ext cx="479800" cy="163525"/>
            </a:xfrm>
            <a:custGeom>
              <a:avLst/>
              <a:gdLst/>
              <a:ahLst/>
              <a:cxnLst/>
              <a:rect l="l" t="t" r="r" b="b"/>
              <a:pathLst>
                <a:path w="19192" h="6541" extrusionOk="0">
                  <a:moveTo>
                    <a:pt x="11270" y="1"/>
                  </a:moveTo>
                  <a:cubicBezTo>
                    <a:pt x="10802" y="145"/>
                    <a:pt x="10190" y="613"/>
                    <a:pt x="10370" y="1045"/>
                  </a:cubicBezTo>
                  <a:cubicBezTo>
                    <a:pt x="10370" y="1415"/>
                    <a:pt x="10586" y="1638"/>
                    <a:pt x="10890" y="1787"/>
                  </a:cubicBezTo>
                  <a:lnTo>
                    <a:pt x="10890" y="1787"/>
                  </a:lnTo>
                  <a:cubicBezTo>
                    <a:pt x="8117" y="1062"/>
                    <a:pt x="5323" y="613"/>
                    <a:pt x="2557" y="613"/>
                  </a:cubicBezTo>
                  <a:cubicBezTo>
                    <a:pt x="2088" y="613"/>
                    <a:pt x="1512" y="613"/>
                    <a:pt x="1044" y="901"/>
                  </a:cubicBezTo>
                  <a:cubicBezTo>
                    <a:pt x="612" y="1045"/>
                    <a:pt x="144" y="1513"/>
                    <a:pt x="144" y="2089"/>
                  </a:cubicBezTo>
                  <a:cubicBezTo>
                    <a:pt x="0" y="2989"/>
                    <a:pt x="1368" y="3601"/>
                    <a:pt x="2268" y="3745"/>
                  </a:cubicBezTo>
                  <a:cubicBezTo>
                    <a:pt x="4213" y="4033"/>
                    <a:pt x="6013" y="4213"/>
                    <a:pt x="7958" y="4213"/>
                  </a:cubicBezTo>
                  <a:cubicBezTo>
                    <a:pt x="7489" y="4501"/>
                    <a:pt x="6913" y="4501"/>
                    <a:pt x="6301" y="4501"/>
                  </a:cubicBezTo>
                  <a:cubicBezTo>
                    <a:pt x="5869" y="4501"/>
                    <a:pt x="5257" y="4501"/>
                    <a:pt x="4789" y="4789"/>
                  </a:cubicBezTo>
                  <a:cubicBezTo>
                    <a:pt x="4357" y="5114"/>
                    <a:pt x="4069" y="5834"/>
                    <a:pt x="4501" y="6302"/>
                  </a:cubicBezTo>
                  <a:cubicBezTo>
                    <a:pt x="4670" y="6470"/>
                    <a:pt x="4900" y="6540"/>
                    <a:pt x="5149" y="6540"/>
                  </a:cubicBezTo>
                  <a:cubicBezTo>
                    <a:pt x="5325" y="6540"/>
                    <a:pt x="5510" y="6505"/>
                    <a:pt x="5689" y="6446"/>
                  </a:cubicBezTo>
                  <a:cubicBezTo>
                    <a:pt x="10370" y="6014"/>
                    <a:pt x="14871" y="4934"/>
                    <a:pt x="19192" y="3133"/>
                  </a:cubicBezTo>
                  <a:cubicBezTo>
                    <a:pt x="17103" y="2233"/>
                    <a:pt x="15015" y="1333"/>
                    <a:pt x="12746" y="433"/>
                  </a:cubicBezTo>
                  <a:cubicBezTo>
                    <a:pt x="12314" y="145"/>
                    <a:pt x="11846" y="1"/>
                    <a:pt x="1127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969950" y="1606125"/>
              <a:ext cx="476225" cy="211675"/>
            </a:xfrm>
            <a:custGeom>
              <a:avLst/>
              <a:gdLst/>
              <a:ahLst/>
              <a:cxnLst/>
              <a:rect l="l" t="t" r="r" b="b"/>
              <a:pathLst>
                <a:path w="19049" h="8467" extrusionOk="0">
                  <a:moveTo>
                    <a:pt x="14234" y="1"/>
                  </a:moveTo>
                  <a:cubicBezTo>
                    <a:pt x="13101" y="1"/>
                    <a:pt x="11891" y="477"/>
                    <a:pt x="10803" y="977"/>
                  </a:cubicBezTo>
                  <a:cubicBezTo>
                    <a:pt x="7202" y="2490"/>
                    <a:pt x="3601" y="3966"/>
                    <a:pt x="1" y="5622"/>
                  </a:cubicBezTo>
                  <a:cubicBezTo>
                    <a:pt x="3133" y="7422"/>
                    <a:pt x="7022" y="8323"/>
                    <a:pt x="10947" y="8467"/>
                  </a:cubicBezTo>
                  <a:cubicBezTo>
                    <a:pt x="11379" y="8467"/>
                    <a:pt x="11703" y="8467"/>
                    <a:pt x="11991" y="8323"/>
                  </a:cubicBezTo>
                  <a:cubicBezTo>
                    <a:pt x="12423" y="7891"/>
                    <a:pt x="12279" y="7278"/>
                    <a:pt x="11847" y="6990"/>
                  </a:cubicBezTo>
                  <a:cubicBezTo>
                    <a:pt x="11379" y="6666"/>
                    <a:pt x="10803" y="6666"/>
                    <a:pt x="10190" y="6666"/>
                  </a:cubicBezTo>
                  <a:cubicBezTo>
                    <a:pt x="12423" y="6666"/>
                    <a:pt x="14835" y="6378"/>
                    <a:pt x="16924" y="5478"/>
                  </a:cubicBezTo>
                  <a:cubicBezTo>
                    <a:pt x="17536" y="5334"/>
                    <a:pt x="18004" y="5010"/>
                    <a:pt x="18436" y="4722"/>
                  </a:cubicBezTo>
                  <a:cubicBezTo>
                    <a:pt x="18724" y="4290"/>
                    <a:pt x="19048" y="3822"/>
                    <a:pt x="18904" y="3390"/>
                  </a:cubicBezTo>
                  <a:cubicBezTo>
                    <a:pt x="18580" y="2778"/>
                    <a:pt x="17824" y="2634"/>
                    <a:pt x="17104" y="2634"/>
                  </a:cubicBezTo>
                  <a:cubicBezTo>
                    <a:pt x="16797" y="2609"/>
                    <a:pt x="16481" y="2597"/>
                    <a:pt x="16159" y="2597"/>
                  </a:cubicBezTo>
                  <a:cubicBezTo>
                    <a:pt x="14589" y="2597"/>
                    <a:pt x="12872" y="2882"/>
                    <a:pt x="11379" y="3390"/>
                  </a:cubicBezTo>
                  <a:cubicBezTo>
                    <a:pt x="12603" y="2778"/>
                    <a:pt x="13791" y="2165"/>
                    <a:pt x="14979" y="1409"/>
                  </a:cubicBezTo>
                  <a:cubicBezTo>
                    <a:pt x="15303" y="1265"/>
                    <a:pt x="15736" y="977"/>
                    <a:pt x="15591" y="509"/>
                  </a:cubicBezTo>
                  <a:cubicBezTo>
                    <a:pt x="15591" y="221"/>
                    <a:pt x="15303" y="77"/>
                    <a:pt x="14979" y="77"/>
                  </a:cubicBezTo>
                  <a:cubicBezTo>
                    <a:pt x="14736" y="24"/>
                    <a:pt x="14487" y="1"/>
                    <a:pt x="14234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07925" y="1589125"/>
              <a:ext cx="172850" cy="164775"/>
            </a:xfrm>
            <a:custGeom>
              <a:avLst/>
              <a:gdLst/>
              <a:ahLst/>
              <a:cxnLst/>
              <a:rect l="l" t="t" r="r" b="b"/>
              <a:pathLst>
                <a:path w="6914" h="6591" extrusionOk="0">
                  <a:moveTo>
                    <a:pt x="612" y="1"/>
                  </a:moveTo>
                  <a:lnTo>
                    <a:pt x="0" y="289"/>
                  </a:lnTo>
                  <a:cubicBezTo>
                    <a:pt x="180" y="613"/>
                    <a:pt x="2413" y="5402"/>
                    <a:pt x="6770" y="6590"/>
                  </a:cubicBezTo>
                  <a:lnTo>
                    <a:pt x="6914" y="5870"/>
                  </a:lnTo>
                  <a:cubicBezTo>
                    <a:pt x="2881" y="4790"/>
                    <a:pt x="612" y="145"/>
                    <a:pt x="61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85425" y="1551325"/>
              <a:ext cx="49525" cy="53800"/>
            </a:xfrm>
            <a:custGeom>
              <a:avLst/>
              <a:gdLst/>
              <a:ahLst/>
              <a:cxnLst/>
              <a:rect l="l" t="t" r="r" b="b"/>
              <a:pathLst>
                <a:path w="1981" h="2152" extrusionOk="0">
                  <a:moveTo>
                    <a:pt x="1080" y="1"/>
                  </a:moveTo>
                  <a:cubicBezTo>
                    <a:pt x="468" y="1"/>
                    <a:pt x="0" y="469"/>
                    <a:pt x="0" y="901"/>
                  </a:cubicBezTo>
                  <a:cubicBezTo>
                    <a:pt x="0" y="1513"/>
                    <a:pt x="468" y="2125"/>
                    <a:pt x="900" y="2125"/>
                  </a:cubicBezTo>
                  <a:cubicBezTo>
                    <a:pt x="976" y="2143"/>
                    <a:pt x="1047" y="2151"/>
                    <a:pt x="1113" y="2151"/>
                  </a:cubicBezTo>
                  <a:cubicBezTo>
                    <a:pt x="1579" y="2151"/>
                    <a:pt x="1800" y="1730"/>
                    <a:pt x="1800" y="1225"/>
                  </a:cubicBezTo>
                  <a:cubicBezTo>
                    <a:pt x="1981" y="613"/>
                    <a:pt x="1512" y="181"/>
                    <a:pt x="108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07100" y="1443300"/>
              <a:ext cx="292575" cy="312500"/>
            </a:xfrm>
            <a:custGeom>
              <a:avLst/>
              <a:gdLst/>
              <a:ahLst/>
              <a:cxnLst/>
              <a:rect l="l" t="t" r="r" b="b"/>
              <a:pathLst>
                <a:path w="11703" h="12500" extrusionOk="0">
                  <a:moveTo>
                    <a:pt x="3313" y="1"/>
                  </a:moveTo>
                  <a:lnTo>
                    <a:pt x="2701" y="433"/>
                  </a:lnTo>
                  <a:cubicBezTo>
                    <a:pt x="2845" y="577"/>
                    <a:pt x="6590" y="6878"/>
                    <a:pt x="10334" y="10335"/>
                  </a:cubicBezTo>
                  <a:cubicBezTo>
                    <a:pt x="10803" y="10947"/>
                    <a:pt x="11091" y="11235"/>
                    <a:pt x="10947" y="11379"/>
                  </a:cubicBezTo>
                  <a:cubicBezTo>
                    <a:pt x="10947" y="11523"/>
                    <a:pt x="10803" y="11703"/>
                    <a:pt x="10659" y="11703"/>
                  </a:cubicBezTo>
                  <a:cubicBezTo>
                    <a:pt x="10485" y="11745"/>
                    <a:pt x="10281" y="11766"/>
                    <a:pt x="10050" y="11766"/>
                  </a:cubicBezTo>
                  <a:cubicBezTo>
                    <a:pt x="7889" y="11766"/>
                    <a:pt x="3426" y="9929"/>
                    <a:pt x="433" y="6122"/>
                  </a:cubicBezTo>
                  <a:lnTo>
                    <a:pt x="1" y="6590"/>
                  </a:lnTo>
                  <a:cubicBezTo>
                    <a:pt x="3213" y="10734"/>
                    <a:pt x="7859" y="12499"/>
                    <a:pt x="10102" y="12499"/>
                  </a:cubicBezTo>
                  <a:cubicBezTo>
                    <a:pt x="10373" y="12499"/>
                    <a:pt x="10609" y="12474"/>
                    <a:pt x="10803" y="12423"/>
                  </a:cubicBezTo>
                  <a:lnTo>
                    <a:pt x="11091" y="12423"/>
                  </a:lnTo>
                  <a:cubicBezTo>
                    <a:pt x="11559" y="12135"/>
                    <a:pt x="11703" y="11847"/>
                    <a:pt x="11703" y="11703"/>
                  </a:cubicBezTo>
                  <a:cubicBezTo>
                    <a:pt x="11703" y="11091"/>
                    <a:pt x="11415" y="10479"/>
                    <a:pt x="10659" y="9903"/>
                  </a:cubicBezTo>
                  <a:cubicBezTo>
                    <a:pt x="7058" y="6446"/>
                    <a:pt x="3313" y="1"/>
                    <a:pt x="3313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48500" y="1406300"/>
              <a:ext cx="48650" cy="50725"/>
            </a:xfrm>
            <a:custGeom>
              <a:avLst/>
              <a:gdLst/>
              <a:ahLst/>
              <a:cxnLst/>
              <a:rect l="l" t="t" r="r" b="b"/>
              <a:pathLst>
                <a:path w="1946" h="2029" extrusionOk="0">
                  <a:moveTo>
                    <a:pt x="941" y="0"/>
                  </a:moveTo>
                  <a:cubicBezTo>
                    <a:pt x="823" y="0"/>
                    <a:pt x="701" y="36"/>
                    <a:pt x="577" y="113"/>
                  </a:cubicBezTo>
                  <a:cubicBezTo>
                    <a:pt x="145" y="257"/>
                    <a:pt x="1" y="869"/>
                    <a:pt x="289" y="1481"/>
                  </a:cubicBezTo>
                  <a:cubicBezTo>
                    <a:pt x="497" y="1792"/>
                    <a:pt x="798" y="2029"/>
                    <a:pt x="1111" y="2029"/>
                  </a:cubicBezTo>
                  <a:cubicBezTo>
                    <a:pt x="1233" y="2029"/>
                    <a:pt x="1356" y="1993"/>
                    <a:pt x="1477" y="1913"/>
                  </a:cubicBezTo>
                  <a:cubicBezTo>
                    <a:pt x="1801" y="1769"/>
                    <a:pt x="1945" y="1157"/>
                    <a:pt x="1801" y="725"/>
                  </a:cubicBezTo>
                  <a:cubicBezTo>
                    <a:pt x="1563" y="275"/>
                    <a:pt x="1267" y="0"/>
                    <a:pt x="941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84600" y="1563750"/>
              <a:ext cx="45025" cy="50725"/>
            </a:xfrm>
            <a:custGeom>
              <a:avLst/>
              <a:gdLst/>
              <a:ahLst/>
              <a:cxnLst/>
              <a:rect l="l" t="t" r="r" b="b"/>
              <a:pathLst>
                <a:path w="1801" h="2029" extrusionOk="0">
                  <a:moveTo>
                    <a:pt x="811" y="1"/>
                  </a:moveTo>
                  <a:cubicBezTo>
                    <a:pt x="688" y="1"/>
                    <a:pt x="562" y="36"/>
                    <a:pt x="432" y="116"/>
                  </a:cubicBezTo>
                  <a:cubicBezTo>
                    <a:pt x="0" y="260"/>
                    <a:pt x="0" y="872"/>
                    <a:pt x="144" y="1304"/>
                  </a:cubicBezTo>
                  <a:cubicBezTo>
                    <a:pt x="356" y="1754"/>
                    <a:pt x="665" y="2028"/>
                    <a:pt x="985" y="2028"/>
                  </a:cubicBezTo>
                  <a:cubicBezTo>
                    <a:pt x="1101" y="2028"/>
                    <a:pt x="1218" y="1993"/>
                    <a:pt x="1333" y="1916"/>
                  </a:cubicBezTo>
                  <a:cubicBezTo>
                    <a:pt x="1801" y="1772"/>
                    <a:pt x="1801" y="1160"/>
                    <a:pt x="1657" y="584"/>
                  </a:cubicBezTo>
                  <a:cubicBezTo>
                    <a:pt x="1422" y="245"/>
                    <a:pt x="1131" y="1"/>
                    <a:pt x="81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909650" y="1454100"/>
              <a:ext cx="97225" cy="273675"/>
            </a:xfrm>
            <a:custGeom>
              <a:avLst/>
              <a:gdLst/>
              <a:ahLst/>
              <a:cxnLst/>
              <a:rect l="l" t="t" r="r" b="b"/>
              <a:pathLst>
                <a:path w="3889" h="10947" extrusionOk="0">
                  <a:moveTo>
                    <a:pt x="612" y="1"/>
                  </a:moveTo>
                  <a:lnTo>
                    <a:pt x="0" y="289"/>
                  </a:lnTo>
                  <a:cubicBezTo>
                    <a:pt x="0" y="469"/>
                    <a:pt x="2413" y="5114"/>
                    <a:pt x="3133" y="10947"/>
                  </a:cubicBezTo>
                  <a:lnTo>
                    <a:pt x="3889" y="10947"/>
                  </a:lnTo>
                  <a:cubicBezTo>
                    <a:pt x="2989" y="4970"/>
                    <a:pt x="756" y="145"/>
                    <a:pt x="61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883525" y="1417500"/>
              <a:ext cx="52250" cy="52875"/>
            </a:xfrm>
            <a:custGeom>
              <a:avLst/>
              <a:gdLst/>
              <a:ahLst/>
              <a:cxnLst/>
              <a:rect l="l" t="t" r="r" b="b"/>
              <a:pathLst>
                <a:path w="2090" h="2115" extrusionOk="0">
                  <a:moveTo>
                    <a:pt x="999" y="1"/>
                  </a:moveTo>
                  <a:cubicBezTo>
                    <a:pt x="854" y="1"/>
                    <a:pt x="710" y="41"/>
                    <a:pt x="577" y="133"/>
                  </a:cubicBezTo>
                  <a:cubicBezTo>
                    <a:pt x="145" y="277"/>
                    <a:pt x="1" y="853"/>
                    <a:pt x="289" y="1465"/>
                  </a:cubicBezTo>
                  <a:cubicBezTo>
                    <a:pt x="526" y="1851"/>
                    <a:pt x="886" y="2114"/>
                    <a:pt x="1247" y="2114"/>
                  </a:cubicBezTo>
                  <a:cubicBezTo>
                    <a:pt x="1324" y="2114"/>
                    <a:pt x="1401" y="2102"/>
                    <a:pt x="1477" y="2077"/>
                  </a:cubicBezTo>
                  <a:cubicBezTo>
                    <a:pt x="1945" y="1753"/>
                    <a:pt x="2089" y="1177"/>
                    <a:pt x="1945" y="565"/>
                  </a:cubicBezTo>
                  <a:cubicBezTo>
                    <a:pt x="1739" y="255"/>
                    <a:pt x="1366" y="1"/>
                    <a:pt x="999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73550" y="1420800"/>
              <a:ext cx="112550" cy="318700"/>
            </a:xfrm>
            <a:custGeom>
              <a:avLst/>
              <a:gdLst/>
              <a:ahLst/>
              <a:cxnLst/>
              <a:rect l="l" t="t" r="r" b="b"/>
              <a:pathLst>
                <a:path w="4502" h="12748" extrusionOk="0">
                  <a:moveTo>
                    <a:pt x="577" y="1"/>
                  </a:moveTo>
                  <a:lnTo>
                    <a:pt x="1" y="289"/>
                  </a:lnTo>
                  <a:cubicBezTo>
                    <a:pt x="3601" y="9903"/>
                    <a:pt x="577" y="11991"/>
                    <a:pt x="433" y="11991"/>
                  </a:cubicBezTo>
                  <a:lnTo>
                    <a:pt x="901" y="12747"/>
                  </a:lnTo>
                  <a:cubicBezTo>
                    <a:pt x="1045" y="12603"/>
                    <a:pt x="4501" y="10335"/>
                    <a:pt x="577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947450" y="1380200"/>
              <a:ext cx="48625" cy="52725"/>
            </a:xfrm>
            <a:custGeom>
              <a:avLst/>
              <a:gdLst/>
              <a:ahLst/>
              <a:cxnLst/>
              <a:rect l="l" t="t" r="r" b="b"/>
              <a:pathLst>
                <a:path w="1945" h="2109" extrusionOk="0">
                  <a:moveTo>
                    <a:pt x="940" y="0"/>
                  </a:moveTo>
                  <a:cubicBezTo>
                    <a:pt x="822" y="0"/>
                    <a:pt x="701" y="36"/>
                    <a:pt x="576" y="112"/>
                  </a:cubicBezTo>
                  <a:cubicBezTo>
                    <a:pt x="144" y="400"/>
                    <a:pt x="0" y="1013"/>
                    <a:pt x="144" y="1445"/>
                  </a:cubicBezTo>
                  <a:cubicBezTo>
                    <a:pt x="365" y="1914"/>
                    <a:pt x="777" y="2108"/>
                    <a:pt x="1152" y="2108"/>
                  </a:cubicBezTo>
                  <a:cubicBezTo>
                    <a:pt x="1265" y="2108"/>
                    <a:pt x="1376" y="2090"/>
                    <a:pt x="1477" y="2057"/>
                  </a:cubicBezTo>
                  <a:cubicBezTo>
                    <a:pt x="1801" y="1769"/>
                    <a:pt x="1945" y="1157"/>
                    <a:pt x="1801" y="724"/>
                  </a:cubicBezTo>
                  <a:cubicBezTo>
                    <a:pt x="1563" y="275"/>
                    <a:pt x="1266" y="0"/>
                    <a:pt x="94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" name="Google Shape;84;p2"/>
          <p:cNvGrpSpPr/>
          <p:nvPr/>
        </p:nvGrpSpPr>
        <p:grpSpPr>
          <a:xfrm>
            <a:off x="6321599" y="6083308"/>
            <a:ext cx="618548" cy="465877"/>
            <a:chOff x="174200" y="1152825"/>
            <a:chExt cx="1519525" cy="1144475"/>
          </a:xfrm>
        </p:grpSpPr>
        <p:sp>
          <p:nvSpPr>
            <p:cNvPr id="85" name="Google Shape;85;p2"/>
            <p:cNvSpPr/>
            <p:nvPr/>
          </p:nvSpPr>
          <p:spPr>
            <a:xfrm>
              <a:off x="177800" y="1152825"/>
              <a:ext cx="1515925" cy="1144475"/>
            </a:xfrm>
            <a:custGeom>
              <a:avLst/>
              <a:gdLst/>
              <a:ahLst/>
              <a:cxnLst/>
              <a:rect l="l" t="t" r="r" b="b"/>
              <a:pathLst>
                <a:path w="60637" h="45779" extrusionOk="0">
                  <a:moveTo>
                    <a:pt x="38109" y="1"/>
                  </a:moveTo>
                  <a:cubicBezTo>
                    <a:pt x="36661" y="1"/>
                    <a:pt x="35336" y="408"/>
                    <a:pt x="34387" y="1394"/>
                  </a:cubicBezTo>
                  <a:cubicBezTo>
                    <a:pt x="33487" y="2294"/>
                    <a:pt x="32875" y="3806"/>
                    <a:pt x="32407" y="5319"/>
                  </a:cubicBezTo>
                  <a:cubicBezTo>
                    <a:pt x="31218" y="10108"/>
                    <a:pt x="31687" y="16553"/>
                    <a:pt x="31687" y="17597"/>
                  </a:cubicBezTo>
                  <a:cubicBezTo>
                    <a:pt x="31362" y="14320"/>
                    <a:pt x="29274" y="6795"/>
                    <a:pt x="27186" y="3050"/>
                  </a:cubicBezTo>
                  <a:cubicBezTo>
                    <a:pt x="26430" y="2006"/>
                    <a:pt x="25817" y="1250"/>
                    <a:pt x="25061" y="962"/>
                  </a:cubicBezTo>
                  <a:cubicBezTo>
                    <a:pt x="24764" y="863"/>
                    <a:pt x="24360" y="814"/>
                    <a:pt x="23879" y="814"/>
                  </a:cubicBezTo>
                  <a:cubicBezTo>
                    <a:pt x="19993" y="814"/>
                    <a:pt x="11135" y="3984"/>
                    <a:pt x="13827" y="9207"/>
                  </a:cubicBezTo>
                  <a:cubicBezTo>
                    <a:pt x="14115" y="9819"/>
                    <a:pt x="14403" y="10396"/>
                    <a:pt x="14727" y="10864"/>
                  </a:cubicBezTo>
                  <a:cubicBezTo>
                    <a:pt x="18004" y="15653"/>
                    <a:pt x="24917" y="19865"/>
                    <a:pt x="26430" y="20766"/>
                  </a:cubicBezTo>
                  <a:cubicBezTo>
                    <a:pt x="24629" y="19865"/>
                    <a:pt x="15916" y="15220"/>
                    <a:pt x="10983" y="14752"/>
                  </a:cubicBezTo>
                  <a:lnTo>
                    <a:pt x="9326" y="14752"/>
                  </a:lnTo>
                  <a:cubicBezTo>
                    <a:pt x="4681" y="15509"/>
                    <a:pt x="1" y="21666"/>
                    <a:pt x="3601" y="26311"/>
                  </a:cubicBezTo>
                  <a:cubicBezTo>
                    <a:pt x="3781" y="26455"/>
                    <a:pt x="3925" y="26743"/>
                    <a:pt x="4069" y="26923"/>
                  </a:cubicBezTo>
                  <a:cubicBezTo>
                    <a:pt x="6212" y="29134"/>
                    <a:pt x="10125" y="29713"/>
                    <a:pt x="13637" y="29713"/>
                  </a:cubicBezTo>
                  <a:cubicBezTo>
                    <a:pt x="17503" y="29713"/>
                    <a:pt x="20884" y="29011"/>
                    <a:pt x="20884" y="29011"/>
                  </a:cubicBezTo>
                  <a:lnTo>
                    <a:pt x="20884" y="29011"/>
                  </a:lnTo>
                  <a:cubicBezTo>
                    <a:pt x="20416" y="29299"/>
                    <a:pt x="9614" y="35312"/>
                    <a:pt x="12315" y="40857"/>
                  </a:cubicBezTo>
                  <a:cubicBezTo>
                    <a:pt x="12459" y="41145"/>
                    <a:pt x="12603" y="41325"/>
                    <a:pt x="12783" y="41613"/>
                  </a:cubicBezTo>
                  <a:cubicBezTo>
                    <a:pt x="14796" y="44372"/>
                    <a:pt x="20231" y="45779"/>
                    <a:pt x="25444" y="45779"/>
                  </a:cubicBezTo>
                  <a:cubicBezTo>
                    <a:pt x="29555" y="45779"/>
                    <a:pt x="33527" y="44904"/>
                    <a:pt x="35575" y="43126"/>
                  </a:cubicBezTo>
                  <a:cubicBezTo>
                    <a:pt x="37232" y="41613"/>
                    <a:pt x="38132" y="39525"/>
                    <a:pt x="38564" y="37257"/>
                  </a:cubicBezTo>
                  <a:cubicBezTo>
                    <a:pt x="39320" y="33368"/>
                    <a:pt x="38420" y="29299"/>
                    <a:pt x="38420" y="29299"/>
                  </a:cubicBezTo>
                  <a:lnTo>
                    <a:pt x="38420" y="29299"/>
                  </a:lnTo>
                  <a:cubicBezTo>
                    <a:pt x="41732" y="30811"/>
                    <a:pt x="44577" y="31568"/>
                    <a:pt x="47277" y="31712"/>
                  </a:cubicBezTo>
                  <a:cubicBezTo>
                    <a:pt x="47536" y="31722"/>
                    <a:pt x="47791" y="31727"/>
                    <a:pt x="48044" y="31727"/>
                  </a:cubicBezTo>
                  <a:cubicBezTo>
                    <a:pt x="51457" y="31727"/>
                    <a:pt x="54377" y="30821"/>
                    <a:pt x="56891" y="29011"/>
                  </a:cubicBezTo>
                  <a:cubicBezTo>
                    <a:pt x="60312" y="26599"/>
                    <a:pt x="60636" y="20153"/>
                    <a:pt x="58224" y="16409"/>
                  </a:cubicBezTo>
                  <a:cubicBezTo>
                    <a:pt x="57791" y="15653"/>
                    <a:pt x="57179" y="15040"/>
                    <a:pt x="56567" y="14608"/>
                  </a:cubicBezTo>
                  <a:cubicBezTo>
                    <a:pt x="55991" y="14140"/>
                    <a:pt x="55379" y="13852"/>
                    <a:pt x="54623" y="13708"/>
                  </a:cubicBezTo>
                  <a:cubicBezTo>
                    <a:pt x="54056" y="13554"/>
                    <a:pt x="53442" y="13484"/>
                    <a:pt x="52797" y="13484"/>
                  </a:cubicBezTo>
                  <a:cubicBezTo>
                    <a:pt x="47124" y="13484"/>
                    <a:pt x="38984" y="18851"/>
                    <a:pt x="38564" y="19109"/>
                  </a:cubicBezTo>
                  <a:cubicBezTo>
                    <a:pt x="38888" y="18821"/>
                    <a:pt x="46377" y="11152"/>
                    <a:pt x="47566" y="7119"/>
                  </a:cubicBezTo>
                  <a:cubicBezTo>
                    <a:pt x="47566" y="6795"/>
                    <a:pt x="47710" y="6507"/>
                    <a:pt x="47710" y="6219"/>
                  </a:cubicBezTo>
                  <a:cubicBezTo>
                    <a:pt x="47710" y="3531"/>
                    <a:pt x="42373" y="1"/>
                    <a:pt x="38109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359725" y="1518025"/>
              <a:ext cx="333975" cy="427975"/>
            </a:xfrm>
            <a:custGeom>
              <a:avLst/>
              <a:gdLst/>
              <a:ahLst/>
              <a:cxnLst/>
              <a:rect l="l" t="t" r="r" b="b"/>
              <a:pathLst>
                <a:path w="13359" h="17119" extrusionOk="0">
                  <a:moveTo>
                    <a:pt x="9290" y="0"/>
                  </a:moveTo>
                  <a:cubicBezTo>
                    <a:pt x="10947" y="1657"/>
                    <a:pt x="11847" y="4213"/>
                    <a:pt x="11559" y="6590"/>
                  </a:cubicBezTo>
                  <a:cubicBezTo>
                    <a:pt x="11415" y="10190"/>
                    <a:pt x="9002" y="13503"/>
                    <a:pt x="5834" y="15303"/>
                  </a:cubicBezTo>
                  <a:cubicBezTo>
                    <a:pt x="4033" y="16347"/>
                    <a:pt x="2089" y="16960"/>
                    <a:pt x="0" y="17104"/>
                  </a:cubicBezTo>
                  <a:cubicBezTo>
                    <a:pt x="259" y="17114"/>
                    <a:pt x="514" y="17119"/>
                    <a:pt x="767" y="17119"/>
                  </a:cubicBezTo>
                  <a:cubicBezTo>
                    <a:pt x="4180" y="17119"/>
                    <a:pt x="7100" y="16213"/>
                    <a:pt x="9614" y="14403"/>
                  </a:cubicBezTo>
                  <a:cubicBezTo>
                    <a:pt x="13035" y="11991"/>
                    <a:pt x="13359" y="5545"/>
                    <a:pt x="10947" y="1801"/>
                  </a:cubicBezTo>
                  <a:cubicBezTo>
                    <a:pt x="10514" y="1045"/>
                    <a:pt x="9902" y="432"/>
                    <a:pt x="929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497350" y="2084225"/>
              <a:ext cx="644550" cy="213075"/>
            </a:xfrm>
            <a:custGeom>
              <a:avLst/>
              <a:gdLst/>
              <a:ahLst/>
              <a:cxnLst/>
              <a:rect l="l" t="t" r="r" b="b"/>
              <a:pathLst>
                <a:path w="25782" h="8523" extrusionOk="0">
                  <a:moveTo>
                    <a:pt x="25782" y="1"/>
                  </a:moveTo>
                  <a:cubicBezTo>
                    <a:pt x="23981" y="2989"/>
                    <a:pt x="20993" y="5258"/>
                    <a:pt x="17680" y="6302"/>
                  </a:cubicBezTo>
                  <a:cubicBezTo>
                    <a:pt x="15892" y="6850"/>
                    <a:pt x="14062" y="7081"/>
                    <a:pt x="12218" y="7081"/>
                  </a:cubicBezTo>
                  <a:cubicBezTo>
                    <a:pt x="8974" y="7081"/>
                    <a:pt x="5689" y="6366"/>
                    <a:pt x="2521" y="5402"/>
                  </a:cubicBezTo>
                  <a:cubicBezTo>
                    <a:pt x="1621" y="5114"/>
                    <a:pt x="721" y="4790"/>
                    <a:pt x="1" y="4357"/>
                  </a:cubicBezTo>
                  <a:lnTo>
                    <a:pt x="1" y="4357"/>
                  </a:lnTo>
                  <a:cubicBezTo>
                    <a:pt x="2014" y="7116"/>
                    <a:pt x="7449" y="8523"/>
                    <a:pt x="12662" y="8523"/>
                  </a:cubicBezTo>
                  <a:cubicBezTo>
                    <a:pt x="16773" y="8523"/>
                    <a:pt x="20745" y="7648"/>
                    <a:pt x="22793" y="5870"/>
                  </a:cubicBezTo>
                  <a:cubicBezTo>
                    <a:pt x="24450" y="4357"/>
                    <a:pt x="25350" y="2269"/>
                    <a:pt x="2578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74200" y="1521625"/>
              <a:ext cx="278175" cy="288975"/>
            </a:xfrm>
            <a:custGeom>
              <a:avLst/>
              <a:gdLst/>
              <a:ahLst/>
              <a:cxnLst/>
              <a:rect l="l" t="t" r="r" b="b"/>
              <a:pathLst>
                <a:path w="11127" h="11559" extrusionOk="0">
                  <a:moveTo>
                    <a:pt x="9470" y="0"/>
                  </a:moveTo>
                  <a:cubicBezTo>
                    <a:pt x="4825" y="757"/>
                    <a:pt x="1" y="6914"/>
                    <a:pt x="3745" y="11559"/>
                  </a:cubicBezTo>
                  <a:cubicBezTo>
                    <a:pt x="3169" y="8714"/>
                    <a:pt x="3925" y="5401"/>
                    <a:pt x="5870" y="3169"/>
                  </a:cubicBezTo>
                  <a:cubicBezTo>
                    <a:pt x="7202" y="1513"/>
                    <a:pt x="9002" y="468"/>
                    <a:pt x="1112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456175" y="1173175"/>
              <a:ext cx="401275" cy="251250"/>
            </a:xfrm>
            <a:custGeom>
              <a:avLst/>
              <a:gdLst/>
              <a:ahLst/>
              <a:cxnLst/>
              <a:rect l="l" t="t" r="r" b="b"/>
              <a:pathLst>
                <a:path w="16051" h="10050" extrusionOk="0">
                  <a:moveTo>
                    <a:pt x="12744" y="0"/>
                  </a:moveTo>
                  <a:cubicBezTo>
                    <a:pt x="8858" y="0"/>
                    <a:pt x="0" y="3170"/>
                    <a:pt x="2692" y="8393"/>
                  </a:cubicBezTo>
                  <a:cubicBezTo>
                    <a:pt x="2980" y="9005"/>
                    <a:pt x="3268" y="9582"/>
                    <a:pt x="3592" y="10050"/>
                  </a:cubicBezTo>
                  <a:cubicBezTo>
                    <a:pt x="3124" y="8681"/>
                    <a:pt x="3124" y="7025"/>
                    <a:pt x="3736" y="5693"/>
                  </a:cubicBezTo>
                  <a:cubicBezTo>
                    <a:pt x="4781" y="3280"/>
                    <a:pt x="7049" y="1804"/>
                    <a:pt x="9425" y="1192"/>
                  </a:cubicBezTo>
                  <a:cubicBezTo>
                    <a:pt x="10123" y="1080"/>
                    <a:pt x="10842" y="1012"/>
                    <a:pt x="11558" y="1012"/>
                  </a:cubicBezTo>
                  <a:cubicBezTo>
                    <a:pt x="12689" y="1012"/>
                    <a:pt x="13812" y="1183"/>
                    <a:pt x="14826" y="1624"/>
                  </a:cubicBezTo>
                  <a:cubicBezTo>
                    <a:pt x="15295" y="1804"/>
                    <a:pt x="15583" y="2092"/>
                    <a:pt x="16051" y="2236"/>
                  </a:cubicBezTo>
                  <a:cubicBezTo>
                    <a:pt x="15295" y="1192"/>
                    <a:pt x="14682" y="292"/>
                    <a:pt x="13926" y="148"/>
                  </a:cubicBezTo>
                  <a:cubicBezTo>
                    <a:pt x="13629" y="49"/>
                    <a:pt x="13225" y="0"/>
                    <a:pt x="12744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987950" y="1152825"/>
              <a:ext cx="382600" cy="177975"/>
            </a:xfrm>
            <a:custGeom>
              <a:avLst/>
              <a:gdLst/>
              <a:ahLst/>
              <a:cxnLst/>
              <a:rect l="l" t="t" r="r" b="b"/>
              <a:pathLst>
                <a:path w="15304" h="7119" extrusionOk="0">
                  <a:moveTo>
                    <a:pt x="5703" y="1"/>
                  </a:moveTo>
                  <a:cubicBezTo>
                    <a:pt x="4255" y="1"/>
                    <a:pt x="2930" y="408"/>
                    <a:pt x="1981" y="1394"/>
                  </a:cubicBezTo>
                  <a:cubicBezTo>
                    <a:pt x="1081" y="2294"/>
                    <a:pt x="469" y="3662"/>
                    <a:pt x="1" y="5319"/>
                  </a:cubicBezTo>
                  <a:cubicBezTo>
                    <a:pt x="1657" y="3194"/>
                    <a:pt x="4213" y="1718"/>
                    <a:pt x="6914" y="1718"/>
                  </a:cubicBezTo>
                  <a:cubicBezTo>
                    <a:pt x="10371" y="1718"/>
                    <a:pt x="13683" y="3950"/>
                    <a:pt x="15160" y="7119"/>
                  </a:cubicBezTo>
                  <a:cubicBezTo>
                    <a:pt x="15160" y="6795"/>
                    <a:pt x="15304" y="6507"/>
                    <a:pt x="15304" y="6219"/>
                  </a:cubicBezTo>
                  <a:cubicBezTo>
                    <a:pt x="15304" y="3531"/>
                    <a:pt x="9967" y="1"/>
                    <a:pt x="570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07100" y="1761975"/>
              <a:ext cx="318675" cy="359300"/>
            </a:xfrm>
            <a:custGeom>
              <a:avLst/>
              <a:gdLst/>
              <a:ahLst/>
              <a:cxnLst/>
              <a:rect l="l" t="t" r="r" b="b"/>
              <a:pathLst>
                <a:path w="12747" h="14372" extrusionOk="0">
                  <a:moveTo>
                    <a:pt x="10190" y="0"/>
                  </a:moveTo>
                  <a:cubicBezTo>
                    <a:pt x="7058" y="1477"/>
                    <a:pt x="4033" y="3457"/>
                    <a:pt x="1513" y="5833"/>
                  </a:cubicBezTo>
                  <a:cubicBezTo>
                    <a:pt x="757" y="6445"/>
                    <a:pt x="1" y="7490"/>
                    <a:pt x="433" y="8246"/>
                  </a:cubicBezTo>
                  <a:cubicBezTo>
                    <a:pt x="739" y="8646"/>
                    <a:pt x="1168" y="8846"/>
                    <a:pt x="1589" y="8846"/>
                  </a:cubicBezTo>
                  <a:cubicBezTo>
                    <a:pt x="1813" y="8846"/>
                    <a:pt x="2034" y="8790"/>
                    <a:pt x="2233" y="8678"/>
                  </a:cubicBezTo>
                  <a:cubicBezTo>
                    <a:pt x="2845" y="8534"/>
                    <a:pt x="3457" y="7958"/>
                    <a:pt x="3889" y="7490"/>
                  </a:cubicBezTo>
                  <a:cubicBezTo>
                    <a:pt x="5400" y="5717"/>
                    <a:pt x="6910" y="4063"/>
                    <a:pt x="8420" y="2421"/>
                  </a:cubicBezTo>
                  <a:lnTo>
                    <a:pt x="8420" y="2421"/>
                  </a:lnTo>
                  <a:cubicBezTo>
                    <a:pt x="6210" y="4886"/>
                    <a:pt x="4418" y="7845"/>
                    <a:pt x="3133" y="11090"/>
                  </a:cubicBezTo>
                  <a:cubicBezTo>
                    <a:pt x="2989" y="11558"/>
                    <a:pt x="2701" y="12135"/>
                    <a:pt x="2701" y="12747"/>
                  </a:cubicBezTo>
                  <a:cubicBezTo>
                    <a:pt x="2845" y="13359"/>
                    <a:pt x="3133" y="13935"/>
                    <a:pt x="3601" y="14259"/>
                  </a:cubicBezTo>
                  <a:cubicBezTo>
                    <a:pt x="3763" y="14337"/>
                    <a:pt x="3930" y="14371"/>
                    <a:pt x="4098" y="14371"/>
                  </a:cubicBezTo>
                  <a:cubicBezTo>
                    <a:pt x="4864" y="14371"/>
                    <a:pt x="5656" y="13655"/>
                    <a:pt x="6158" y="13035"/>
                  </a:cubicBezTo>
                  <a:cubicBezTo>
                    <a:pt x="7743" y="11215"/>
                    <a:pt x="8921" y="9084"/>
                    <a:pt x="9634" y="6818"/>
                  </a:cubicBezTo>
                  <a:lnTo>
                    <a:pt x="9634" y="6818"/>
                  </a:lnTo>
                  <a:cubicBezTo>
                    <a:pt x="9486" y="7913"/>
                    <a:pt x="9590" y="9084"/>
                    <a:pt x="9902" y="10190"/>
                  </a:cubicBezTo>
                  <a:cubicBezTo>
                    <a:pt x="10046" y="10802"/>
                    <a:pt x="10334" y="11558"/>
                    <a:pt x="11091" y="11702"/>
                  </a:cubicBezTo>
                  <a:cubicBezTo>
                    <a:pt x="11168" y="11721"/>
                    <a:pt x="11245" y="11729"/>
                    <a:pt x="11321" y="11729"/>
                  </a:cubicBezTo>
                  <a:cubicBezTo>
                    <a:pt x="11850" y="11729"/>
                    <a:pt x="12333" y="11324"/>
                    <a:pt x="12459" y="10946"/>
                  </a:cubicBezTo>
                  <a:cubicBezTo>
                    <a:pt x="12747" y="10334"/>
                    <a:pt x="12747" y="9758"/>
                    <a:pt x="12747" y="9146"/>
                  </a:cubicBezTo>
                  <a:cubicBezTo>
                    <a:pt x="12747" y="6157"/>
                    <a:pt x="12135" y="3133"/>
                    <a:pt x="1019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14300" y="1349400"/>
              <a:ext cx="281775" cy="412600"/>
            </a:xfrm>
            <a:custGeom>
              <a:avLst/>
              <a:gdLst/>
              <a:ahLst/>
              <a:cxnLst/>
              <a:rect l="l" t="t" r="r" b="b"/>
              <a:pathLst>
                <a:path w="11271" h="16504" extrusionOk="0">
                  <a:moveTo>
                    <a:pt x="1443" y="1"/>
                  </a:moveTo>
                  <a:cubicBezTo>
                    <a:pt x="1206" y="1"/>
                    <a:pt x="970" y="87"/>
                    <a:pt x="757" y="300"/>
                  </a:cubicBezTo>
                  <a:cubicBezTo>
                    <a:pt x="1" y="732"/>
                    <a:pt x="325" y="1956"/>
                    <a:pt x="613" y="2857"/>
                  </a:cubicBezTo>
                  <a:cubicBezTo>
                    <a:pt x="1945" y="5557"/>
                    <a:pt x="3601" y="8078"/>
                    <a:pt x="5726" y="10202"/>
                  </a:cubicBezTo>
                  <a:cubicBezTo>
                    <a:pt x="5114" y="10202"/>
                    <a:pt x="4645" y="9446"/>
                    <a:pt x="4213" y="8978"/>
                  </a:cubicBezTo>
                  <a:cubicBezTo>
                    <a:pt x="3963" y="8747"/>
                    <a:pt x="3589" y="8598"/>
                    <a:pt x="3251" y="8598"/>
                  </a:cubicBezTo>
                  <a:cubicBezTo>
                    <a:pt x="2957" y="8598"/>
                    <a:pt x="2691" y="8710"/>
                    <a:pt x="2557" y="8978"/>
                  </a:cubicBezTo>
                  <a:cubicBezTo>
                    <a:pt x="2269" y="9302"/>
                    <a:pt x="2701" y="9878"/>
                    <a:pt x="3025" y="10202"/>
                  </a:cubicBezTo>
                  <a:cubicBezTo>
                    <a:pt x="5258" y="12759"/>
                    <a:pt x="7958" y="14847"/>
                    <a:pt x="10803" y="16503"/>
                  </a:cubicBezTo>
                  <a:cubicBezTo>
                    <a:pt x="11271" y="12759"/>
                    <a:pt x="10046" y="9302"/>
                    <a:pt x="8246" y="6133"/>
                  </a:cubicBezTo>
                  <a:cubicBezTo>
                    <a:pt x="8102" y="5845"/>
                    <a:pt x="7958" y="5557"/>
                    <a:pt x="7670" y="5557"/>
                  </a:cubicBezTo>
                  <a:cubicBezTo>
                    <a:pt x="7580" y="5531"/>
                    <a:pt x="7494" y="5518"/>
                    <a:pt x="7412" y="5518"/>
                  </a:cubicBezTo>
                  <a:cubicBezTo>
                    <a:pt x="6940" y="5518"/>
                    <a:pt x="6626" y="5935"/>
                    <a:pt x="6626" y="6457"/>
                  </a:cubicBezTo>
                  <a:cubicBezTo>
                    <a:pt x="6446" y="6889"/>
                    <a:pt x="6770" y="7502"/>
                    <a:pt x="7058" y="7934"/>
                  </a:cubicBezTo>
                  <a:cubicBezTo>
                    <a:pt x="7202" y="8402"/>
                    <a:pt x="7526" y="8834"/>
                    <a:pt x="7526" y="9302"/>
                  </a:cubicBezTo>
                  <a:cubicBezTo>
                    <a:pt x="6446" y="6601"/>
                    <a:pt x="5114" y="3901"/>
                    <a:pt x="3457" y="1488"/>
                  </a:cubicBezTo>
                  <a:cubicBezTo>
                    <a:pt x="3169" y="1056"/>
                    <a:pt x="2701" y="588"/>
                    <a:pt x="2269" y="300"/>
                  </a:cubicBezTo>
                  <a:cubicBezTo>
                    <a:pt x="2014" y="124"/>
                    <a:pt x="1727" y="1"/>
                    <a:pt x="144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987950" y="1325100"/>
              <a:ext cx="214275" cy="433300"/>
            </a:xfrm>
            <a:custGeom>
              <a:avLst/>
              <a:gdLst/>
              <a:ahLst/>
              <a:cxnLst/>
              <a:rect l="l" t="t" r="r" b="b"/>
              <a:pathLst>
                <a:path w="8571" h="17332" extrusionOk="0">
                  <a:moveTo>
                    <a:pt x="7478" y="1"/>
                  </a:moveTo>
                  <a:cubicBezTo>
                    <a:pt x="6859" y="1"/>
                    <a:pt x="6188" y="523"/>
                    <a:pt x="5870" y="948"/>
                  </a:cubicBezTo>
                  <a:cubicBezTo>
                    <a:pt x="4439" y="2822"/>
                    <a:pt x="3427" y="4922"/>
                    <a:pt x="2804" y="7186"/>
                  </a:cubicBezTo>
                  <a:lnTo>
                    <a:pt x="2804" y="7186"/>
                  </a:lnTo>
                  <a:cubicBezTo>
                    <a:pt x="2758" y="6892"/>
                    <a:pt x="2432" y="6673"/>
                    <a:pt x="2125" y="6673"/>
                  </a:cubicBezTo>
                  <a:cubicBezTo>
                    <a:pt x="2063" y="6654"/>
                    <a:pt x="2001" y="6645"/>
                    <a:pt x="1940" y="6645"/>
                  </a:cubicBezTo>
                  <a:cubicBezTo>
                    <a:pt x="1544" y="6645"/>
                    <a:pt x="1182" y="7024"/>
                    <a:pt x="901" y="7429"/>
                  </a:cubicBezTo>
                  <a:cubicBezTo>
                    <a:pt x="757" y="7717"/>
                    <a:pt x="613" y="8329"/>
                    <a:pt x="613" y="8762"/>
                  </a:cubicBezTo>
                  <a:cubicBezTo>
                    <a:pt x="469" y="11606"/>
                    <a:pt x="181" y="14451"/>
                    <a:pt x="1" y="17331"/>
                  </a:cubicBezTo>
                  <a:cubicBezTo>
                    <a:pt x="3025" y="14451"/>
                    <a:pt x="5582" y="11174"/>
                    <a:pt x="8102" y="7861"/>
                  </a:cubicBezTo>
                  <a:cubicBezTo>
                    <a:pt x="8282" y="7573"/>
                    <a:pt x="8570" y="7249"/>
                    <a:pt x="8282" y="6961"/>
                  </a:cubicBezTo>
                  <a:cubicBezTo>
                    <a:pt x="8166" y="6742"/>
                    <a:pt x="8018" y="6661"/>
                    <a:pt x="7854" y="6661"/>
                  </a:cubicBezTo>
                  <a:cubicBezTo>
                    <a:pt x="7559" y="6661"/>
                    <a:pt x="7214" y="6920"/>
                    <a:pt x="6914" y="7105"/>
                  </a:cubicBezTo>
                  <a:cubicBezTo>
                    <a:pt x="6158" y="8005"/>
                    <a:pt x="5402" y="8762"/>
                    <a:pt x="4682" y="9518"/>
                  </a:cubicBezTo>
                  <a:cubicBezTo>
                    <a:pt x="6482" y="7249"/>
                    <a:pt x="7814" y="4729"/>
                    <a:pt x="8426" y="1848"/>
                  </a:cubicBezTo>
                  <a:cubicBezTo>
                    <a:pt x="8570" y="1272"/>
                    <a:pt x="8570" y="516"/>
                    <a:pt x="8102" y="228"/>
                  </a:cubicBezTo>
                  <a:cubicBezTo>
                    <a:pt x="7913" y="67"/>
                    <a:pt x="7699" y="1"/>
                    <a:pt x="7478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508175" y="1675550"/>
              <a:ext cx="479800" cy="163525"/>
            </a:xfrm>
            <a:custGeom>
              <a:avLst/>
              <a:gdLst/>
              <a:ahLst/>
              <a:cxnLst/>
              <a:rect l="l" t="t" r="r" b="b"/>
              <a:pathLst>
                <a:path w="19192" h="6541" extrusionOk="0">
                  <a:moveTo>
                    <a:pt x="11270" y="1"/>
                  </a:moveTo>
                  <a:cubicBezTo>
                    <a:pt x="10802" y="145"/>
                    <a:pt x="10190" y="613"/>
                    <a:pt x="10370" y="1045"/>
                  </a:cubicBezTo>
                  <a:cubicBezTo>
                    <a:pt x="10370" y="1415"/>
                    <a:pt x="10586" y="1638"/>
                    <a:pt x="10890" y="1787"/>
                  </a:cubicBezTo>
                  <a:lnTo>
                    <a:pt x="10890" y="1787"/>
                  </a:lnTo>
                  <a:cubicBezTo>
                    <a:pt x="8117" y="1062"/>
                    <a:pt x="5323" y="613"/>
                    <a:pt x="2557" y="613"/>
                  </a:cubicBezTo>
                  <a:cubicBezTo>
                    <a:pt x="2088" y="613"/>
                    <a:pt x="1512" y="613"/>
                    <a:pt x="1044" y="901"/>
                  </a:cubicBezTo>
                  <a:cubicBezTo>
                    <a:pt x="612" y="1045"/>
                    <a:pt x="144" y="1513"/>
                    <a:pt x="144" y="2089"/>
                  </a:cubicBezTo>
                  <a:cubicBezTo>
                    <a:pt x="0" y="2989"/>
                    <a:pt x="1368" y="3601"/>
                    <a:pt x="2268" y="3745"/>
                  </a:cubicBezTo>
                  <a:cubicBezTo>
                    <a:pt x="4213" y="4033"/>
                    <a:pt x="6013" y="4213"/>
                    <a:pt x="7958" y="4213"/>
                  </a:cubicBezTo>
                  <a:cubicBezTo>
                    <a:pt x="7489" y="4501"/>
                    <a:pt x="6913" y="4501"/>
                    <a:pt x="6301" y="4501"/>
                  </a:cubicBezTo>
                  <a:cubicBezTo>
                    <a:pt x="5869" y="4501"/>
                    <a:pt x="5257" y="4501"/>
                    <a:pt x="4789" y="4789"/>
                  </a:cubicBezTo>
                  <a:cubicBezTo>
                    <a:pt x="4357" y="5114"/>
                    <a:pt x="4069" y="5834"/>
                    <a:pt x="4501" y="6302"/>
                  </a:cubicBezTo>
                  <a:cubicBezTo>
                    <a:pt x="4670" y="6470"/>
                    <a:pt x="4900" y="6540"/>
                    <a:pt x="5149" y="6540"/>
                  </a:cubicBezTo>
                  <a:cubicBezTo>
                    <a:pt x="5325" y="6540"/>
                    <a:pt x="5510" y="6505"/>
                    <a:pt x="5689" y="6446"/>
                  </a:cubicBezTo>
                  <a:cubicBezTo>
                    <a:pt x="10370" y="6014"/>
                    <a:pt x="14871" y="4934"/>
                    <a:pt x="19192" y="3133"/>
                  </a:cubicBezTo>
                  <a:cubicBezTo>
                    <a:pt x="17103" y="2233"/>
                    <a:pt x="15015" y="1333"/>
                    <a:pt x="12746" y="433"/>
                  </a:cubicBezTo>
                  <a:cubicBezTo>
                    <a:pt x="12314" y="145"/>
                    <a:pt x="11846" y="1"/>
                    <a:pt x="1127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969950" y="1606125"/>
              <a:ext cx="476225" cy="211675"/>
            </a:xfrm>
            <a:custGeom>
              <a:avLst/>
              <a:gdLst/>
              <a:ahLst/>
              <a:cxnLst/>
              <a:rect l="l" t="t" r="r" b="b"/>
              <a:pathLst>
                <a:path w="19049" h="8467" extrusionOk="0">
                  <a:moveTo>
                    <a:pt x="14234" y="1"/>
                  </a:moveTo>
                  <a:cubicBezTo>
                    <a:pt x="13101" y="1"/>
                    <a:pt x="11891" y="477"/>
                    <a:pt x="10803" y="977"/>
                  </a:cubicBezTo>
                  <a:cubicBezTo>
                    <a:pt x="7202" y="2490"/>
                    <a:pt x="3601" y="3966"/>
                    <a:pt x="1" y="5622"/>
                  </a:cubicBezTo>
                  <a:cubicBezTo>
                    <a:pt x="3133" y="7422"/>
                    <a:pt x="7022" y="8323"/>
                    <a:pt x="10947" y="8467"/>
                  </a:cubicBezTo>
                  <a:cubicBezTo>
                    <a:pt x="11379" y="8467"/>
                    <a:pt x="11703" y="8467"/>
                    <a:pt x="11991" y="8323"/>
                  </a:cubicBezTo>
                  <a:cubicBezTo>
                    <a:pt x="12423" y="7891"/>
                    <a:pt x="12279" y="7278"/>
                    <a:pt x="11847" y="6990"/>
                  </a:cubicBezTo>
                  <a:cubicBezTo>
                    <a:pt x="11379" y="6666"/>
                    <a:pt x="10803" y="6666"/>
                    <a:pt x="10190" y="6666"/>
                  </a:cubicBezTo>
                  <a:cubicBezTo>
                    <a:pt x="12423" y="6666"/>
                    <a:pt x="14835" y="6378"/>
                    <a:pt x="16924" y="5478"/>
                  </a:cubicBezTo>
                  <a:cubicBezTo>
                    <a:pt x="17536" y="5334"/>
                    <a:pt x="18004" y="5010"/>
                    <a:pt x="18436" y="4722"/>
                  </a:cubicBezTo>
                  <a:cubicBezTo>
                    <a:pt x="18724" y="4290"/>
                    <a:pt x="19048" y="3822"/>
                    <a:pt x="18904" y="3390"/>
                  </a:cubicBezTo>
                  <a:cubicBezTo>
                    <a:pt x="18580" y="2778"/>
                    <a:pt x="17824" y="2634"/>
                    <a:pt x="17104" y="2634"/>
                  </a:cubicBezTo>
                  <a:cubicBezTo>
                    <a:pt x="16797" y="2609"/>
                    <a:pt x="16481" y="2597"/>
                    <a:pt x="16159" y="2597"/>
                  </a:cubicBezTo>
                  <a:cubicBezTo>
                    <a:pt x="14589" y="2597"/>
                    <a:pt x="12872" y="2882"/>
                    <a:pt x="11379" y="3390"/>
                  </a:cubicBezTo>
                  <a:cubicBezTo>
                    <a:pt x="12603" y="2778"/>
                    <a:pt x="13791" y="2165"/>
                    <a:pt x="14979" y="1409"/>
                  </a:cubicBezTo>
                  <a:cubicBezTo>
                    <a:pt x="15303" y="1265"/>
                    <a:pt x="15736" y="977"/>
                    <a:pt x="15591" y="509"/>
                  </a:cubicBezTo>
                  <a:cubicBezTo>
                    <a:pt x="15591" y="221"/>
                    <a:pt x="15303" y="77"/>
                    <a:pt x="14979" y="77"/>
                  </a:cubicBezTo>
                  <a:cubicBezTo>
                    <a:pt x="14736" y="24"/>
                    <a:pt x="14487" y="1"/>
                    <a:pt x="14234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07925" y="1589125"/>
              <a:ext cx="172850" cy="164775"/>
            </a:xfrm>
            <a:custGeom>
              <a:avLst/>
              <a:gdLst/>
              <a:ahLst/>
              <a:cxnLst/>
              <a:rect l="l" t="t" r="r" b="b"/>
              <a:pathLst>
                <a:path w="6914" h="6591" extrusionOk="0">
                  <a:moveTo>
                    <a:pt x="612" y="1"/>
                  </a:moveTo>
                  <a:lnTo>
                    <a:pt x="0" y="289"/>
                  </a:lnTo>
                  <a:cubicBezTo>
                    <a:pt x="180" y="613"/>
                    <a:pt x="2413" y="5402"/>
                    <a:pt x="6770" y="6590"/>
                  </a:cubicBezTo>
                  <a:lnTo>
                    <a:pt x="6914" y="5870"/>
                  </a:lnTo>
                  <a:cubicBezTo>
                    <a:pt x="2881" y="4790"/>
                    <a:pt x="612" y="145"/>
                    <a:pt x="61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85425" y="1551325"/>
              <a:ext cx="49525" cy="53800"/>
            </a:xfrm>
            <a:custGeom>
              <a:avLst/>
              <a:gdLst/>
              <a:ahLst/>
              <a:cxnLst/>
              <a:rect l="l" t="t" r="r" b="b"/>
              <a:pathLst>
                <a:path w="1981" h="2152" extrusionOk="0">
                  <a:moveTo>
                    <a:pt x="1080" y="1"/>
                  </a:moveTo>
                  <a:cubicBezTo>
                    <a:pt x="468" y="1"/>
                    <a:pt x="0" y="469"/>
                    <a:pt x="0" y="901"/>
                  </a:cubicBezTo>
                  <a:cubicBezTo>
                    <a:pt x="0" y="1513"/>
                    <a:pt x="468" y="2125"/>
                    <a:pt x="900" y="2125"/>
                  </a:cubicBezTo>
                  <a:cubicBezTo>
                    <a:pt x="976" y="2143"/>
                    <a:pt x="1047" y="2151"/>
                    <a:pt x="1113" y="2151"/>
                  </a:cubicBezTo>
                  <a:cubicBezTo>
                    <a:pt x="1579" y="2151"/>
                    <a:pt x="1800" y="1730"/>
                    <a:pt x="1800" y="1225"/>
                  </a:cubicBezTo>
                  <a:cubicBezTo>
                    <a:pt x="1981" y="613"/>
                    <a:pt x="1512" y="181"/>
                    <a:pt x="108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07100" y="1443300"/>
              <a:ext cx="292575" cy="312500"/>
            </a:xfrm>
            <a:custGeom>
              <a:avLst/>
              <a:gdLst/>
              <a:ahLst/>
              <a:cxnLst/>
              <a:rect l="l" t="t" r="r" b="b"/>
              <a:pathLst>
                <a:path w="11703" h="12500" extrusionOk="0">
                  <a:moveTo>
                    <a:pt x="3313" y="1"/>
                  </a:moveTo>
                  <a:lnTo>
                    <a:pt x="2701" y="433"/>
                  </a:lnTo>
                  <a:cubicBezTo>
                    <a:pt x="2845" y="577"/>
                    <a:pt x="6590" y="6878"/>
                    <a:pt x="10334" y="10335"/>
                  </a:cubicBezTo>
                  <a:cubicBezTo>
                    <a:pt x="10803" y="10947"/>
                    <a:pt x="11091" y="11235"/>
                    <a:pt x="10947" y="11379"/>
                  </a:cubicBezTo>
                  <a:cubicBezTo>
                    <a:pt x="10947" y="11523"/>
                    <a:pt x="10803" y="11703"/>
                    <a:pt x="10659" y="11703"/>
                  </a:cubicBezTo>
                  <a:cubicBezTo>
                    <a:pt x="10485" y="11745"/>
                    <a:pt x="10281" y="11766"/>
                    <a:pt x="10050" y="11766"/>
                  </a:cubicBezTo>
                  <a:cubicBezTo>
                    <a:pt x="7889" y="11766"/>
                    <a:pt x="3426" y="9929"/>
                    <a:pt x="433" y="6122"/>
                  </a:cubicBezTo>
                  <a:lnTo>
                    <a:pt x="1" y="6590"/>
                  </a:lnTo>
                  <a:cubicBezTo>
                    <a:pt x="3213" y="10734"/>
                    <a:pt x="7859" y="12499"/>
                    <a:pt x="10102" y="12499"/>
                  </a:cubicBezTo>
                  <a:cubicBezTo>
                    <a:pt x="10373" y="12499"/>
                    <a:pt x="10609" y="12474"/>
                    <a:pt x="10803" y="12423"/>
                  </a:cubicBezTo>
                  <a:lnTo>
                    <a:pt x="11091" y="12423"/>
                  </a:lnTo>
                  <a:cubicBezTo>
                    <a:pt x="11559" y="12135"/>
                    <a:pt x="11703" y="11847"/>
                    <a:pt x="11703" y="11703"/>
                  </a:cubicBezTo>
                  <a:cubicBezTo>
                    <a:pt x="11703" y="11091"/>
                    <a:pt x="11415" y="10479"/>
                    <a:pt x="10659" y="9903"/>
                  </a:cubicBezTo>
                  <a:cubicBezTo>
                    <a:pt x="7058" y="6446"/>
                    <a:pt x="3313" y="1"/>
                    <a:pt x="3313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48500" y="1406300"/>
              <a:ext cx="48650" cy="50725"/>
            </a:xfrm>
            <a:custGeom>
              <a:avLst/>
              <a:gdLst/>
              <a:ahLst/>
              <a:cxnLst/>
              <a:rect l="l" t="t" r="r" b="b"/>
              <a:pathLst>
                <a:path w="1946" h="2029" extrusionOk="0">
                  <a:moveTo>
                    <a:pt x="941" y="0"/>
                  </a:moveTo>
                  <a:cubicBezTo>
                    <a:pt x="823" y="0"/>
                    <a:pt x="701" y="36"/>
                    <a:pt x="577" y="113"/>
                  </a:cubicBezTo>
                  <a:cubicBezTo>
                    <a:pt x="145" y="257"/>
                    <a:pt x="1" y="869"/>
                    <a:pt x="289" y="1481"/>
                  </a:cubicBezTo>
                  <a:cubicBezTo>
                    <a:pt x="497" y="1792"/>
                    <a:pt x="798" y="2029"/>
                    <a:pt x="1111" y="2029"/>
                  </a:cubicBezTo>
                  <a:cubicBezTo>
                    <a:pt x="1233" y="2029"/>
                    <a:pt x="1356" y="1993"/>
                    <a:pt x="1477" y="1913"/>
                  </a:cubicBezTo>
                  <a:cubicBezTo>
                    <a:pt x="1801" y="1769"/>
                    <a:pt x="1945" y="1157"/>
                    <a:pt x="1801" y="725"/>
                  </a:cubicBezTo>
                  <a:cubicBezTo>
                    <a:pt x="1563" y="275"/>
                    <a:pt x="1267" y="0"/>
                    <a:pt x="941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684600" y="1563750"/>
              <a:ext cx="45025" cy="50725"/>
            </a:xfrm>
            <a:custGeom>
              <a:avLst/>
              <a:gdLst/>
              <a:ahLst/>
              <a:cxnLst/>
              <a:rect l="l" t="t" r="r" b="b"/>
              <a:pathLst>
                <a:path w="1801" h="2029" extrusionOk="0">
                  <a:moveTo>
                    <a:pt x="811" y="1"/>
                  </a:moveTo>
                  <a:cubicBezTo>
                    <a:pt x="688" y="1"/>
                    <a:pt x="562" y="36"/>
                    <a:pt x="432" y="116"/>
                  </a:cubicBezTo>
                  <a:cubicBezTo>
                    <a:pt x="0" y="260"/>
                    <a:pt x="0" y="872"/>
                    <a:pt x="144" y="1304"/>
                  </a:cubicBezTo>
                  <a:cubicBezTo>
                    <a:pt x="356" y="1754"/>
                    <a:pt x="665" y="2028"/>
                    <a:pt x="985" y="2028"/>
                  </a:cubicBezTo>
                  <a:cubicBezTo>
                    <a:pt x="1101" y="2028"/>
                    <a:pt x="1218" y="1993"/>
                    <a:pt x="1333" y="1916"/>
                  </a:cubicBezTo>
                  <a:cubicBezTo>
                    <a:pt x="1801" y="1772"/>
                    <a:pt x="1801" y="1160"/>
                    <a:pt x="1657" y="584"/>
                  </a:cubicBezTo>
                  <a:cubicBezTo>
                    <a:pt x="1422" y="245"/>
                    <a:pt x="1131" y="1"/>
                    <a:pt x="81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909650" y="1454100"/>
              <a:ext cx="97225" cy="273675"/>
            </a:xfrm>
            <a:custGeom>
              <a:avLst/>
              <a:gdLst/>
              <a:ahLst/>
              <a:cxnLst/>
              <a:rect l="l" t="t" r="r" b="b"/>
              <a:pathLst>
                <a:path w="3889" h="10947" extrusionOk="0">
                  <a:moveTo>
                    <a:pt x="612" y="1"/>
                  </a:moveTo>
                  <a:lnTo>
                    <a:pt x="0" y="289"/>
                  </a:lnTo>
                  <a:cubicBezTo>
                    <a:pt x="0" y="469"/>
                    <a:pt x="2413" y="5114"/>
                    <a:pt x="3133" y="10947"/>
                  </a:cubicBezTo>
                  <a:lnTo>
                    <a:pt x="3889" y="10947"/>
                  </a:lnTo>
                  <a:cubicBezTo>
                    <a:pt x="2989" y="4970"/>
                    <a:pt x="756" y="145"/>
                    <a:pt x="61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883525" y="1417500"/>
              <a:ext cx="52250" cy="52875"/>
            </a:xfrm>
            <a:custGeom>
              <a:avLst/>
              <a:gdLst/>
              <a:ahLst/>
              <a:cxnLst/>
              <a:rect l="l" t="t" r="r" b="b"/>
              <a:pathLst>
                <a:path w="2090" h="2115" extrusionOk="0">
                  <a:moveTo>
                    <a:pt x="999" y="1"/>
                  </a:moveTo>
                  <a:cubicBezTo>
                    <a:pt x="854" y="1"/>
                    <a:pt x="710" y="41"/>
                    <a:pt x="577" y="133"/>
                  </a:cubicBezTo>
                  <a:cubicBezTo>
                    <a:pt x="145" y="277"/>
                    <a:pt x="1" y="853"/>
                    <a:pt x="289" y="1465"/>
                  </a:cubicBezTo>
                  <a:cubicBezTo>
                    <a:pt x="526" y="1851"/>
                    <a:pt x="886" y="2114"/>
                    <a:pt x="1247" y="2114"/>
                  </a:cubicBezTo>
                  <a:cubicBezTo>
                    <a:pt x="1324" y="2114"/>
                    <a:pt x="1401" y="2102"/>
                    <a:pt x="1477" y="2077"/>
                  </a:cubicBezTo>
                  <a:cubicBezTo>
                    <a:pt x="1945" y="1753"/>
                    <a:pt x="2089" y="1177"/>
                    <a:pt x="1945" y="565"/>
                  </a:cubicBezTo>
                  <a:cubicBezTo>
                    <a:pt x="1739" y="255"/>
                    <a:pt x="1366" y="1"/>
                    <a:pt x="999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973550" y="1420800"/>
              <a:ext cx="112550" cy="318700"/>
            </a:xfrm>
            <a:custGeom>
              <a:avLst/>
              <a:gdLst/>
              <a:ahLst/>
              <a:cxnLst/>
              <a:rect l="l" t="t" r="r" b="b"/>
              <a:pathLst>
                <a:path w="4502" h="12748" extrusionOk="0">
                  <a:moveTo>
                    <a:pt x="577" y="1"/>
                  </a:moveTo>
                  <a:lnTo>
                    <a:pt x="1" y="289"/>
                  </a:lnTo>
                  <a:cubicBezTo>
                    <a:pt x="3601" y="9903"/>
                    <a:pt x="577" y="11991"/>
                    <a:pt x="433" y="11991"/>
                  </a:cubicBezTo>
                  <a:lnTo>
                    <a:pt x="901" y="12747"/>
                  </a:lnTo>
                  <a:cubicBezTo>
                    <a:pt x="1045" y="12603"/>
                    <a:pt x="4501" y="10335"/>
                    <a:pt x="577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947450" y="1380200"/>
              <a:ext cx="48625" cy="52725"/>
            </a:xfrm>
            <a:custGeom>
              <a:avLst/>
              <a:gdLst/>
              <a:ahLst/>
              <a:cxnLst/>
              <a:rect l="l" t="t" r="r" b="b"/>
              <a:pathLst>
                <a:path w="1945" h="2109" extrusionOk="0">
                  <a:moveTo>
                    <a:pt x="940" y="0"/>
                  </a:moveTo>
                  <a:cubicBezTo>
                    <a:pt x="822" y="0"/>
                    <a:pt x="701" y="36"/>
                    <a:pt x="576" y="112"/>
                  </a:cubicBezTo>
                  <a:cubicBezTo>
                    <a:pt x="144" y="400"/>
                    <a:pt x="0" y="1013"/>
                    <a:pt x="144" y="1445"/>
                  </a:cubicBezTo>
                  <a:cubicBezTo>
                    <a:pt x="365" y="1914"/>
                    <a:pt x="777" y="2108"/>
                    <a:pt x="1152" y="2108"/>
                  </a:cubicBezTo>
                  <a:cubicBezTo>
                    <a:pt x="1265" y="2108"/>
                    <a:pt x="1376" y="2090"/>
                    <a:pt x="1477" y="2057"/>
                  </a:cubicBezTo>
                  <a:cubicBezTo>
                    <a:pt x="1801" y="1769"/>
                    <a:pt x="1945" y="1157"/>
                    <a:pt x="1801" y="724"/>
                  </a:cubicBezTo>
                  <a:cubicBezTo>
                    <a:pt x="1563" y="275"/>
                    <a:pt x="1266" y="0"/>
                    <a:pt x="94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5" name="Google Shape;105;p2"/>
          <p:cNvGrpSpPr/>
          <p:nvPr/>
        </p:nvGrpSpPr>
        <p:grpSpPr>
          <a:xfrm>
            <a:off x="3399217" y="5026042"/>
            <a:ext cx="618548" cy="465877"/>
            <a:chOff x="174200" y="1152825"/>
            <a:chExt cx="1519525" cy="1144475"/>
          </a:xfrm>
        </p:grpSpPr>
        <p:sp>
          <p:nvSpPr>
            <p:cNvPr id="106" name="Google Shape;106;p2"/>
            <p:cNvSpPr/>
            <p:nvPr/>
          </p:nvSpPr>
          <p:spPr>
            <a:xfrm>
              <a:off x="177800" y="1152825"/>
              <a:ext cx="1515925" cy="1144475"/>
            </a:xfrm>
            <a:custGeom>
              <a:avLst/>
              <a:gdLst/>
              <a:ahLst/>
              <a:cxnLst/>
              <a:rect l="l" t="t" r="r" b="b"/>
              <a:pathLst>
                <a:path w="60637" h="45779" extrusionOk="0">
                  <a:moveTo>
                    <a:pt x="38109" y="1"/>
                  </a:moveTo>
                  <a:cubicBezTo>
                    <a:pt x="36661" y="1"/>
                    <a:pt x="35336" y="408"/>
                    <a:pt x="34387" y="1394"/>
                  </a:cubicBezTo>
                  <a:cubicBezTo>
                    <a:pt x="33487" y="2294"/>
                    <a:pt x="32875" y="3806"/>
                    <a:pt x="32407" y="5319"/>
                  </a:cubicBezTo>
                  <a:cubicBezTo>
                    <a:pt x="31218" y="10108"/>
                    <a:pt x="31687" y="16553"/>
                    <a:pt x="31687" y="17597"/>
                  </a:cubicBezTo>
                  <a:cubicBezTo>
                    <a:pt x="31362" y="14320"/>
                    <a:pt x="29274" y="6795"/>
                    <a:pt x="27186" y="3050"/>
                  </a:cubicBezTo>
                  <a:cubicBezTo>
                    <a:pt x="26430" y="2006"/>
                    <a:pt x="25817" y="1250"/>
                    <a:pt x="25061" y="962"/>
                  </a:cubicBezTo>
                  <a:cubicBezTo>
                    <a:pt x="24764" y="863"/>
                    <a:pt x="24360" y="814"/>
                    <a:pt x="23879" y="814"/>
                  </a:cubicBezTo>
                  <a:cubicBezTo>
                    <a:pt x="19993" y="814"/>
                    <a:pt x="11135" y="3984"/>
                    <a:pt x="13827" y="9207"/>
                  </a:cubicBezTo>
                  <a:cubicBezTo>
                    <a:pt x="14115" y="9819"/>
                    <a:pt x="14403" y="10396"/>
                    <a:pt x="14727" y="10864"/>
                  </a:cubicBezTo>
                  <a:cubicBezTo>
                    <a:pt x="18004" y="15653"/>
                    <a:pt x="24917" y="19865"/>
                    <a:pt x="26430" y="20766"/>
                  </a:cubicBezTo>
                  <a:cubicBezTo>
                    <a:pt x="24629" y="19865"/>
                    <a:pt x="15916" y="15220"/>
                    <a:pt x="10983" y="14752"/>
                  </a:cubicBezTo>
                  <a:lnTo>
                    <a:pt x="9326" y="14752"/>
                  </a:lnTo>
                  <a:cubicBezTo>
                    <a:pt x="4681" y="15509"/>
                    <a:pt x="1" y="21666"/>
                    <a:pt x="3601" y="26311"/>
                  </a:cubicBezTo>
                  <a:cubicBezTo>
                    <a:pt x="3781" y="26455"/>
                    <a:pt x="3925" y="26743"/>
                    <a:pt x="4069" y="26923"/>
                  </a:cubicBezTo>
                  <a:cubicBezTo>
                    <a:pt x="6212" y="29134"/>
                    <a:pt x="10125" y="29713"/>
                    <a:pt x="13637" y="29713"/>
                  </a:cubicBezTo>
                  <a:cubicBezTo>
                    <a:pt x="17503" y="29713"/>
                    <a:pt x="20884" y="29011"/>
                    <a:pt x="20884" y="29011"/>
                  </a:cubicBezTo>
                  <a:lnTo>
                    <a:pt x="20884" y="29011"/>
                  </a:lnTo>
                  <a:cubicBezTo>
                    <a:pt x="20416" y="29299"/>
                    <a:pt x="9614" y="35312"/>
                    <a:pt x="12315" y="40857"/>
                  </a:cubicBezTo>
                  <a:cubicBezTo>
                    <a:pt x="12459" y="41145"/>
                    <a:pt x="12603" y="41325"/>
                    <a:pt x="12783" y="41613"/>
                  </a:cubicBezTo>
                  <a:cubicBezTo>
                    <a:pt x="14796" y="44372"/>
                    <a:pt x="20231" y="45779"/>
                    <a:pt x="25444" y="45779"/>
                  </a:cubicBezTo>
                  <a:cubicBezTo>
                    <a:pt x="29555" y="45779"/>
                    <a:pt x="33527" y="44904"/>
                    <a:pt x="35575" y="43126"/>
                  </a:cubicBezTo>
                  <a:cubicBezTo>
                    <a:pt x="37232" y="41613"/>
                    <a:pt x="38132" y="39525"/>
                    <a:pt x="38564" y="37257"/>
                  </a:cubicBezTo>
                  <a:cubicBezTo>
                    <a:pt x="39320" y="33368"/>
                    <a:pt x="38420" y="29299"/>
                    <a:pt x="38420" y="29299"/>
                  </a:cubicBezTo>
                  <a:lnTo>
                    <a:pt x="38420" y="29299"/>
                  </a:lnTo>
                  <a:cubicBezTo>
                    <a:pt x="41732" y="30811"/>
                    <a:pt x="44577" y="31568"/>
                    <a:pt x="47277" y="31712"/>
                  </a:cubicBezTo>
                  <a:cubicBezTo>
                    <a:pt x="47536" y="31722"/>
                    <a:pt x="47791" y="31727"/>
                    <a:pt x="48044" y="31727"/>
                  </a:cubicBezTo>
                  <a:cubicBezTo>
                    <a:pt x="51457" y="31727"/>
                    <a:pt x="54377" y="30821"/>
                    <a:pt x="56891" y="29011"/>
                  </a:cubicBezTo>
                  <a:cubicBezTo>
                    <a:pt x="60312" y="26599"/>
                    <a:pt x="60636" y="20153"/>
                    <a:pt x="58224" y="16409"/>
                  </a:cubicBezTo>
                  <a:cubicBezTo>
                    <a:pt x="57791" y="15653"/>
                    <a:pt x="57179" y="15040"/>
                    <a:pt x="56567" y="14608"/>
                  </a:cubicBezTo>
                  <a:cubicBezTo>
                    <a:pt x="55991" y="14140"/>
                    <a:pt x="55379" y="13852"/>
                    <a:pt x="54623" y="13708"/>
                  </a:cubicBezTo>
                  <a:cubicBezTo>
                    <a:pt x="54056" y="13554"/>
                    <a:pt x="53442" y="13484"/>
                    <a:pt x="52797" y="13484"/>
                  </a:cubicBezTo>
                  <a:cubicBezTo>
                    <a:pt x="47124" y="13484"/>
                    <a:pt x="38984" y="18851"/>
                    <a:pt x="38564" y="19109"/>
                  </a:cubicBezTo>
                  <a:cubicBezTo>
                    <a:pt x="38888" y="18821"/>
                    <a:pt x="46377" y="11152"/>
                    <a:pt x="47566" y="7119"/>
                  </a:cubicBezTo>
                  <a:cubicBezTo>
                    <a:pt x="47566" y="6795"/>
                    <a:pt x="47710" y="6507"/>
                    <a:pt x="47710" y="6219"/>
                  </a:cubicBezTo>
                  <a:cubicBezTo>
                    <a:pt x="47710" y="3531"/>
                    <a:pt x="42373" y="1"/>
                    <a:pt x="38109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359725" y="1518025"/>
              <a:ext cx="333975" cy="427975"/>
            </a:xfrm>
            <a:custGeom>
              <a:avLst/>
              <a:gdLst/>
              <a:ahLst/>
              <a:cxnLst/>
              <a:rect l="l" t="t" r="r" b="b"/>
              <a:pathLst>
                <a:path w="13359" h="17119" extrusionOk="0">
                  <a:moveTo>
                    <a:pt x="9290" y="0"/>
                  </a:moveTo>
                  <a:cubicBezTo>
                    <a:pt x="10947" y="1657"/>
                    <a:pt x="11847" y="4213"/>
                    <a:pt x="11559" y="6590"/>
                  </a:cubicBezTo>
                  <a:cubicBezTo>
                    <a:pt x="11415" y="10190"/>
                    <a:pt x="9002" y="13503"/>
                    <a:pt x="5834" y="15303"/>
                  </a:cubicBezTo>
                  <a:cubicBezTo>
                    <a:pt x="4033" y="16347"/>
                    <a:pt x="2089" y="16960"/>
                    <a:pt x="0" y="17104"/>
                  </a:cubicBezTo>
                  <a:cubicBezTo>
                    <a:pt x="259" y="17114"/>
                    <a:pt x="514" y="17119"/>
                    <a:pt x="767" y="17119"/>
                  </a:cubicBezTo>
                  <a:cubicBezTo>
                    <a:pt x="4180" y="17119"/>
                    <a:pt x="7100" y="16213"/>
                    <a:pt x="9614" y="14403"/>
                  </a:cubicBezTo>
                  <a:cubicBezTo>
                    <a:pt x="13035" y="11991"/>
                    <a:pt x="13359" y="5545"/>
                    <a:pt x="10947" y="1801"/>
                  </a:cubicBezTo>
                  <a:cubicBezTo>
                    <a:pt x="10514" y="1045"/>
                    <a:pt x="9902" y="432"/>
                    <a:pt x="929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497350" y="2084225"/>
              <a:ext cx="644550" cy="213075"/>
            </a:xfrm>
            <a:custGeom>
              <a:avLst/>
              <a:gdLst/>
              <a:ahLst/>
              <a:cxnLst/>
              <a:rect l="l" t="t" r="r" b="b"/>
              <a:pathLst>
                <a:path w="25782" h="8523" extrusionOk="0">
                  <a:moveTo>
                    <a:pt x="25782" y="1"/>
                  </a:moveTo>
                  <a:cubicBezTo>
                    <a:pt x="23981" y="2989"/>
                    <a:pt x="20993" y="5258"/>
                    <a:pt x="17680" y="6302"/>
                  </a:cubicBezTo>
                  <a:cubicBezTo>
                    <a:pt x="15892" y="6850"/>
                    <a:pt x="14062" y="7081"/>
                    <a:pt x="12218" y="7081"/>
                  </a:cubicBezTo>
                  <a:cubicBezTo>
                    <a:pt x="8974" y="7081"/>
                    <a:pt x="5689" y="6366"/>
                    <a:pt x="2521" y="5402"/>
                  </a:cubicBezTo>
                  <a:cubicBezTo>
                    <a:pt x="1621" y="5114"/>
                    <a:pt x="721" y="4790"/>
                    <a:pt x="1" y="4357"/>
                  </a:cubicBezTo>
                  <a:lnTo>
                    <a:pt x="1" y="4357"/>
                  </a:lnTo>
                  <a:cubicBezTo>
                    <a:pt x="2014" y="7116"/>
                    <a:pt x="7449" y="8523"/>
                    <a:pt x="12662" y="8523"/>
                  </a:cubicBezTo>
                  <a:cubicBezTo>
                    <a:pt x="16773" y="8523"/>
                    <a:pt x="20745" y="7648"/>
                    <a:pt x="22793" y="5870"/>
                  </a:cubicBezTo>
                  <a:cubicBezTo>
                    <a:pt x="24450" y="4357"/>
                    <a:pt x="25350" y="2269"/>
                    <a:pt x="2578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74200" y="1521625"/>
              <a:ext cx="278175" cy="288975"/>
            </a:xfrm>
            <a:custGeom>
              <a:avLst/>
              <a:gdLst/>
              <a:ahLst/>
              <a:cxnLst/>
              <a:rect l="l" t="t" r="r" b="b"/>
              <a:pathLst>
                <a:path w="11127" h="11559" extrusionOk="0">
                  <a:moveTo>
                    <a:pt x="9470" y="0"/>
                  </a:moveTo>
                  <a:cubicBezTo>
                    <a:pt x="4825" y="757"/>
                    <a:pt x="1" y="6914"/>
                    <a:pt x="3745" y="11559"/>
                  </a:cubicBezTo>
                  <a:cubicBezTo>
                    <a:pt x="3169" y="8714"/>
                    <a:pt x="3925" y="5401"/>
                    <a:pt x="5870" y="3169"/>
                  </a:cubicBezTo>
                  <a:cubicBezTo>
                    <a:pt x="7202" y="1513"/>
                    <a:pt x="9002" y="468"/>
                    <a:pt x="1112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56175" y="1173175"/>
              <a:ext cx="401275" cy="251250"/>
            </a:xfrm>
            <a:custGeom>
              <a:avLst/>
              <a:gdLst/>
              <a:ahLst/>
              <a:cxnLst/>
              <a:rect l="l" t="t" r="r" b="b"/>
              <a:pathLst>
                <a:path w="16051" h="10050" extrusionOk="0">
                  <a:moveTo>
                    <a:pt x="12744" y="0"/>
                  </a:moveTo>
                  <a:cubicBezTo>
                    <a:pt x="8858" y="0"/>
                    <a:pt x="0" y="3170"/>
                    <a:pt x="2692" y="8393"/>
                  </a:cubicBezTo>
                  <a:cubicBezTo>
                    <a:pt x="2980" y="9005"/>
                    <a:pt x="3268" y="9582"/>
                    <a:pt x="3592" y="10050"/>
                  </a:cubicBezTo>
                  <a:cubicBezTo>
                    <a:pt x="3124" y="8681"/>
                    <a:pt x="3124" y="7025"/>
                    <a:pt x="3736" y="5693"/>
                  </a:cubicBezTo>
                  <a:cubicBezTo>
                    <a:pt x="4781" y="3280"/>
                    <a:pt x="7049" y="1804"/>
                    <a:pt x="9425" y="1192"/>
                  </a:cubicBezTo>
                  <a:cubicBezTo>
                    <a:pt x="10123" y="1080"/>
                    <a:pt x="10842" y="1012"/>
                    <a:pt x="11558" y="1012"/>
                  </a:cubicBezTo>
                  <a:cubicBezTo>
                    <a:pt x="12689" y="1012"/>
                    <a:pt x="13812" y="1183"/>
                    <a:pt x="14826" y="1624"/>
                  </a:cubicBezTo>
                  <a:cubicBezTo>
                    <a:pt x="15295" y="1804"/>
                    <a:pt x="15583" y="2092"/>
                    <a:pt x="16051" y="2236"/>
                  </a:cubicBezTo>
                  <a:cubicBezTo>
                    <a:pt x="15295" y="1192"/>
                    <a:pt x="14682" y="292"/>
                    <a:pt x="13926" y="148"/>
                  </a:cubicBezTo>
                  <a:cubicBezTo>
                    <a:pt x="13629" y="49"/>
                    <a:pt x="13225" y="0"/>
                    <a:pt x="12744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987950" y="1152825"/>
              <a:ext cx="382600" cy="177975"/>
            </a:xfrm>
            <a:custGeom>
              <a:avLst/>
              <a:gdLst/>
              <a:ahLst/>
              <a:cxnLst/>
              <a:rect l="l" t="t" r="r" b="b"/>
              <a:pathLst>
                <a:path w="15304" h="7119" extrusionOk="0">
                  <a:moveTo>
                    <a:pt x="5703" y="1"/>
                  </a:moveTo>
                  <a:cubicBezTo>
                    <a:pt x="4255" y="1"/>
                    <a:pt x="2930" y="408"/>
                    <a:pt x="1981" y="1394"/>
                  </a:cubicBezTo>
                  <a:cubicBezTo>
                    <a:pt x="1081" y="2294"/>
                    <a:pt x="469" y="3662"/>
                    <a:pt x="1" y="5319"/>
                  </a:cubicBezTo>
                  <a:cubicBezTo>
                    <a:pt x="1657" y="3194"/>
                    <a:pt x="4213" y="1718"/>
                    <a:pt x="6914" y="1718"/>
                  </a:cubicBezTo>
                  <a:cubicBezTo>
                    <a:pt x="10371" y="1718"/>
                    <a:pt x="13683" y="3950"/>
                    <a:pt x="15160" y="7119"/>
                  </a:cubicBezTo>
                  <a:cubicBezTo>
                    <a:pt x="15160" y="6795"/>
                    <a:pt x="15304" y="6507"/>
                    <a:pt x="15304" y="6219"/>
                  </a:cubicBezTo>
                  <a:cubicBezTo>
                    <a:pt x="15304" y="3531"/>
                    <a:pt x="9967" y="1"/>
                    <a:pt x="570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707100" y="1761975"/>
              <a:ext cx="318675" cy="359300"/>
            </a:xfrm>
            <a:custGeom>
              <a:avLst/>
              <a:gdLst/>
              <a:ahLst/>
              <a:cxnLst/>
              <a:rect l="l" t="t" r="r" b="b"/>
              <a:pathLst>
                <a:path w="12747" h="14372" extrusionOk="0">
                  <a:moveTo>
                    <a:pt x="10190" y="0"/>
                  </a:moveTo>
                  <a:cubicBezTo>
                    <a:pt x="7058" y="1477"/>
                    <a:pt x="4033" y="3457"/>
                    <a:pt x="1513" y="5833"/>
                  </a:cubicBezTo>
                  <a:cubicBezTo>
                    <a:pt x="757" y="6445"/>
                    <a:pt x="1" y="7490"/>
                    <a:pt x="433" y="8246"/>
                  </a:cubicBezTo>
                  <a:cubicBezTo>
                    <a:pt x="739" y="8646"/>
                    <a:pt x="1168" y="8846"/>
                    <a:pt x="1589" y="8846"/>
                  </a:cubicBezTo>
                  <a:cubicBezTo>
                    <a:pt x="1813" y="8846"/>
                    <a:pt x="2034" y="8790"/>
                    <a:pt x="2233" y="8678"/>
                  </a:cubicBezTo>
                  <a:cubicBezTo>
                    <a:pt x="2845" y="8534"/>
                    <a:pt x="3457" y="7958"/>
                    <a:pt x="3889" y="7490"/>
                  </a:cubicBezTo>
                  <a:cubicBezTo>
                    <a:pt x="5400" y="5717"/>
                    <a:pt x="6910" y="4063"/>
                    <a:pt x="8420" y="2421"/>
                  </a:cubicBezTo>
                  <a:lnTo>
                    <a:pt x="8420" y="2421"/>
                  </a:lnTo>
                  <a:cubicBezTo>
                    <a:pt x="6210" y="4886"/>
                    <a:pt x="4418" y="7845"/>
                    <a:pt x="3133" y="11090"/>
                  </a:cubicBezTo>
                  <a:cubicBezTo>
                    <a:pt x="2989" y="11558"/>
                    <a:pt x="2701" y="12135"/>
                    <a:pt x="2701" y="12747"/>
                  </a:cubicBezTo>
                  <a:cubicBezTo>
                    <a:pt x="2845" y="13359"/>
                    <a:pt x="3133" y="13935"/>
                    <a:pt x="3601" y="14259"/>
                  </a:cubicBezTo>
                  <a:cubicBezTo>
                    <a:pt x="3763" y="14337"/>
                    <a:pt x="3930" y="14371"/>
                    <a:pt x="4098" y="14371"/>
                  </a:cubicBezTo>
                  <a:cubicBezTo>
                    <a:pt x="4864" y="14371"/>
                    <a:pt x="5656" y="13655"/>
                    <a:pt x="6158" y="13035"/>
                  </a:cubicBezTo>
                  <a:cubicBezTo>
                    <a:pt x="7743" y="11215"/>
                    <a:pt x="8921" y="9084"/>
                    <a:pt x="9634" y="6818"/>
                  </a:cubicBezTo>
                  <a:lnTo>
                    <a:pt x="9634" y="6818"/>
                  </a:lnTo>
                  <a:cubicBezTo>
                    <a:pt x="9486" y="7913"/>
                    <a:pt x="9590" y="9084"/>
                    <a:pt x="9902" y="10190"/>
                  </a:cubicBezTo>
                  <a:cubicBezTo>
                    <a:pt x="10046" y="10802"/>
                    <a:pt x="10334" y="11558"/>
                    <a:pt x="11091" y="11702"/>
                  </a:cubicBezTo>
                  <a:cubicBezTo>
                    <a:pt x="11168" y="11721"/>
                    <a:pt x="11245" y="11729"/>
                    <a:pt x="11321" y="11729"/>
                  </a:cubicBezTo>
                  <a:cubicBezTo>
                    <a:pt x="11850" y="11729"/>
                    <a:pt x="12333" y="11324"/>
                    <a:pt x="12459" y="10946"/>
                  </a:cubicBezTo>
                  <a:cubicBezTo>
                    <a:pt x="12747" y="10334"/>
                    <a:pt x="12747" y="9758"/>
                    <a:pt x="12747" y="9146"/>
                  </a:cubicBezTo>
                  <a:cubicBezTo>
                    <a:pt x="12747" y="6157"/>
                    <a:pt x="12135" y="3133"/>
                    <a:pt x="1019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14300" y="1349400"/>
              <a:ext cx="281775" cy="412600"/>
            </a:xfrm>
            <a:custGeom>
              <a:avLst/>
              <a:gdLst/>
              <a:ahLst/>
              <a:cxnLst/>
              <a:rect l="l" t="t" r="r" b="b"/>
              <a:pathLst>
                <a:path w="11271" h="16504" extrusionOk="0">
                  <a:moveTo>
                    <a:pt x="1443" y="1"/>
                  </a:moveTo>
                  <a:cubicBezTo>
                    <a:pt x="1206" y="1"/>
                    <a:pt x="970" y="87"/>
                    <a:pt x="757" y="300"/>
                  </a:cubicBezTo>
                  <a:cubicBezTo>
                    <a:pt x="1" y="732"/>
                    <a:pt x="325" y="1956"/>
                    <a:pt x="613" y="2857"/>
                  </a:cubicBezTo>
                  <a:cubicBezTo>
                    <a:pt x="1945" y="5557"/>
                    <a:pt x="3601" y="8078"/>
                    <a:pt x="5726" y="10202"/>
                  </a:cubicBezTo>
                  <a:cubicBezTo>
                    <a:pt x="5114" y="10202"/>
                    <a:pt x="4645" y="9446"/>
                    <a:pt x="4213" y="8978"/>
                  </a:cubicBezTo>
                  <a:cubicBezTo>
                    <a:pt x="3963" y="8747"/>
                    <a:pt x="3589" y="8598"/>
                    <a:pt x="3251" y="8598"/>
                  </a:cubicBezTo>
                  <a:cubicBezTo>
                    <a:pt x="2957" y="8598"/>
                    <a:pt x="2691" y="8710"/>
                    <a:pt x="2557" y="8978"/>
                  </a:cubicBezTo>
                  <a:cubicBezTo>
                    <a:pt x="2269" y="9302"/>
                    <a:pt x="2701" y="9878"/>
                    <a:pt x="3025" y="10202"/>
                  </a:cubicBezTo>
                  <a:cubicBezTo>
                    <a:pt x="5258" y="12759"/>
                    <a:pt x="7958" y="14847"/>
                    <a:pt x="10803" y="16503"/>
                  </a:cubicBezTo>
                  <a:cubicBezTo>
                    <a:pt x="11271" y="12759"/>
                    <a:pt x="10046" y="9302"/>
                    <a:pt x="8246" y="6133"/>
                  </a:cubicBezTo>
                  <a:cubicBezTo>
                    <a:pt x="8102" y="5845"/>
                    <a:pt x="7958" y="5557"/>
                    <a:pt x="7670" y="5557"/>
                  </a:cubicBezTo>
                  <a:cubicBezTo>
                    <a:pt x="7580" y="5531"/>
                    <a:pt x="7494" y="5518"/>
                    <a:pt x="7412" y="5518"/>
                  </a:cubicBezTo>
                  <a:cubicBezTo>
                    <a:pt x="6940" y="5518"/>
                    <a:pt x="6626" y="5935"/>
                    <a:pt x="6626" y="6457"/>
                  </a:cubicBezTo>
                  <a:cubicBezTo>
                    <a:pt x="6446" y="6889"/>
                    <a:pt x="6770" y="7502"/>
                    <a:pt x="7058" y="7934"/>
                  </a:cubicBezTo>
                  <a:cubicBezTo>
                    <a:pt x="7202" y="8402"/>
                    <a:pt x="7526" y="8834"/>
                    <a:pt x="7526" y="9302"/>
                  </a:cubicBezTo>
                  <a:cubicBezTo>
                    <a:pt x="6446" y="6601"/>
                    <a:pt x="5114" y="3901"/>
                    <a:pt x="3457" y="1488"/>
                  </a:cubicBezTo>
                  <a:cubicBezTo>
                    <a:pt x="3169" y="1056"/>
                    <a:pt x="2701" y="588"/>
                    <a:pt x="2269" y="300"/>
                  </a:cubicBezTo>
                  <a:cubicBezTo>
                    <a:pt x="2014" y="124"/>
                    <a:pt x="1727" y="1"/>
                    <a:pt x="144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987950" y="1325100"/>
              <a:ext cx="214275" cy="433300"/>
            </a:xfrm>
            <a:custGeom>
              <a:avLst/>
              <a:gdLst/>
              <a:ahLst/>
              <a:cxnLst/>
              <a:rect l="l" t="t" r="r" b="b"/>
              <a:pathLst>
                <a:path w="8571" h="17332" extrusionOk="0">
                  <a:moveTo>
                    <a:pt x="7478" y="1"/>
                  </a:moveTo>
                  <a:cubicBezTo>
                    <a:pt x="6859" y="1"/>
                    <a:pt x="6188" y="523"/>
                    <a:pt x="5870" y="948"/>
                  </a:cubicBezTo>
                  <a:cubicBezTo>
                    <a:pt x="4439" y="2822"/>
                    <a:pt x="3427" y="4922"/>
                    <a:pt x="2804" y="7186"/>
                  </a:cubicBezTo>
                  <a:lnTo>
                    <a:pt x="2804" y="7186"/>
                  </a:lnTo>
                  <a:cubicBezTo>
                    <a:pt x="2758" y="6892"/>
                    <a:pt x="2432" y="6673"/>
                    <a:pt x="2125" y="6673"/>
                  </a:cubicBezTo>
                  <a:cubicBezTo>
                    <a:pt x="2063" y="6654"/>
                    <a:pt x="2001" y="6645"/>
                    <a:pt x="1940" y="6645"/>
                  </a:cubicBezTo>
                  <a:cubicBezTo>
                    <a:pt x="1544" y="6645"/>
                    <a:pt x="1182" y="7024"/>
                    <a:pt x="901" y="7429"/>
                  </a:cubicBezTo>
                  <a:cubicBezTo>
                    <a:pt x="757" y="7717"/>
                    <a:pt x="613" y="8329"/>
                    <a:pt x="613" y="8762"/>
                  </a:cubicBezTo>
                  <a:cubicBezTo>
                    <a:pt x="469" y="11606"/>
                    <a:pt x="181" y="14451"/>
                    <a:pt x="1" y="17331"/>
                  </a:cubicBezTo>
                  <a:cubicBezTo>
                    <a:pt x="3025" y="14451"/>
                    <a:pt x="5582" y="11174"/>
                    <a:pt x="8102" y="7861"/>
                  </a:cubicBezTo>
                  <a:cubicBezTo>
                    <a:pt x="8282" y="7573"/>
                    <a:pt x="8570" y="7249"/>
                    <a:pt x="8282" y="6961"/>
                  </a:cubicBezTo>
                  <a:cubicBezTo>
                    <a:pt x="8166" y="6742"/>
                    <a:pt x="8018" y="6661"/>
                    <a:pt x="7854" y="6661"/>
                  </a:cubicBezTo>
                  <a:cubicBezTo>
                    <a:pt x="7559" y="6661"/>
                    <a:pt x="7214" y="6920"/>
                    <a:pt x="6914" y="7105"/>
                  </a:cubicBezTo>
                  <a:cubicBezTo>
                    <a:pt x="6158" y="8005"/>
                    <a:pt x="5402" y="8762"/>
                    <a:pt x="4682" y="9518"/>
                  </a:cubicBezTo>
                  <a:cubicBezTo>
                    <a:pt x="6482" y="7249"/>
                    <a:pt x="7814" y="4729"/>
                    <a:pt x="8426" y="1848"/>
                  </a:cubicBezTo>
                  <a:cubicBezTo>
                    <a:pt x="8570" y="1272"/>
                    <a:pt x="8570" y="516"/>
                    <a:pt x="8102" y="228"/>
                  </a:cubicBezTo>
                  <a:cubicBezTo>
                    <a:pt x="7913" y="67"/>
                    <a:pt x="7699" y="1"/>
                    <a:pt x="7478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508175" y="1675550"/>
              <a:ext cx="479800" cy="163525"/>
            </a:xfrm>
            <a:custGeom>
              <a:avLst/>
              <a:gdLst/>
              <a:ahLst/>
              <a:cxnLst/>
              <a:rect l="l" t="t" r="r" b="b"/>
              <a:pathLst>
                <a:path w="19192" h="6541" extrusionOk="0">
                  <a:moveTo>
                    <a:pt x="11270" y="1"/>
                  </a:moveTo>
                  <a:cubicBezTo>
                    <a:pt x="10802" y="145"/>
                    <a:pt x="10190" y="613"/>
                    <a:pt x="10370" y="1045"/>
                  </a:cubicBezTo>
                  <a:cubicBezTo>
                    <a:pt x="10370" y="1415"/>
                    <a:pt x="10586" y="1638"/>
                    <a:pt x="10890" y="1787"/>
                  </a:cubicBezTo>
                  <a:lnTo>
                    <a:pt x="10890" y="1787"/>
                  </a:lnTo>
                  <a:cubicBezTo>
                    <a:pt x="8117" y="1062"/>
                    <a:pt x="5323" y="613"/>
                    <a:pt x="2557" y="613"/>
                  </a:cubicBezTo>
                  <a:cubicBezTo>
                    <a:pt x="2088" y="613"/>
                    <a:pt x="1512" y="613"/>
                    <a:pt x="1044" y="901"/>
                  </a:cubicBezTo>
                  <a:cubicBezTo>
                    <a:pt x="612" y="1045"/>
                    <a:pt x="144" y="1513"/>
                    <a:pt x="144" y="2089"/>
                  </a:cubicBezTo>
                  <a:cubicBezTo>
                    <a:pt x="0" y="2989"/>
                    <a:pt x="1368" y="3601"/>
                    <a:pt x="2268" y="3745"/>
                  </a:cubicBezTo>
                  <a:cubicBezTo>
                    <a:pt x="4213" y="4033"/>
                    <a:pt x="6013" y="4213"/>
                    <a:pt x="7958" y="4213"/>
                  </a:cubicBezTo>
                  <a:cubicBezTo>
                    <a:pt x="7489" y="4501"/>
                    <a:pt x="6913" y="4501"/>
                    <a:pt x="6301" y="4501"/>
                  </a:cubicBezTo>
                  <a:cubicBezTo>
                    <a:pt x="5869" y="4501"/>
                    <a:pt x="5257" y="4501"/>
                    <a:pt x="4789" y="4789"/>
                  </a:cubicBezTo>
                  <a:cubicBezTo>
                    <a:pt x="4357" y="5114"/>
                    <a:pt x="4069" y="5834"/>
                    <a:pt x="4501" y="6302"/>
                  </a:cubicBezTo>
                  <a:cubicBezTo>
                    <a:pt x="4670" y="6470"/>
                    <a:pt x="4900" y="6540"/>
                    <a:pt x="5149" y="6540"/>
                  </a:cubicBezTo>
                  <a:cubicBezTo>
                    <a:pt x="5325" y="6540"/>
                    <a:pt x="5510" y="6505"/>
                    <a:pt x="5689" y="6446"/>
                  </a:cubicBezTo>
                  <a:cubicBezTo>
                    <a:pt x="10370" y="6014"/>
                    <a:pt x="14871" y="4934"/>
                    <a:pt x="19192" y="3133"/>
                  </a:cubicBezTo>
                  <a:cubicBezTo>
                    <a:pt x="17103" y="2233"/>
                    <a:pt x="15015" y="1333"/>
                    <a:pt x="12746" y="433"/>
                  </a:cubicBezTo>
                  <a:cubicBezTo>
                    <a:pt x="12314" y="145"/>
                    <a:pt x="11846" y="1"/>
                    <a:pt x="1127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969950" y="1606125"/>
              <a:ext cx="476225" cy="211675"/>
            </a:xfrm>
            <a:custGeom>
              <a:avLst/>
              <a:gdLst/>
              <a:ahLst/>
              <a:cxnLst/>
              <a:rect l="l" t="t" r="r" b="b"/>
              <a:pathLst>
                <a:path w="19049" h="8467" extrusionOk="0">
                  <a:moveTo>
                    <a:pt x="14234" y="1"/>
                  </a:moveTo>
                  <a:cubicBezTo>
                    <a:pt x="13101" y="1"/>
                    <a:pt x="11891" y="477"/>
                    <a:pt x="10803" y="977"/>
                  </a:cubicBezTo>
                  <a:cubicBezTo>
                    <a:pt x="7202" y="2490"/>
                    <a:pt x="3601" y="3966"/>
                    <a:pt x="1" y="5622"/>
                  </a:cubicBezTo>
                  <a:cubicBezTo>
                    <a:pt x="3133" y="7422"/>
                    <a:pt x="7022" y="8323"/>
                    <a:pt x="10947" y="8467"/>
                  </a:cubicBezTo>
                  <a:cubicBezTo>
                    <a:pt x="11379" y="8467"/>
                    <a:pt x="11703" y="8467"/>
                    <a:pt x="11991" y="8323"/>
                  </a:cubicBezTo>
                  <a:cubicBezTo>
                    <a:pt x="12423" y="7891"/>
                    <a:pt x="12279" y="7278"/>
                    <a:pt x="11847" y="6990"/>
                  </a:cubicBezTo>
                  <a:cubicBezTo>
                    <a:pt x="11379" y="6666"/>
                    <a:pt x="10803" y="6666"/>
                    <a:pt x="10190" y="6666"/>
                  </a:cubicBezTo>
                  <a:cubicBezTo>
                    <a:pt x="12423" y="6666"/>
                    <a:pt x="14835" y="6378"/>
                    <a:pt x="16924" y="5478"/>
                  </a:cubicBezTo>
                  <a:cubicBezTo>
                    <a:pt x="17536" y="5334"/>
                    <a:pt x="18004" y="5010"/>
                    <a:pt x="18436" y="4722"/>
                  </a:cubicBezTo>
                  <a:cubicBezTo>
                    <a:pt x="18724" y="4290"/>
                    <a:pt x="19048" y="3822"/>
                    <a:pt x="18904" y="3390"/>
                  </a:cubicBezTo>
                  <a:cubicBezTo>
                    <a:pt x="18580" y="2778"/>
                    <a:pt x="17824" y="2634"/>
                    <a:pt x="17104" y="2634"/>
                  </a:cubicBezTo>
                  <a:cubicBezTo>
                    <a:pt x="16797" y="2609"/>
                    <a:pt x="16481" y="2597"/>
                    <a:pt x="16159" y="2597"/>
                  </a:cubicBezTo>
                  <a:cubicBezTo>
                    <a:pt x="14589" y="2597"/>
                    <a:pt x="12872" y="2882"/>
                    <a:pt x="11379" y="3390"/>
                  </a:cubicBezTo>
                  <a:cubicBezTo>
                    <a:pt x="12603" y="2778"/>
                    <a:pt x="13791" y="2165"/>
                    <a:pt x="14979" y="1409"/>
                  </a:cubicBezTo>
                  <a:cubicBezTo>
                    <a:pt x="15303" y="1265"/>
                    <a:pt x="15736" y="977"/>
                    <a:pt x="15591" y="509"/>
                  </a:cubicBezTo>
                  <a:cubicBezTo>
                    <a:pt x="15591" y="221"/>
                    <a:pt x="15303" y="77"/>
                    <a:pt x="14979" y="77"/>
                  </a:cubicBezTo>
                  <a:cubicBezTo>
                    <a:pt x="14736" y="24"/>
                    <a:pt x="14487" y="1"/>
                    <a:pt x="14234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807925" y="1589125"/>
              <a:ext cx="172850" cy="164775"/>
            </a:xfrm>
            <a:custGeom>
              <a:avLst/>
              <a:gdLst/>
              <a:ahLst/>
              <a:cxnLst/>
              <a:rect l="l" t="t" r="r" b="b"/>
              <a:pathLst>
                <a:path w="6914" h="6591" extrusionOk="0">
                  <a:moveTo>
                    <a:pt x="612" y="1"/>
                  </a:moveTo>
                  <a:lnTo>
                    <a:pt x="0" y="289"/>
                  </a:lnTo>
                  <a:cubicBezTo>
                    <a:pt x="180" y="613"/>
                    <a:pt x="2413" y="5402"/>
                    <a:pt x="6770" y="6590"/>
                  </a:cubicBezTo>
                  <a:lnTo>
                    <a:pt x="6914" y="5870"/>
                  </a:lnTo>
                  <a:cubicBezTo>
                    <a:pt x="2881" y="4790"/>
                    <a:pt x="612" y="145"/>
                    <a:pt x="61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785425" y="1551325"/>
              <a:ext cx="49525" cy="53800"/>
            </a:xfrm>
            <a:custGeom>
              <a:avLst/>
              <a:gdLst/>
              <a:ahLst/>
              <a:cxnLst/>
              <a:rect l="l" t="t" r="r" b="b"/>
              <a:pathLst>
                <a:path w="1981" h="2152" extrusionOk="0">
                  <a:moveTo>
                    <a:pt x="1080" y="1"/>
                  </a:moveTo>
                  <a:cubicBezTo>
                    <a:pt x="468" y="1"/>
                    <a:pt x="0" y="469"/>
                    <a:pt x="0" y="901"/>
                  </a:cubicBezTo>
                  <a:cubicBezTo>
                    <a:pt x="0" y="1513"/>
                    <a:pt x="468" y="2125"/>
                    <a:pt x="900" y="2125"/>
                  </a:cubicBezTo>
                  <a:cubicBezTo>
                    <a:pt x="976" y="2143"/>
                    <a:pt x="1047" y="2151"/>
                    <a:pt x="1113" y="2151"/>
                  </a:cubicBezTo>
                  <a:cubicBezTo>
                    <a:pt x="1579" y="2151"/>
                    <a:pt x="1800" y="1730"/>
                    <a:pt x="1800" y="1225"/>
                  </a:cubicBezTo>
                  <a:cubicBezTo>
                    <a:pt x="1981" y="613"/>
                    <a:pt x="1512" y="181"/>
                    <a:pt x="108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707100" y="1443300"/>
              <a:ext cx="292575" cy="312500"/>
            </a:xfrm>
            <a:custGeom>
              <a:avLst/>
              <a:gdLst/>
              <a:ahLst/>
              <a:cxnLst/>
              <a:rect l="l" t="t" r="r" b="b"/>
              <a:pathLst>
                <a:path w="11703" h="12500" extrusionOk="0">
                  <a:moveTo>
                    <a:pt x="3313" y="1"/>
                  </a:moveTo>
                  <a:lnTo>
                    <a:pt x="2701" y="433"/>
                  </a:lnTo>
                  <a:cubicBezTo>
                    <a:pt x="2845" y="577"/>
                    <a:pt x="6590" y="6878"/>
                    <a:pt x="10334" y="10335"/>
                  </a:cubicBezTo>
                  <a:cubicBezTo>
                    <a:pt x="10803" y="10947"/>
                    <a:pt x="11091" y="11235"/>
                    <a:pt x="10947" y="11379"/>
                  </a:cubicBezTo>
                  <a:cubicBezTo>
                    <a:pt x="10947" y="11523"/>
                    <a:pt x="10803" y="11703"/>
                    <a:pt x="10659" y="11703"/>
                  </a:cubicBezTo>
                  <a:cubicBezTo>
                    <a:pt x="10485" y="11745"/>
                    <a:pt x="10281" y="11766"/>
                    <a:pt x="10050" y="11766"/>
                  </a:cubicBezTo>
                  <a:cubicBezTo>
                    <a:pt x="7889" y="11766"/>
                    <a:pt x="3426" y="9929"/>
                    <a:pt x="433" y="6122"/>
                  </a:cubicBezTo>
                  <a:lnTo>
                    <a:pt x="1" y="6590"/>
                  </a:lnTo>
                  <a:cubicBezTo>
                    <a:pt x="3213" y="10734"/>
                    <a:pt x="7859" y="12499"/>
                    <a:pt x="10102" y="12499"/>
                  </a:cubicBezTo>
                  <a:cubicBezTo>
                    <a:pt x="10373" y="12499"/>
                    <a:pt x="10609" y="12474"/>
                    <a:pt x="10803" y="12423"/>
                  </a:cubicBezTo>
                  <a:lnTo>
                    <a:pt x="11091" y="12423"/>
                  </a:lnTo>
                  <a:cubicBezTo>
                    <a:pt x="11559" y="12135"/>
                    <a:pt x="11703" y="11847"/>
                    <a:pt x="11703" y="11703"/>
                  </a:cubicBezTo>
                  <a:cubicBezTo>
                    <a:pt x="11703" y="11091"/>
                    <a:pt x="11415" y="10479"/>
                    <a:pt x="10659" y="9903"/>
                  </a:cubicBezTo>
                  <a:cubicBezTo>
                    <a:pt x="7058" y="6446"/>
                    <a:pt x="3313" y="1"/>
                    <a:pt x="3313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748500" y="1406300"/>
              <a:ext cx="48650" cy="50725"/>
            </a:xfrm>
            <a:custGeom>
              <a:avLst/>
              <a:gdLst/>
              <a:ahLst/>
              <a:cxnLst/>
              <a:rect l="l" t="t" r="r" b="b"/>
              <a:pathLst>
                <a:path w="1946" h="2029" extrusionOk="0">
                  <a:moveTo>
                    <a:pt x="941" y="0"/>
                  </a:moveTo>
                  <a:cubicBezTo>
                    <a:pt x="823" y="0"/>
                    <a:pt x="701" y="36"/>
                    <a:pt x="577" y="113"/>
                  </a:cubicBezTo>
                  <a:cubicBezTo>
                    <a:pt x="145" y="257"/>
                    <a:pt x="1" y="869"/>
                    <a:pt x="289" y="1481"/>
                  </a:cubicBezTo>
                  <a:cubicBezTo>
                    <a:pt x="497" y="1792"/>
                    <a:pt x="798" y="2029"/>
                    <a:pt x="1111" y="2029"/>
                  </a:cubicBezTo>
                  <a:cubicBezTo>
                    <a:pt x="1233" y="2029"/>
                    <a:pt x="1356" y="1993"/>
                    <a:pt x="1477" y="1913"/>
                  </a:cubicBezTo>
                  <a:cubicBezTo>
                    <a:pt x="1801" y="1769"/>
                    <a:pt x="1945" y="1157"/>
                    <a:pt x="1801" y="725"/>
                  </a:cubicBezTo>
                  <a:cubicBezTo>
                    <a:pt x="1563" y="275"/>
                    <a:pt x="1267" y="0"/>
                    <a:pt x="941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684600" y="1563750"/>
              <a:ext cx="45025" cy="50725"/>
            </a:xfrm>
            <a:custGeom>
              <a:avLst/>
              <a:gdLst/>
              <a:ahLst/>
              <a:cxnLst/>
              <a:rect l="l" t="t" r="r" b="b"/>
              <a:pathLst>
                <a:path w="1801" h="2029" extrusionOk="0">
                  <a:moveTo>
                    <a:pt x="811" y="1"/>
                  </a:moveTo>
                  <a:cubicBezTo>
                    <a:pt x="688" y="1"/>
                    <a:pt x="562" y="36"/>
                    <a:pt x="432" y="116"/>
                  </a:cubicBezTo>
                  <a:cubicBezTo>
                    <a:pt x="0" y="260"/>
                    <a:pt x="0" y="872"/>
                    <a:pt x="144" y="1304"/>
                  </a:cubicBezTo>
                  <a:cubicBezTo>
                    <a:pt x="356" y="1754"/>
                    <a:pt x="665" y="2028"/>
                    <a:pt x="985" y="2028"/>
                  </a:cubicBezTo>
                  <a:cubicBezTo>
                    <a:pt x="1101" y="2028"/>
                    <a:pt x="1218" y="1993"/>
                    <a:pt x="1333" y="1916"/>
                  </a:cubicBezTo>
                  <a:cubicBezTo>
                    <a:pt x="1801" y="1772"/>
                    <a:pt x="1801" y="1160"/>
                    <a:pt x="1657" y="584"/>
                  </a:cubicBezTo>
                  <a:cubicBezTo>
                    <a:pt x="1422" y="245"/>
                    <a:pt x="1131" y="1"/>
                    <a:pt x="81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909650" y="1454100"/>
              <a:ext cx="97225" cy="273675"/>
            </a:xfrm>
            <a:custGeom>
              <a:avLst/>
              <a:gdLst/>
              <a:ahLst/>
              <a:cxnLst/>
              <a:rect l="l" t="t" r="r" b="b"/>
              <a:pathLst>
                <a:path w="3889" h="10947" extrusionOk="0">
                  <a:moveTo>
                    <a:pt x="612" y="1"/>
                  </a:moveTo>
                  <a:lnTo>
                    <a:pt x="0" y="289"/>
                  </a:lnTo>
                  <a:cubicBezTo>
                    <a:pt x="0" y="469"/>
                    <a:pt x="2413" y="5114"/>
                    <a:pt x="3133" y="10947"/>
                  </a:cubicBezTo>
                  <a:lnTo>
                    <a:pt x="3889" y="10947"/>
                  </a:lnTo>
                  <a:cubicBezTo>
                    <a:pt x="2989" y="4970"/>
                    <a:pt x="756" y="145"/>
                    <a:pt x="61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883525" y="1417500"/>
              <a:ext cx="52250" cy="52875"/>
            </a:xfrm>
            <a:custGeom>
              <a:avLst/>
              <a:gdLst/>
              <a:ahLst/>
              <a:cxnLst/>
              <a:rect l="l" t="t" r="r" b="b"/>
              <a:pathLst>
                <a:path w="2090" h="2115" extrusionOk="0">
                  <a:moveTo>
                    <a:pt x="999" y="1"/>
                  </a:moveTo>
                  <a:cubicBezTo>
                    <a:pt x="854" y="1"/>
                    <a:pt x="710" y="41"/>
                    <a:pt x="577" y="133"/>
                  </a:cubicBezTo>
                  <a:cubicBezTo>
                    <a:pt x="145" y="277"/>
                    <a:pt x="1" y="853"/>
                    <a:pt x="289" y="1465"/>
                  </a:cubicBezTo>
                  <a:cubicBezTo>
                    <a:pt x="526" y="1851"/>
                    <a:pt x="886" y="2114"/>
                    <a:pt x="1247" y="2114"/>
                  </a:cubicBezTo>
                  <a:cubicBezTo>
                    <a:pt x="1324" y="2114"/>
                    <a:pt x="1401" y="2102"/>
                    <a:pt x="1477" y="2077"/>
                  </a:cubicBezTo>
                  <a:cubicBezTo>
                    <a:pt x="1945" y="1753"/>
                    <a:pt x="2089" y="1177"/>
                    <a:pt x="1945" y="565"/>
                  </a:cubicBezTo>
                  <a:cubicBezTo>
                    <a:pt x="1739" y="255"/>
                    <a:pt x="1366" y="1"/>
                    <a:pt x="999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973550" y="1420800"/>
              <a:ext cx="112550" cy="318700"/>
            </a:xfrm>
            <a:custGeom>
              <a:avLst/>
              <a:gdLst/>
              <a:ahLst/>
              <a:cxnLst/>
              <a:rect l="l" t="t" r="r" b="b"/>
              <a:pathLst>
                <a:path w="4502" h="12748" extrusionOk="0">
                  <a:moveTo>
                    <a:pt x="577" y="1"/>
                  </a:moveTo>
                  <a:lnTo>
                    <a:pt x="1" y="289"/>
                  </a:lnTo>
                  <a:cubicBezTo>
                    <a:pt x="3601" y="9903"/>
                    <a:pt x="577" y="11991"/>
                    <a:pt x="433" y="11991"/>
                  </a:cubicBezTo>
                  <a:lnTo>
                    <a:pt x="901" y="12747"/>
                  </a:lnTo>
                  <a:cubicBezTo>
                    <a:pt x="1045" y="12603"/>
                    <a:pt x="4501" y="10335"/>
                    <a:pt x="577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947450" y="1380200"/>
              <a:ext cx="48625" cy="52725"/>
            </a:xfrm>
            <a:custGeom>
              <a:avLst/>
              <a:gdLst/>
              <a:ahLst/>
              <a:cxnLst/>
              <a:rect l="l" t="t" r="r" b="b"/>
              <a:pathLst>
                <a:path w="1945" h="2109" extrusionOk="0">
                  <a:moveTo>
                    <a:pt x="940" y="0"/>
                  </a:moveTo>
                  <a:cubicBezTo>
                    <a:pt x="822" y="0"/>
                    <a:pt x="701" y="36"/>
                    <a:pt x="576" y="112"/>
                  </a:cubicBezTo>
                  <a:cubicBezTo>
                    <a:pt x="144" y="400"/>
                    <a:pt x="0" y="1013"/>
                    <a:pt x="144" y="1445"/>
                  </a:cubicBezTo>
                  <a:cubicBezTo>
                    <a:pt x="365" y="1914"/>
                    <a:pt x="777" y="2108"/>
                    <a:pt x="1152" y="2108"/>
                  </a:cubicBezTo>
                  <a:cubicBezTo>
                    <a:pt x="1265" y="2108"/>
                    <a:pt x="1376" y="2090"/>
                    <a:pt x="1477" y="2057"/>
                  </a:cubicBezTo>
                  <a:cubicBezTo>
                    <a:pt x="1801" y="1769"/>
                    <a:pt x="1945" y="1157"/>
                    <a:pt x="1801" y="724"/>
                  </a:cubicBezTo>
                  <a:cubicBezTo>
                    <a:pt x="1563" y="275"/>
                    <a:pt x="1266" y="0"/>
                    <a:pt x="94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" name="Google Shape;126;p2"/>
          <p:cNvGrpSpPr/>
          <p:nvPr/>
        </p:nvGrpSpPr>
        <p:grpSpPr>
          <a:xfrm>
            <a:off x="347810" y="4467452"/>
            <a:ext cx="720997" cy="472835"/>
            <a:chOff x="2998925" y="1123600"/>
            <a:chExt cx="1154950" cy="757425"/>
          </a:xfrm>
        </p:grpSpPr>
        <p:sp>
          <p:nvSpPr>
            <p:cNvPr id="127" name="Google Shape;127;p2"/>
            <p:cNvSpPr/>
            <p:nvPr/>
          </p:nvSpPr>
          <p:spPr>
            <a:xfrm>
              <a:off x="3133950" y="1299275"/>
              <a:ext cx="318700" cy="211575"/>
            </a:xfrm>
            <a:custGeom>
              <a:avLst/>
              <a:gdLst/>
              <a:ahLst/>
              <a:cxnLst/>
              <a:rect l="l" t="t" r="r" b="b"/>
              <a:pathLst>
                <a:path w="12748" h="8463" extrusionOk="0">
                  <a:moveTo>
                    <a:pt x="3963" y="1"/>
                  </a:moveTo>
                  <a:cubicBezTo>
                    <a:pt x="3276" y="1"/>
                    <a:pt x="2504" y="306"/>
                    <a:pt x="2233" y="937"/>
                  </a:cubicBezTo>
                  <a:cubicBezTo>
                    <a:pt x="1945" y="1693"/>
                    <a:pt x="2089" y="3061"/>
                    <a:pt x="1657" y="3637"/>
                  </a:cubicBezTo>
                  <a:cubicBezTo>
                    <a:pt x="1477" y="3781"/>
                    <a:pt x="1045" y="3961"/>
                    <a:pt x="757" y="4105"/>
                  </a:cubicBezTo>
                  <a:cubicBezTo>
                    <a:pt x="433" y="4250"/>
                    <a:pt x="1" y="4538"/>
                    <a:pt x="1" y="4862"/>
                  </a:cubicBezTo>
                  <a:cubicBezTo>
                    <a:pt x="1" y="5294"/>
                    <a:pt x="433" y="5438"/>
                    <a:pt x="757" y="5582"/>
                  </a:cubicBezTo>
                  <a:cubicBezTo>
                    <a:pt x="1045" y="5582"/>
                    <a:pt x="1333" y="5438"/>
                    <a:pt x="1657" y="5438"/>
                  </a:cubicBezTo>
                  <a:cubicBezTo>
                    <a:pt x="2446" y="5240"/>
                    <a:pt x="3250" y="5145"/>
                    <a:pt x="4048" y="5145"/>
                  </a:cubicBezTo>
                  <a:cubicBezTo>
                    <a:pt x="6892" y="5145"/>
                    <a:pt x="9675" y="6354"/>
                    <a:pt x="11559" y="8462"/>
                  </a:cubicBezTo>
                  <a:cubicBezTo>
                    <a:pt x="11847" y="7994"/>
                    <a:pt x="12135" y="7382"/>
                    <a:pt x="12747" y="6338"/>
                  </a:cubicBezTo>
                  <a:cubicBezTo>
                    <a:pt x="10947" y="3205"/>
                    <a:pt x="8390" y="793"/>
                    <a:pt x="4358" y="37"/>
                  </a:cubicBezTo>
                  <a:cubicBezTo>
                    <a:pt x="4233" y="13"/>
                    <a:pt x="4100" y="1"/>
                    <a:pt x="396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658750" y="1160575"/>
              <a:ext cx="344800" cy="278250"/>
            </a:xfrm>
            <a:custGeom>
              <a:avLst/>
              <a:gdLst/>
              <a:ahLst/>
              <a:cxnLst/>
              <a:rect l="l" t="t" r="r" b="b"/>
              <a:pathLst>
                <a:path w="13792" h="11130" extrusionOk="0">
                  <a:moveTo>
                    <a:pt x="4990" y="1"/>
                  </a:moveTo>
                  <a:cubicBezTo>
                    <a:pt x="4463" y="1"/>
                    <a:pt x="3844" y="331"/>
                    <a:pt x="2989" y="1408"/>
                  </a:cubicBezTo>
                  <a:cubicBezTo>
                    <a:pt x="2089" y="2596"/>
                    <a:pt x="469" y="5909"/>
                    <a:pt x="1" y="9509"/>
                  </a:cubicBezTo>
                  <a:cubicBezTo>
                    <a:pt x="613" y="10230"/>
                    <a:pt x="1189" y="10554"/>
                    <a:pt x="2269" y="11130"/>
                  </a:cubicBezTo>
                  <a:cubicBezTo>
                    <a:pt x="4790" y="8285"/>
                    <a:pt x="8246" y="6053"/>
                    <a:pt x="11847" y="5009"/>
                  </a:cubicBezTo>
                  <a:cubicBezTo>
                    <a:pt x="12747" y="4685"/>
                    <a:pt x="13647" y="4397"/>
                    <a:pt x="13791" y="3640"/>
                  </a:cubicBezTo>
                  <a:cubicBezTo>
                    <a:pt x="13791" y="3208"/>
                    <a:pt x="13647" y="2740"/>
                    <a:pt x="13359" y="2452"/>
                  </a:cubicBezTo>
                  <a:cubicBezTo>
                    <a:pt x="12693" y="1531"/>
                    <a:pt x="11578" y="1058"/>
                    <a:pt x="10385" y="1058"/>
                  </a:cubicBezTo>
                  <a:cubicBezTo>
                    <a:pt x="10225" y="1058"/>
                    <a:pt x="10064" y="1067"/>
                    <a:pt x="9903" y="1084"/>
                  </a:cubicBezTo>
                  <a:cubicBezTo>
                    <a:pt x="9711" y="1110"/>
                    <a:pt x="9509" y="1122"/>
                    <a:pt x="9300" y="1122"/>
                  </a:cubicBezTo>
                  <a:cubicBezTo>
                    <a:pt x="8372" y="1122"/>
                    <a:pt x="7325" y="887"/>
                    <a:pt x="6590" y="652"/>
                  </a:cubicBezTo>
                  <a:cubicBezTo>
                    <a:pt x="6041" y="406"/>
                    <a:pt x="5572" y="1"/>
                    <a:pt x="499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617350" y="1476625"/>
              <a:ext cx="394300" cy="239450"/>
            </a:xfrm>
            <a:custGeom>
              <a:avLst/>
              <a:gdLst/>
              <a:ahLst/>
              <a:cxnLst/>
              <a:rect l="l" t="t" r="r" b="b"/>
              <a:pathLst>
                <a:path w="15772" h="9578" extrusionOk="0">
                  <a:moveTo>
                    <a:pt x="7058" y="0"/>
                  </a:moveTo>
                  <a:cubicBezTo>
                    <a:pt x="4501" y="0"/>
                    <a:pt x="1945" y="612"/>
                    <a:pt x="1" y="2268"/>
                  </a:cubicBezTo>
                  <a:cubicBezTo>
                    <a:pt x="145" y="2268"/>
                    <a:pt x="325" y="2557"/>
                    <a:pt x="613" y="2845"/>
                  </a:cubicBezTo>
                  <a:cubicBezTo>
                    <a:pt x="901" y="2989"/>
                    <a:pt x="1225" y="3169"/>
                    <a:pt x="1513" y="3169"/>
                  </a:cubicBezTo>
                  <a:cubicBezTo>
                    <a:pt x="4069" y="4069"/>
                    <a:pt x="6302" y="5545"/>
                    <a:pt x="8102" y="7489"/>
                  </a:cubicBezTo>
                  <a:cubicBezTo>
                    <a:pt x="8570" y="8102"/>
                    <a:pt x="9002" y="8714"/>
                    <a:pt x="9758" y="9146"/>
                  </a:cubicBezTo>
                  <a:cubicBezTo>
                    <a:pt x="10110" y="9415"/>
                    <a:pt x="10558" y="9577"/>
                    <a:pt x="10984" y="9577"/>
                  </a:cubicBezTo>
                  <a:cubicBezTo>
                    <a:pt x="11299" y="9577"/>
                    <a:pt x="11602" y="9489"/>
                    <a:pt x="11847" y="9290"/>
                  </a:cubicBezTo>
                  <a:cubicBezTo>
                    <a:pt x="12603" y="8714"/>
                    <a:pt x="12747" y="7670"/>
                    <a:pt x="13359" y="6913"/>
                  </a:cubicBezTo>
                  <a:cubicBezTo>
                    <a:pt x="13647" y="6445"/>
                    <a:pt x="14259" y="6013"/>
                    <a:pt x="14871" y="5689"/>
                  </a:cubicBezTo>
                  <a:cubicBezTo>
                    <a:pt x="15303" y="5257"/>
                    <a:pt x="15772" y="4645"/>
                    <a:pt x="15772" y="4069"/>
                  </a:cubicBezTo>
                  <a:cubicBezTo>
                    <a:pt x="15772" y="3169"/>
                    <a:pt x="15015" y="2557"/>
                    <a:pt x="14115" y="2088"/>
                  </a:cubicBezTo>
                  <a:cubicBezTo>
                    <a:pt x="12027" y="900"/>
                    <a:pt x="9470" y="144"/>
                    <a:pt x="705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085350" y="1537725"/>
              <a:ext cx="427600" cy="301150"/>
            </a:xfrm>
            <a:custGeom>
              <a:avLst/>
              <a:gdLst/>
              <a:ahLst/>
              <a:cxnLst/>
              <a:rect l="l" t="t" r="r" b="b"/>
              <a:pathLst>
                <a:path w="17104" h="12046" extrusionOk="0">
                  <a:moveTo>
                    <a:pt x="14888" y="0"/>
                  </a:moveTo>
                  <a:cubicBezTo>
                    <a:pt x="14716" y="0"/>
                    <a:pt x="14552" y="35"/>
                    <a:pt x="14403" y="113"/>
                  </a:cubicBezTo>
                  <a:cubicBezTo>
                    <a:pt x="10334" y="401"/>
                    <a:pt x="4321" y="2813"/>
                    <a:pt x="1045" y="6702"/>
                  </a:cubicBezTo>
                  <a:cubicBezTo>
                    <a:pt x="433" y="7314"/>
                    <a:pt x="1" y="8214"/>
                    <a:pt x="433" y="8970"/>
                  </a:cubicBezTo>
                  <a:cubicBezTo>
                    <a:pt x="730" y="9338"/>
                    <a:pt x="1163" y="9416"/>
                    <a:pt x="1650" y="9416"/>
                  </a:cubicBezTo>
                  <a:cubicBezTo>
                    <a:pt x="2013" y="9416"/>
                    <a:pt x="2404" y="9373"/>
                    <a:pt x="2792" y="9373"/>
                  </a:cubicBezTo>
                  <a:cubicBezTo>
                    <a:pt x="2955" y="9373"/>
                    <a:pt x="3118" y="9380"/>
                    <a:pt x="3277" y="9402"/>
                  </a:cubicBezTo>
                  <a:cubicBezTo>
                    <a:pt x="4321" y="9546"/>
                    <a:pt x="5077" y="10447"/>
                    <a:pt x="5978" y="11203"/>
                  </a:cubicBezTo>
                  <a:cubicBezTo>
                    <a:pt x="6554" y="11594"/>
                    <a:pt x="7440" y="12045"/>
                    <a:pt x="8163" y="12045"/>
                  </a:cubicBezTo>
                  <a:cubicBezTo>
                    <a:pt x="8570" y="12045"/>
                    <a:pt x="8926" y="11903"/>
                    <a:pt x="9146" y="11527"/>
                  </a:cubicBezTo>
                  <a:cubicBezTo>
                    <a:pt x="11847" y="6270"/>
                    <a:pt x="13323" y="4001"/>
                    <a:pt x="17104" y="1769"/>
                  </a:cubicBezTo>
                  <a:cubicBezTo>
                    <a:pt x="16833" y="897"/>
                    <a:pt x="15760" y="0"/>
                    <a:pt x="1488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276175" y="1123600"/>
              <a:ext cx="447450" cy="334125"/>
            </a:xfrm>
            <a:custGeom>
              <a:avLst/>
              <a:gdLst/>
              <a:ahLst/>
              <a:cxnLst/>
              <a:rect l="l" t="t" r="r" b="b"/>
              <a:pathLst>
                <a:path w="17898" h="13365" extrusionOk="0">
                  <a:moveTo>
                    <a:pt x="15388" y="1"/>
                  </a:moveTo>
                  <a:cubicBezTo>
                    <a:pt x="14897" y="1"/>
                    <a:pt x="14354" y="70"/>
                    <a:pt x="13792" y="186"/>
                  </a:cubicBezTo>
                  <a:cubicBezTo>
                    <a:pt x="11091" y="763"/>
                    <a:pt x="8859" y="3175"/>
                    <a:pt x="6014" y="3463"/>
                  </a:cubicBezTo>
                  <a:cubicBezTo>
                    <a:pt x="5834" y="3492"/>
                    <a:pt x="5654" y="3503"/>
                    <a:pt x="5474" y="3503"/>
                  </a:cubicBezTo>
                  <a:cubicBezTo>
                    <a:pt x="4754" y="3503"/>
                    <a:pt x="4034" y="3319"/>
                    <a:pt x="3314" y="3319"/>
                  </a:cubicBezTo>
                  <a:cubicBezTo>
                    <a:pt x="2413" y="3319"/>
                    <a:pt x="1369" y="3463"/>
                    <a:pt x="901" y="4219"/>
                  </a:cubicBezTo>
                  <a:cubicBezTo>
                    <a:pt x="1" y="5263"/>
                    <a:pt x="289" y="6776"/>
                    <a:pt x="1189" y="7676"/>
                  </a:cubicBezTo>
                  <a:cubicBezTo>
                    <a:pt x="1945" y="8720"/>
                    <a:pt x="4970" y="10808"/>
                    <a:pt x="6014" y="13365"/>
                  </a:cubicBezTo>
                  <a:cubicBezTo>
                    <a:pt x="8685" y="13107"/>
                    <a:pt x="12219" y="11642"/>
                    <a:pt x="14534" y="11642"/>
                  </a:cubicBezTo>
                  <a:cubicBezTo>
                    <a:pt x="14809" y="11642"/>
                    <a:pt x="15067" y="11663"/>
                    <a:pt x="15304" y="11709"/>
                  </a:cubicBezTo>
                  <a:cubicBezTo>
                    <a:pt x="16060" y="5731"/>
                    <a:pt x="17248" y="4831"/>
                    <a:pt x="17572" y="2563"/>
                  </a:cubicBezTo>
                  <a:cubicBezTo>
                    <a:pt x="17897" y="640"/>
                    <a:pt x="16878" y="1"/>
                    <a:pt x="15388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400400" y="1231700"/>
              <a:ext cx="247575" cy="207125"/>
            </a:xfrm>
            <a:custGeom>
              <a:avLst/>
              <a:gdLst/>
              <a:ahLst/>
              <a:cxnLst/>
              <a:rect l="l" t="t" r="r" b="b"/>
              <a:pathLst>
                <a:path w="9903" h="8285" extrusionOk="0">
                  <a:moveTo>
                    <a:pt x="3300" y="0"/>
                  </a:moveTo>
                  <a:cubicBezTo>
                    <a:pt x="3244" y="0"/>
                    <a:pt x="3188" y="12"/>
                    <a:pt x="3134" y="39"/>
                  </a:cubicBezTo>
                  <a:cubicBezTo>
                    <a:pt x="2701" y="39"/>
                    <a:pt x="2521" y="363"/>
                    <a:pt x="2521" y="795"/>
                  </a:cubicBezTo>
                  <a:cubicBezTo>
                    <a:pt x="2377" y="1083"/>
                    <a:pt x="2521" y="1552"/>
                    <a:pt x="2521" y="1840"/>
                  </a:cubicBezTo>
                  <a:cubicBezTo>
                    <a:pt x="2701" y="2596"/>
                    <a:pt x="2989" y="3352"/>
                    <a:pt x="3134" y="3964"/>
                  </a:cubicBezTo>
                  <a:cubicBezTo>
                    <a:pt x="3134" y="4396"/>
                    <a:pt x="3278" y="4684"/>
                    <a:pt x="3134" y="5008"/>
                  </a:cubicBezTo>
                  <a:cubicBezTo>
                    <a:pt x="3134" y="5440"/>
                    <a:pt x="2845" y="5764"/>
                    <a:pt x="2521" y="5764"/>
                  </a:cubicBezTo>
                  <a:cubicBezTo>
                    <a:pt x="1945" y="5764"/>
                    <a:pt x="1621" y="5296"/>
                    <a:pt x="1477" y="4864"/>
                  </a:cubicBezTo>
                  <a:cubicBezTo>
                    <a:pt x="1269" y="4525"/>
                    <a:pt x="890" y="4281"/>
                    <a:pt x="588" y="4281"/>
                  </a:cubicBezTo>
                  <a:cubicBezTo>
                    <a:pt x="473" y="4281"/>
                    <a:pt x="369" y="4316"/>
                    <a:pt x="289" y="4396"/>
                  </a:cubicBezTo>
                  <a:cubicBezTo>
                    <a:pt x="1" y="4684"/>
                    <a:pt x="145" y="5296"/>
                    <a:pt x="433" y="5584"/>
                  </a:cubicBezTo>
                  <a:cubicBezTo>
                    <a:pt x="1189" y="6484"/>
                    <a:pt x="1945" y="7385"/>
                    <a:pt x="2701" y="8285"/>
                  </a:cubicBezTo>
                  <a:cubicBezTo>
                    <a:pt x="3890" y="7853"/>
                    <a:pt x="5402" y="7385"/>
                    <a:pt x="6878" y="7385"/>
                  </a:cubicBezTo>
                  <a:cubicBezTo>
                    <a:pt x="7346" y="7385"/>
                    <a:pt x="7778" y="7385"/>
                    <a:pt x="8102" y="7097"/>
                  </a:cubicBezTo>
                  <a:cubicBezTo>
                    <a:pt x="8246" y="6953"/>
                    <a:pt x="8390" y="6664"/>
                    <a:pt x="8390" y="6340"/>
                  </a:cubicBezTo>
                  <a:cubicBezTo>
                    <a:pt x="8823" y="5296"/>
                    <a:pt x="9291" y="4108"/>
                    <a:pt x="9579" y="2884"/>
                  </a:cubicBezTo>
                  <a:cubicBezTo>
                    <a:pt x="9723" y="2452"/>
                    <a:pt x="9903" y="1840"/>
                    <a:pt x="9435" y="1696"/>
                  </a:cubicBezTo>
                  <a:cubicBezTo>
                    <a:pt x="9376" y="1676"/>
                    <a:pt x="9319" y="1667"/>
                    <a:pt x="9265" y="1667"/>
                  </a:cubicBezTo>
                  <a:cubicBezTo>
                    <a:pt x="8918" y="1667"/>
                    <a:pt x="8659" y="2028"/>
                    <a:pt x="8535" y="2308"/>
                  </a:cubicBezTo>
                  <a:cubicBezTo>
                    <a:pt x="8246" y="3064"/>
                    <a:pt x="7922" y="3640"/>
                    <a:pt x="7634" y="4252"/>
                  </a:cubicBezTo>
                  <a:cubicBezTo>
                    <a:pt x="7490" y="4540"/>
                    <a:pt x="7346" y="4864"/>
                    <a:pt x="7022" y="4864"/>
                  </a:cubicBezTo>
                  <a:cubicBezTo>
                    <a:pt x="6734" y="4684"/>
                    <a:pt x="6734" y="4252"/>
                    <a:pt x="6734" y="3964"/>
                  </a:cubicBezTo>
                  <a:cubicBezTo>
                    <a:pt x="6878" y="3352"/>
                    <a:pt x="6878" y="2596"/>
                    <a:pt x="7022" y="1840"/>
                  </a:cubicBezTo>
                  <a:cubicBezTo>
                    <a:pt x="7022" y="1407"/>
                    <a:pt x="6878" y="651"/>
                    <a:pt x="6446" y="651"/>
                  </a:cubicBezTo>
                  <a:cubicBezTo>
                    <a:pt x="5978" y="651"/>
                    <a:pt x="5834" y="1263"/>
                    <a:pt x="5834" y="1696"/>
                  </a:cubicBezTo>
                  <a:lnTo>
                    <a:pt x="5834" y="4108"/>
                  </a:lnTo>
                  <a:cubicBezTo>
                    <a:pt x="5834" y="4396"/>
                    <a:pt x="5690" y="4864"/>
                    <a:pt x="5402" y="4864"/>
                  </a:cubicBezTo>
                  <a:cubicBezTo>
                    <a:pt x="5078" y="4684"/>
                    <a:pt x="5078" y="4540"/>
                    <a:pt x="5078" y="4396"/>
                  </a:cubicBezTo>
                  <a:cubicBezTo>
                    <a:pt x="4790" y="3352"/>
                    <a:pt x="4646" y="2308"/>
                    <a:pt x="4322" y="1407"/>
                  </a:cubicBezTo>
                  <a:cubicBezTo>
                    <a:pt x="4322" y="1083"/>
                    <a:pt x="4178" y="651"/>
                    <a:pt x="4034" y="363"/>
                  </a:cubicBezTo>
                  <a:cubicBezTo>
                    <a:pt x="3800" y="217"/>
                    <a:pt x="3543" y="0"/>
                    <a:pt x="330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998925" y="1430700"/>
              <a:ext cx="476225" cy="290925"/>
            </a:xfrm>
            <a:custGeom>
              <a:avLst/>
              <a:gdLst/>
              <a:ahLst/>
              <a:cxnLst/>
              <a:rect l="l" t="t" r="r" b="b"/>
              <a:pathLst>
                <a:path w="19049" h="11637" extrusionOk="0">
                  <a:moveTo>
                    <a:pt x="9535" y="1"/>
                  </a:moveTo>
                  <a:cubicBezTo>
                    <a:pt x="8849" y="1"/>
                    <a:pt x="8164" y="60"/>
                    <a:pt x="7490" y="181"/>
                  </a:cubicBezTo>
                  <a:cubicBezTo>
                    <a:pt x="5402" y="505"/>
                    <a:pt x="3133" y="1693"/>
                    <a:pt x="2377" y="3637"/>
                  </a:cubicBezTo>
                  <a:cubicBezTo>
                    <a:pt x="1801" y="5006"/>
                    <a:pt x="1945" y="6626"/>
                    <a:pt x="1189" y="7850"/>
                  </a:cubicBezTo>
                  <a:cubicBezTo>
                    <a:pt x="577" y="8750"/>
                    <a:pt x="1" y="9651"/>
                    <a:pt x="145" y="10695"/>
                  </a:cubicBezTo>
                  <a:cubicBezTo>
                    <a:pt x="145" y="11207"/>
                    <a:pt x="558" y="11637"/>
                    <a:pt x="1194" y="11637"/>
                  </a:cubicBezTo>
                  <a:cubicBezTo>
                    <a:pt x="1497" y="11637"/>
                    <a:pt x="1850" y="11539"/>
                    <a:pt x="2233" y="11307"/>
                  </a:cubicBezTo>
                  <a:cubicBezTo>
                    <a:pt x="6158" y="9038"/>
                    <a:pt x="10659" y="4826"/>
                    <a:pt x="19048" y="4538"/>
                  </a:cubicBezTo>
                  <a:cubicBezTo>
                    <a:pt x="16780" y="1634"/>
                    <a:pt x="13139" y="1"/>
                    <a:pt x="9535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167275" y="1461300"/>
              <a:ext cx="240350" cy="117050"/>
            </a:xfrm>
            <a:custGeom>
              <a:avLst/>
              <a:gdLst/>
              <a:ahLst/>
              <a:cxnLst/>
              <a:rect l="l" t="t" r="r" b="b"/>
              <a:pathLst>
                <a:path w="9614" h="4682" extrusionOk="0">
                  <a:moveTo>
                    <a:pt x="5869" y="1"/>
                  </a:moveTo>
                  <a:cubicBezTo>
                    <a:pt x="5545" y="1"/>
                    <a:pt x="5257" y="1"/>
                    <a:pt x="5113" y="181"/>
                  </a:cubicBezTo>
                  <a:cubicBezTo>
                    <a:pt x="4825" y="469"/>
                    <a:pt x="4969" y="757"/>
                    <a:pt x="5257" y="901"/>
                  </a:cubicBezTo>
                  <a:lnTo>
                    <a:pt x="6301" y="901"/>
                  </a:lnTo>
                  <a:cubicBezTo>
                    <a:pt x="6387" y="863"/>
                    <a:pt x="6499" y="845"/>
                    <a:pt x="6614" y="845"/>
                  </a:cubicBezTo>
                  <a:cubicBezTo>
                    <a:pt x="6934" y="845"/>
                    <a:pt x="7270" y="986"/>
                    <a:pt x="7057" y="1225"/>
                  </a:cubicBezTo>
                  <a:cubicBezTo>
                    <a:pt x="6831" y="1332"/>
                    <a:pt x="6242" y="1359"/>
                    <a:pt x="5490" y="1359"/>
                  </a:cubicBezTo>
                  <a:cubicBezTo>
                    <a:pt x="4667" y="1359"/>
                    <a:pt x="3651" y="1326"/>
                    <a:pt x="2704" y="1326"/>
                  </a:cubicBezTo>
                  <a:cubicBezTo>
                    <a:pt x="2174" y="1326"/>
                    <a:pt x="1665" y="1337"/>
                    <a:pt x="1224" y="1369"/>
                  </a:cubicBezTo>
                  <a:cubicBezTo>
                    <a:pt x="1044" y="1369"/>
                    <a:pt x="756" y="1369"/>
                    <a:pt x="468" y="1513"/>
                  </a:cubicBezTo>
                  <a:cubicBezTo>
                    <a:pt x="144" y="1657"/>
                    <a:pt x="0" y="1801"/>
                    <a:pt x="0" y="2125"/>
                  </a:cubicBezTo>
                  <a:cubicBezTo>
                    <a:pt x="144" y="2269"/>
                    <a:pt x="612" y="2269"/>
                    <a:pt x="900" y="2269"/>
                  </a:cubicBezTo>
                  <a:cubicBezTo>
                    <a:pt x="2845" y="2125"/>
                    <a:pt x="4969" y="1981"/>
                    <a:pt x="7057" y="1657"/>
                  </a:cubicBezTo>
                  <a:lnTo>
                    <a:pt x="7057" y="1657"/>
                  </a:lnTo>
                  <a:lnTo>
                    <a:pt x="1656" y="3458"/>
                  </a:lnTo>
                  <a:cubicBezTo>
                    <a:pt x="1368" y="3458"/>
                    <a:pt x="1044" y="3602"/>
                    <a:pt x="900" y="3926"/>
                  </a:cubicBezTo>
                  <a:cubicBezTo>
                    <a:pt x="900" y="4214"/>
                    <a:pt x="1224" y="4214"/>
                    <a:pt x="1512" y="4214"/>
                  </a:cubicBezTo>
                  <a:cubicBezTo>
                    <a:pt x="2413" y="4214"/>
                    <a:pt x="3457" y="3782"/>
                    <a:pt x="4357" y="3458"/>
                  </a:cubicBezTo>
                  <a:cubicBezTo>
                    <a:pt x="4937" y="3126"/>
                    <a:pt x="6216" y="2774"/>
                    <a:pt x="6781" y="2774"/>
                  </a:cubicBezTo>
                  <a:cubicBezTo>
                    <a:pt x="6952" y="2774"/>
                    <a:pt x="7057" y="2806"/>
                    <a:pt x="7057" y="2881"/>
                  </a:cubicBezTo>
                  <a:cubicBezTo>
                    <a:pt x="7057" y="3170"/>
                    <a:pt x="4969" y="3602"/>
                    <a:pt x="3925" y="3926"/>
                  </a:cubicBezTo>
                  <a:cubicBezTo>
                    <a:pt x="3745" y="4070"/>
                    <a:pt x="3457" y="4214"/>
                    <a:pt x="3457" y="4358"/>
                  </a:cubicBezTo>
                  <a:cubicBezTo>
                    <a:pt x="3457" y="4682"/>
                    <a:pt x="3745" y="4682"/>
                    <a:pt x="4069" y="4682"/>
                  </a:cubicBezTo>
                  <a:cubicBezTo>
                    <a:pt x="4969" y="4358"/>
                    <a:pt x="5869" y="3926"/>
                    <a:pt x="6769" y="3602"/>
                  </a:cubicBezTo>
                  <a:cubicBezTo>
                    <a:pt x="7406" y="3398"/>
                    <a:pt x="8042" y="3194"/>
                    <a:pt x="8628" y="3194"/>
                  </a:cubicBezTo>
                  <a:cubicBezTo>
                    <a:pt x="8871" y="3194"/>
                    <a:pt x="9104" y="3229"/>
                    <a:pt x="9326" y="3314"/>
                  </a:cubicBezTo>
                  <a:cubicBezTo>
                    <a:pt x="9470" y="2557"/>
                    <a:pt x="9614" y="1801"/>
                    <a:pt x="9470" y="1081"/>
                  </a:cubicBezTo>
                  <a:cubicBezTo>
                    <a:pt x="8426" y="613"/>
                    <a:pt x="7057" y="325"/>
                    <a:pt x="586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3632650" y="1282175"/>
              <a:ext cx="521225" cy="251175"/>
            </a:xfrm>
            <a:custGeom>
              <a:avLst/>
              <a:gdLst/>
              <a:ahLst/>
              <a:cxnLst/>
              <a:rect l="l" t="t" r="r" b="b"/>
              <a:pathLst>
                <a:path w="20849" h="10047" extrusionOk="0">
                  <a:moveTo>
                    <a:pt x="16900" y="1"/>
                  </a:moveTo>
                  <a:cubicBezTo>
                    <a:pt x="16350" y="1"/>
                    <a:pt x="15799" y="70"/>
                    <a:pt x="15304" y="145"/>
                  </a:cubicBezTo>
                  <a:cubicBezTo>
                    <a:pt x="8858" y="865"/>
                    <a:pt x="2989" y="4465"/>
                    <a:pt x="1" y="10046"/>
                  </a:cubicBezTo>
                  <a:cubicBezTo>
                    <a:pt x="2475" y="8799"/>
                    <a:pt x="5247" y="8135"/>
                    <a:pt x="7996" y="8135"/>
                  </a:cubicBezTo>
                  <a:cubicBezTo>
                    <a:pt x="9928" y="8135"/>
                    <a:pt x="11849" y="8463"/>
                    <a:pt x="13647" y="9146"/>
                  </a:cubicBezTo>
                  <a:cubicBezTo>
                    <a:pt x="14691" y="9434"/>
                    <a:pt x="15736" y="9866"/>
                    <a:pt x="16816" y="9866"/>
                  </a:cubicBezTo>
                  <a:cubicBezTo>
                    <a:pt x="17860" y="9722"/>
                    <a:pt x="19048" y="8966"/>
                    <a:pt x="19048" y="7922"/>
                  </a:cubicBezTo>
                  <a:cubicBezTo>
                    <a:pt x="19048" y="7166"/>
                    <a:pt x="18616" y="6590"/>
                    <a:pt x="18760" y="5834"/>
                  </a:cubicBezTo>
                  <a:cubicBezTo>
                    <a:pt x="18904" y="5078"/>
                    <a:pt x="19804" y="4645"/>
                    <a:pt x="20236" y="3889"/>
                  </a:cubicBezTo>
                  <a:cubicBezTo>
                    <a:pt x="20849" y="2845"/>
                    <a:pt x="20236" y="1189"/>
                    <a:pt x="19048" y="577"/>
                  </a:cubicBezTo>
                  <a:cubicBezTo>
                    <a:pt x="18439" y="136"/>
                    <a:pt x="17671" y="1"/>
                    <a:pt x="1690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684875" y="1361725"/>
              <a:ext cx="198950" cy="118525"/>
            </a:xfrm>
            <a:custGeom>
              <a:avLst/>
              <a:gdLst/>
              <a:ahLst/>
              <a:cxnLst/>
              <a:rect l="l" t="t" r="r" b="b"/>
              <a:pathLst>
                <a:path w="7958" h="4741" extrusionOk="0">
                  <a:moveTo>
                    <a:pt x="7462" y="1"/>
                  </a:moveTo>
                  <a:cubicBezTo>
                    <a:pt x="7327" y="1"/>
                    <a:pt x="7177" y="36"/>
                    <a:pt x="7057" y="95"/>
                  </a:cubicBezTo>
                  <a:cubicBezTo>
                    <a:pt x="5354" y="538"/>
                    <a:pt x="2844" y="2819"/>
                    <a:pt x="2335" y="2819"/>
                  </a:cubicBezTo>
                  <a:cubicBezTo>
                    <a:pt x="2306" y="2819"/>
                    <a:pt x="2284" y="2811"/>
                    <a:pt x="2268" y="2796"/>
                  </a:cubicBezTo>
                  <a:cubicBezTo>
                    <a:pt x="1944" y="2652"/>
                    <a:pt x="4069" y="1607"/>
                    <a:pt x="4069" y="1139"/>
                  </a:cubicBezTo>
                  <a:cubicBezTo>
                    <a:pt x="4069" y="1097"/>
                    <a:pt x="4041" y="1080"/>
                    <a:pt x="3994" y="1080"/>
                  </a:cubicBezTo>
                  <a:cubicBezTo>
                    <a:pt x="3882" y="1080"/>
                    <a:pt x="3660" y="1182"/>
                    <a:pt x="3457" y="1283"/>
                  </a:cubicBezTo>
                  <a:cubicBezTo>
                    <a:pt x="2413" y="1896"/>
                    <a:pt x="1368" y="2652"/>
                    <a:pt x="612" y="3552"/>
                  </a:cubicBezTo>
                  <a:cubicBezTo>
                    <a:pt x="324" y="3840"/>
                    <a:pt x="324" y="4452"/>
                    <a:pt x="0" y="4740"/>
                  </a:cubicBezTo>
                  <a:cubicBezTo>
                    <a:pt x="1242" y="4416"/>
                    <a:pt x="2485" y="4254"/>
                    <a:pt x="3727" y="4254"/>
                  </a:cubicBezTo>
                  <a:cubicBezTo>
                    <a:pt x="4141" y="4254"/>
                    <a:pt x="4555" y="4272"/>
                    <a:pt x="4969" y="4308"/>
                  </a:cubicBezTo>
                  <a:cubicBezTo>
                    <a:pt x="5113" y="4380"/>
                    <a:pt x="5221" y="4416"/>
                    <a:pt x="5334" y="4416"/>
                  </a:cubicBezTo>
                  <a:cubicBezTo>
                    <a:pt x="5446" y="4416"/>
                    <a:pt x="5563" y="4380"/>
                    <a:pt x="5725" y="4308"/>
                  </a:cubicBezTo>
                  <a:cubicBezTo>
                    <a:pt x="5869" y="4308"/>
                    <a:pt x="6013" y="3984"/>
                    <a:pt x="5869" y="3840"/>
                  </a:cubicBezTo>
                  <a:cubicBezTo>
                    <a:pt x="5869" y="3696"/>
                    <a:pt x="5545" y="3696"/>
                    <a:pt x="5401" y="3696"/>
                  </a:cubicBezTo>
                  <a:cubicBezTo>
                    <a:pt x="4866" y="3798"/>
                    <a:pt x="3972" y="3900"/>
                    <a:pt x="3442" y="3900"/>
                  </a:cubicBezTo>
                  <a:cubicBezTo>
                    <a:pt x="3223" y="3900"/>
                    <a:pt x="3067" y="3882"/>
                    <a:pt x="3025" y="3840"/>
                  </a:cubicBezTo>
                  <a:cubicBezTo>
                    <a:pt x="2845" y="3696"/>
                    <a:pt x="5113" y="3084"/>
                    <a:pt x="6301" y="2940"/>
                  </a:cubicBezTo>
                  <a:cubicBezTo>
                    <a:pt x="6445" y="2940"/>
                    <a:pt x="6769" y="2796"/>
                    <a:pt x="6913" y="2796"/>
                  </a:cubicBezTo>
                  <a:cubicBezTo>
                    <a:pt x="7057" y="2652"/>
                    <a:pt x="7201" y="2364"/>
                    <a:pt x="7057" y="2184"/>
                  </a:cubicBezTo>
                  <a:cubicBezTo>
                    <a:pt x="6913" y="2040"/>
                    <a:pt x="6625" y="2040"/>
                    <a:pt x="6301" y="2040"/>
                  </a:cubicBezTo>
                  <a:cubicBezTo>
                    <a:pt x="5350" y="2335"/>
                    <a:pt x="3534" y="3107"/>
                    <a:pt x="3217" y="3107"/>
                  </a:cubicBezTo>
                  <a:cubicBezTo>
                    <a:pt x="3185" y="3107"/>
                    <a:pt x="3169" y="3100"/>
                    <a:pt x="3169" y="3084"/>
                  </a:cubicBezTo>
                  <a:cubicBezTo>
                    <a:pt x="3025" y="2940"/>
                    <a:pt x="6301" y="1896"/>
                    <a:pt x="7525" y="851"/>
                  </a:cubicBezTo>
                  <a:cubicBezTo>
                    <a:pt x="7814" y="707"/>
                    <a:pt x="7958" y="563"/>
                    <a:pt x="7814" y="239"/>
                  </a:cubicBezTo>
                  <a:cubicBezTo>
                    <a:pt x="7814" y="71"/>
                    <a:pt x="7653" y="1"/>
                    <a:pt x="7462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3377900" y="1373850"/>
              <a:ext cx="352000" cy="196475"/>
            </a:xfrm>
            <a:custGeom>
              <a:avLst/>
              <a:gdLst/>
              <a:ahLst/>
              <a:cxnLst/>
              <a:rect l="l" t="t" r="r" b="b"/>
              <a:pathLst>
                <a:path w="14080" h="7859" extrusionOk="0">
                  <a:moveTo>
                    <a:pt x="8399" y="1"/>
                  </a:moveTo>
                  <a:cubicBezTo>
                    <a:pt x="7572" y="1"/>
                    <a:pt x="6703" y="114"/>
                    <a:pt x="5834" y="366"/>
                  </a:cubicBezTo>
                  <a:cubicBezTo>
                    <a:pt x="2233" y="1411"/>
                    <a:pt x="1" y="4255"/>
                    <a:pt x="577" y="6199"/>
                  </a:cubicBezTo>
                  <a:cubicBezTo>
                    <a:pt x="942" y="7382"/>
                    <a:pt x="2156" y="7859"/>
                    <a:pt x="3841" y="7859"/>
                  </a:cubicBezTo>
                  <a:cubicBezTo>
                    <a:pt x="4977" y="7859"/>
                    <a:pt x="6328" y="7642"/>
                    <a:pt x="7778" y="7280"/>
                  </a:cubicBezTo>
                  <a:cubicBezTo>
                    <a:pt x="11379" y="6199"/>
                    <a:pt x="14079" y="4399"/>
                    <a:pt x="13647" y="2599"/>
                  </a:cubicBezTo>
                  <a:cubicBezTo>
                    <a:pt x="13183" y="1124"/>
                    <a:pt x="10998" y="1"/>
                    <a:pt x="8399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418425" y="1393800"/>
              <a:ext cx="172850" cy="102450"/>
            </a:xfrm>
            <a:custGeom>
              <a:avLst/>
              <a:gdLst/>
              <a:ahLst/>
              <a:cxnLst/>
              <a:rect l="l" t="t" r="r" b="b"/>
              <a:pathLst>
                <a:path w="6914" h="4098" extrusionOk="0">
                  <a:moveTo>
                    <a:pt x="6157" y="0"/>
                  </a:moveTo>
                  <a:cubicBezTo>
                    <a:pt x="4069" y="0"/>
                    <a:pt x="1980" y="901"/>
                    <a:pt x="468" y="2413"/>
                  </a:cubicBezTo>
                  <a:cubicBezTo>
                    <a:pt x="324" y="2701"/>
                    <a:pt x="180" y="2881"/>
                    <a:pt x="0" y="3313"/>
                  </a:cubicBezTo>
                  <a:cubicBezTo>
                    <a:pt x="0" y="3601"/>
                    <a:pt x="180" y="3925"/>
                    <a:pt x="468" y="4069"/>
                  </a:cubicBezTo>
                  <a:cubicBezTo>
                    <a:pt x="507" y="4089"/>
                    <a:pt x="550" y="4098"/>
                    <a:pt x="595" y="4098"/>
                  </a:cubicBezTo>
                  <a:cubicBezTo>
                    <a:pt x="880" y="4098"/>
                    <a:pt x="1263" y="3737"/>
                    <a:pt x="1512" y="3457"/>
                  </a:cubicBezTo>
                  <a:cubicBezTo>
                    <a:pt x="2557" y="2413"/>
                    <a:pt x="3925" y="1657"/>
                    <a:pt x="5401" y="1513"/>
                  </a:cubicBezTo>
                  <a:cubicBezTo>
                    <a:pt x="5725" y="1513"/>
                    <a:pt x="6157" y="1513"/>
                    <a:pt x="6481" y="1369"/>
                  </a:cubicBezTo>
                  <a:cubicBezTo>
                    <a:pt x="6769" y="1225"/>
                    <a:pt x="6913" y="901"/>
                    <a:pt x="6913" y="469"/>
                  </a:cubicBezTo>
                  <a:cubicBezTo>
                    <a:pt x="6913" y="180"/>
                    <a:pt x="6481" y="0"/>
                    <a:pt x="615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343700" y="1520125"/>
              <a:ext cx="472625" cy="360900"/>
            </a:xfrm>
            <a:custGeom>
              <a:avLst/>
              <a:gdLst/>
              <a:ahLst/>
              <a:cxnLst/>
              <a:rect l="l" t="t" r="r" b="b"/>
              <a:pathLst>
                <a:path w="18905" h="14436" extrusionOk="0">
                  <a:moveTo>
                    <a:pt x="9951" y="1"/>
                  </a:moveTo>
                  <a:cubicBezTo>
                    <a:pt x="9733" y="1"/>
                    <a:pt x="9512" y="18"/>
                    <a:pt x="9290" y="60"/>
                  </a:cubicBezTo>
                  <a:cubicBezTo>
                    <a:pt x="8246" y="204"/>
                    <a:pt x="7202" y="528"/>
                    <a:pt x="6446" y="817"/>
                  </a:cubicBezTo>
                  <a:cubicBezTo>
                    <a:pt x="5870" y="1105"/>
                    <a:pt x="5546" y="1429"/>
                    <a:pt x="5257" y="1717"/>
                  </a:cubicBezTo>
                  <a:cubicBezTo>
                    <a:pt x="3889" y="3517"/>
                    <a:pt x="1189" y="6650"/>
                    <a:pt x="289" y="10430"/>
                  </a:cubicBezTo>
                  <a:cubicBezTo>
                    <a:pt x="0" y="11763"/>
                    <a:pt x="145" y="13563"/>
                    <a:pt x="1369" y="14175"/>
                  </a:cubicBezTo>
                  <a:cubicBezTo>
                    <a:pt x="1670" y="14356"/>
                    <a:pt x="2035" y="14436"/>
                    <a:pt x="2410" y="14436"/>
                  </a:cubicBezTo>
                  <a:cubicBezTo>
                    <a:pt x="2931" y="14436"/>
                    <a:pt x="3471" y="14282"/>
                    <a:pt x="3889" y="14031"/>
                  </a:cubicBezTo>
                  <a:cubicBezTo>
                    <a:pt x="4645" y="13707"/>
                    <a:pt x="5402" y="13131"/>
                    <a:pt x="6158" y="12807"/>
                  </a:cubicBezTo>
                  <a:cubicBezTo>
                    <a:pt x="7051" y="12393"/>
                    <a:pt x="8013" y="12268"/>
                    <a:pt x="8995" y="12268"/>
                  </a:cubicBezTo>
                  <a:cubicBezTo>
                    <a:pt x="10149" y="12268"/>
                    <a:pt x="11330" y="12441"/>
                    <a:pt x="12459" y="12519"/>
                  </a:cubicBezTo>
                  <a:cubicBezTo>
                    <a:pt x="12701" y="12535"/>
                    <a:pt x="12949" y="12544"/>
                    <a:pt x="13200" y="12544"/>
                  </a:cubicBezTo>
                  <a:cubicBezTo>
                    <a:pt x="15121" y="12544"/>
                    <a:pt x="17241" y="12022"/>
                    <a:pt x="18292" y="10430"/>
                  </a:cubicBezTo>
                  <a:cubicBezTo>
                    <a:pt x="18904" y="9350"/>
                    <a:pt x="18904" y="7874"/>
                    <a:pt x="18472" y="6506"/>
                  </a:cubicBezTo>
                  <a:cubicBezTo>
                    <a:pt x="18004" y="5029"/>
                    <a:pt x="14547" y="1573"/>
                    <a:pt x="11415" y="204"/>
                  </a:cubicBezTo>
                  <a:cubicBezTo>
                    <a:pt x="10982" y="103"/>
                    <a:pt x="10477" y="1"/>
                    <a:pt x="995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3445425" y="1521625"/>
              <a:ext cx="270075" cy="255575"/>
            </a:xfrm>
            <a:custGeom>
              <a:avLst/>
              <a:gdLst/>
              <a:ahLst/>
              <a:cxnLst/>
              <a:rect l="l" t="t" r="r" b="b"/>
              <a:pathLst>
                <a:path w="10803" h="10223" extrusionOk="0">
                  <a:moveTo>
                    <a:pt x="5221" y="0"/>
                  </a:moveTo>
                  <a:cubicBezTo>
                    <a:pt x="4177" y="144"/>
                    <a:pt x="3133" y="468"/>
                    <a:pt x="2377" y="757"/>
                  </a:cubicBezTo>
                  <a:cubicBezTo>
                    <a:pt x="1477" y="2269"/>
                    <a:pt x="720" y="3601"/>
                    <a:pt x="144" y="5257"/>
                  </a:cubicBezTo>
                  <a:cubicBezTo>
                    <a:pt x="144" y="5545"/>
                    <a:pt x="0" y="5689"/>
                    <a:pt x="0" y="6014"/>
                  </a:cubicBezTo>
                  <a:cubicBezTo>
                    <a:pt x="0" y="6158"/>
                    <a:pt x="144" y="6446"/>
                    <a:pt x="432" y="6590"/>
                  </a:cubicBezTo>
                  <a:cubicBezTo>
                    <a:pt x="490" y="6626"/>
                    <a:pt x="549" y="6642"/>
                    <a:pt x="608" y="6642"/>
                  </a:cubicBezTo>
                  <a:cubicBezTo>
                    <a:pt x="843" y="6642"/>
                    <a:pt x="1073" y="6388"/>
                    <a:pt x="1188" y="6158"/>
                  </a:cubicBezTo>
                  <a:cubicBezTo>
                    <a:pt x="1801" y="5257"/>
                    <a:pt x="2233" y="2989"/>
                    <a:pt x="2521" y="2557"/>
                  </a:cubicBezTo>
                  <a:cubicBezTo>
                    <a:pt x="2555" y="2529"/>
                    <a:pt x="2588" y="2518"/>
                    <a:pt x="2619" y="2518"/>
                  </a:cubicBezTo>
                  <a:cubicBezTo>
                    <a:pt x="2751" y="2518"/>
                    <a:pt x="2845" y="2728"/>
                    <a:pt x="2845" y="2845"/>
                  </a:cubicBezTo>
                  <a:cubicBezTo>
                    <a:pt x="3277" y="3745"/>
                    <a:pt x="2845" y="7058"/>
                    <a:pt x="3421" y="9146"/>
                  </a:cubicBezTo>
                  <a:cubicBezTo>
                    <a:pt x="3706" y="9684"/>
                    <a:pt x="3963" y="10222"/>
                    <a:pt x="4339" y="10222"/>
                  </a:cubicBezTo>
                  <a:cubicBezTo>
                    <a:pt x="4391" y="10222"/>
                    <a:pt x="4444" y="10212"/>
                    <a:pt x="4501" y="10190"/>
                  </a:cubicBezTo>
                  <a:cubicBezTo>
                    <a:pt x="4789" y="10190"/>
                    <a:pt x="4933" y="9902"/>
                    <a:pt x="4933" y="9470"/>
                  </a:cubicBezTo>
                  <a:cubicBezTo>
                    <a:pt x="5401" y="7490"/>
                    <a:pt x="4177" y="5401"/>
                    <a:pt x="3745" y="3313"/>
                  </a:cubicBezTo>
                  <a:cubicBezTo>
                    <a:pt x="3745" y="2989"/>
                    <a:pt x="3601" y="2557"/>
                    <a:pt x="3889" y="2413"/>
                  </a:cubicBezTo>
                  <a:cubicBezTo>
                    <a:pt x="3956" y="2337"/>
                    <a:pt x="4041" y="2305"/>
                    <a:pt x="4133" y="2305"/>
                  </a:cubicBezTo>
                  <a:cubicBezTo>
                    <a:pt x="4437" y="2305"/>
                    <a:pt x="4823" y="2658"/>
                    <a:pt x="4933" y="2989"/>
                  </a:cubicBezTo>
                  <a:cubicBezTo>
                    <a:pt x="5077" y="3601"/>
                    <a:pt x="5077" y="4069"/>
                    <a:pt x="5221" y="4501"/>
                  </a:cubicBezTo>
                  <a:cubicBezTo>
                    <a:pt x="5401" y="4969"/>
                    <a:pt x="5689" y="5257"/>
                    <a:pt x="5977" y="5257"/>
                  </a:cubicBezTo>
                  <a:cubicBezTo>
                    <a:pt x="6445" y="5257"/>
                    <a:pt x="6589" y="4645"/>
                    <a:pt x="6445" y="4213"/>
                  </a:cubicBezTo>
                  <a:cubicBezTo>
                    <a:pt x="6121" y="3745"/>
                    <a:pt x="5833" y="3313"/>
                    <a:pt x="5689" y="2845"/>
                  </a:cubicBezTo>
                  <a:cubicBezTo>
                    <a:pt x="5545" y="2413"/>
                    <a:pt x="5545" y="1945"/>
                    <a:pt x="5833" y="1801"/>
                  </a:cubicBezTo>
                  <a:cubicBezTo>
                    <a:pt x="5977" y="1801"/>
                    <a:pt x="6301" y="2089"/>
                    <a:pt x="6445" y="2269"/>
                  </a:cubicBezTo>
                  <a:cubicBezTo>
                    <a:pt x="7490" y="3313"/>
                    <a:pt x="8390" y="4357"/>
                    <a:pt x="9146" y="5689"/>
                  </a:cubicBezTo>
                  <a:cubicBezTo>
                    <a:pt x="9434" y="6014"/>
                    <a:pt x="9578" y="6302"/>
                    <a:pt x="9902" y="6446"/>
                  </a:cubicBezTo>
                  <a:cubicBezTo>
                    <a:pt x="9987" y="6530"/>
                    <a:pt x="10171" y="6627"/>
                    <a:pt x="10337" y="6627"/>
                  </a:cubicBezTo>
                  <a:cubicBezTo>
                    <a:pt x="10454" y="6627"/>
                    <a:pt x="10563" y="6579"/>
                    <a:pt x="10622" y="6446"/>
                  </a:cubicBezTo>
                  <a:cubicBezTo>
                    <a:pt x="10802" y="6302"/>
                    <a:pt x="10802" y="5870"/>
                    <a:pt x="10622" y="5545"/>
                  </a:cubicBezTo>
                  <a:cubicBezTo>
                    <a:pt x="10046" y="4213"/>
                    <a:pt x="9146" y="3169"/>
                    <a:pt x="8246" y="2269"/>
                  </a:cubicBezTo>
                  <a:cubicBezTo>
                    <a:pt x="7346" y="1513"/>
                    <a:pt x="6589" y="613"/>
                    <a:pt x="5689" y="144"/>
                  </a:cubicBezTo>
                  <a:cubicBezTo>
                    <a:pt x="5545" y="144"/>
                    <a:pt x="5401" y="0"/>
                    <a:pt x="522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2"/>
          <p:cNvGrpSpPr/>
          <p:nvPr/>
        </p:nvGrpSpPr>
        <p:grpSpPr>
          <a:xfrm>
            <a:off x="167086" y="5322660"/>
            <a:ext cx="2209109" cy="1350709"/>
            <a:chOff x="3472050" y="3119850"/>
            <a:chExt cx="1762025" cy="1077350"/>
          </a:xfrm>
        </p:grpSpPr>
        <p:sp>
          <p:nvSpPr>
            <p:cNvPr id="142" name="Google Shape;142;p2"/>
            <p:cNvSpPr/>
            <p:nvPr/>
          </p:nvSpPr>
          <p:spPr>
            <a:xfrm>
              <a:off x="3835200" y="3168400"/>
              <a:ext cx="401500" cy="408325"/>
            </a:xfrm>
            <a:custGeom>
              <a:avLst/>
              <a:gdLst/>
              <a:ahLst/>
              <a:cxnLst/>
              <a:rect l="l" t="t" r="r" b="b"/>
              <a:pathLst>
                <a:path w="16060" h="16333" extrusionOk="0">
                  <a:moveTo>
                    <a:pt x="6983" y="0"/>
                  </a:moveTo>
                  <a:cubicBezTo>
                    <a:pt x="6445" y="0"/>
                    <a:pt x="5927" y="133"/>
                    <a:pt x="5545" y="454"/>
                  </a:cubicBezTo>
                  <a:cubicBezTo>
                    <a:pt x="4789" y="1210"/>
                    <a:pt x="4213" y="3154"/>
                    <a:pt x="3133" y="3587"/>
                  </a:cubicBezTo>
                  <a:cubicBezTo>
                    <a:pt x="2989" y="3635"/>
                    <a:pt x="2825" y="3651"/>
                    <a:pt x="2649" y="3651"/>
                  </a:cubicBezTo>
                  <a:cubicBezTo>
                    <a:pt x="2297" y="3651"/>
                    <a:pt x="1897" y="3587"/>
                    <a:pt x="1512" y="3587"/>
                  </a:cubicBezTo>
                  <a:cubicBezTo>
                    <a:pt x="1044" y="3587"/>
                    <a:pt x="288" y="3731"/>
                    <a:pt x="144" y="4199"/>
                  </a:cubicBezTo>
                  <a:cubicBezTo>
                    <a:pt x="0" y="4631"/>
                    <a:pt x="288" y="5243"/>
                    <a:pt x="612" y="5531"/>
                  </a:cubicBezTo>
                  <a:cubicBezTo>
                    <a:pt x="1044" y="5855"/>
                    <a:pt x="1512" y="5855"/>
                    <a:pt x="2089" y="5999"/>
                  </a:cubicBezTo>
                  <a:cubicBezTo>
                    <a:pt x="7202" y="7043"/>
                    <a:pt x="11702" y="11256"/>
                    <a:pt x="12891" y="16333"/>
                  </a:cubicBezTo>
                  <a:cubicBezTo>
                    <a:pt x="13791" y="15901"/>
                    <a:pt x="14547" y="15289"/>
                    <a:pt x="16059" y="14245"/>
                  </a:cubicBezTo>
                  <a:cubicBezTo>
                    <a:pt x="15591" y="8988"/>
                    <a:pt x="13935" y="4199"/>
                    <a:pt x="9002" y="598"/>
                  </a:cubicBezTo>
                  <a:cubicBezTo>
                    <a:pt x="8483" y="245"/>
                    <a:pt x="7714" y="0"/>
                    <a:pt x="6983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543625" y="3345100"/>
              <a:ext cx="562625" cy="326150"/>
            </a:xfrm>
            <a:custGeom>
              <a:avLst/>
              <a:gdLst/>
              <a:ahLst/>
              <a:cxnLst/>
              <a:rect l="l" t="t" r="r" b="b"/>
              <a:pathLst>
                <a:path w="22505" h="13046" extrusionOk="0">
                  <a:moveTo>
                    <a:pt x="11879" y="0"/>
                  </a:moveTo>
                  <a:cubicBezTo>
                    <a:pt x="11288" y="0"/>
                    <a:pt x="10520" y="207"/>
                    <a:pt x="9470" y="731"/>
                  </a:cubicBezTo>
                  <a:cubicBezTo>
                    <a:pt x="7382" y="1776"/>
                    <a:pt x="3025" y="5088"/>
                    <a:pt x="1" y="9445"/>
                  </a:cubicBezTo>
                  <a:cubicBezTo>
                    <a:pt x="325" y="10921"/>
                    <a:pt x="1081" y="11533"/>
                    <a:pt x="1981" y="13046"/>
                  </a:cubicBezTo>
                  <a:cubicBezTo>
                    <a:pt x="5622" y="11564"/>
                    <a:pt x="9578" y="10836"/>
                    <a:pt x="13568" y="10836"/>
                  </a:cubicBezTo>
                  <a:cubicBezTo>
                    <a:pt x="15300" y="10836"/>
                    <a:pt x="17038" y="10973"/>
                    <a:pt x="18760" y="11245"/>
                  </a:cubicBezTo>
                  <a:cubicBezTo>
                    <a:pt x="19215" y="11299"/>
                    <a:pt x="19684" y="11352"/>
                    <a:pt x="20134" y="11352"/>
                  </a:cubicBezTo>
                  <a:cubicBezTo>
                    <a:pt x="20894" y="11352"/>
                    <a:pt x="21597" y="11199"/>
                    <a:pt x="22073" y="10633"/>
                  </a:cubicBezTo>
                  <a:cubicBezTo>
                    <a:pt x="22505" y="10165"/>
                    <a:pt x="22505" y="9445"/>
                    <a:pt x="22361" y="8833"/>
                  </a:cubicBezTo>
                  <a:cubicBezTo>
                    <a:pt x="21929" y="7033"/>
                    <a:pt x="20416" y="5520"/>
                    <a:pt x="18616" y="4764"/>
                  </a:cubicBezTo>
                  <a:cubicBezTo>
                    <a:pt x="17104" y="4332"/>
                    <a:pt x="15628" y="3288"/>
                    <a:pt x="14583" y="2064"/>
                  </a:cubicBezTo>
                  <a:cubicBezTo>
                    <a:pt x="13716" y="1222"/>
                    <a:pt x="13318" y="0"/>
                    <a:pt x="11879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4405000" y="3723300"/>
              <a:ext cx="506825" cy="431775"/>
            </a:xfrm>
            <a:custGeom>
              <a:avLst/>
              <a:gdLst/>
              <a:ahLst/>
              <a:cxnLst/>
              <a:rect l="l" t="t" r="r" b="b"/>
              <a:pathLst>
                <a:path w="20273" h="17271" extrusionOk="0">
                  <a:moveTo>
                    <a:pt x="2873" y="0"/>
                  </a:moveTo>
                  <a:cubicBezTo>
                    <a:pt x="1913" y="0"/>
                    <a:pt x="952" y="94"/>
                    <a:pt x="1" y="294"/>
                  </a:cubicBezTo>
                  <a:cubicBezTo>
                    <a:pt x="145" y="438"/>
                    <a:pt x="145" y="1050"/>
                    <a:pt x="469" y="1518"/>
                  </a:cubicBezTo>
                  <a:cubicBezTo>
                    <a:pt x="613" y="1950"/>
                    <a:pt x="1045" y="2238"/>
                    <a:pt x="1369" y="2563"/>
                  </a:cubicBezTo>
                  <a:cubicBezTo>
                    <a:pt x="4069" y="5407"/>
                    <a:pt x="6158" y="8864"/>
                    <a:pt x="7202" y="12608"/>
                  </a:cubicBezTo>
                  <a:cubicBezTo>
                    <a:pt x="7526" y="13653"/>
                    <a:pt x="7670" y="14697"/>
                    <a:pt x="8246" y="15597"/>
                  </a:cubicBezTo>
                  <a:cubicBezTo>
                    <a:pt x="8808" y="16555"/>
                    <a:pt x="9733" y="17271"/>
                    <a:pt x="10689" y="17271"/>
                  </a:cubicBezTo>
                  <a:cubicBezTo>
                    <a:pt x="10775" y="17271"/>
                    <a:pt x="10861" y="17265"/>
                    <a:pt x="10947" y="17253"/>
                  </a:cubicBezTo>
                  <a:cubicBezTo>
                    <a:pt x="12315" y="17109"/>
                    <a:pt x="13215" y="15741"/>
                    <a:pt x="14403" y="15165"/>
                  </a:cubicBezTo>
                  <a:cubicBezTo>
                    <a:pt x="15303" y="14697"/>
                    <a:pt x="16348" y="14553"/>
                    <a:pt x="17248" y="14409"/>
                  </a:cubicBezTo>
                  <a:cubicBezTo>
                    <a:pt x="18148" y="14265"/>
                    <a:pt x="19228" y="13797"/>
                    <a:pt x="19660" y="13041"/>
                  </a:cubicBezTo>
                  <a:cubicBezTo>
                    <a:pt x="20272" y="11852"/>
                    <a:pt x="19516" y="10340"/>
                    <a:pt x="18760" y="9296"/>
                  </a:cubicBezTo>
                  <a:cubicBezTo>
                    <a:pt x="16528" y="6307"/>
                    <a:pt x="13827" y="3751"/>
                    <a:pt x="10659" y="1950"/>
                  </a:cubicBezTo>
                  <a:cubicBezTo>
                    <a:pt x="8221" y="732"/>
                    <a:pt x="5549" y="0"/>
                    <a:pt x="2873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3561550" y="3581175"/>
              <a:ext cx="675150" cy="346400"/>
            </a:xfrm>
            <a:custGeom>
              <a:avLst/>
              <a:gdLst/>
              <a:ahLst/>
              <a:cxnLst/>
              <a:rect l="l" t="t" r="r" b="b"/>
              <a:pathLst>
                <a:path w="27006" h="13856" extrusionOk="0">
                  <a:moveTo>
                    <a:pt x="12994" y="1"/>
                  </a:moveTo>
                  <a:cubicBezTo>
                    <a:pt x="9388" y="1"/>
                    <a:pt x="5701" y="563"/>
                    <a:pt x="2557" y="1946"/>
                  </a:cubicBezTo>
                  <a:cubicBezTo>
                    <a:pt x="1332" y="2378"/>
                    <a:pt x="0" y="3279"/>
                    <a:pt x="288" y="4503"/>
                  </a:cubicBezTo>
                  <a:cubicBezTo>
                    <a:pt x="576" y="5979"/>
                    <a:pt x="2377" y="6123"/>
                    <a:pt x="3601" y="6879"/>
                  </a:cubicBezTo>
                  <a:cubicBezTo>
                    <a:pt x="4933" y="7779"/>
                    <a:pt x="5401" y="9580"/>
                    <a:pt x="5977" y="11092"/>
                  </a:cubicBezTo>
                  <a:cubicBezTo>
                    <a:pt x="6577" y="12292"/>
                    <a:pt x="7835" y="13855"/>
                    <a:pt x="9013" y="13855"/>
                  </a:cubicBezTo>
                  <a:cubicBezTo>
                    <a:pt x="9319" y="13855"/>
                    <a:pt x="9620" y="13750"/>
                    <a:pt x="9902" y="13505"/>
                  </a:cubicBezTo>
                  <a:cubicBezTo>
                    <a:pt x="16959" y="8248"/>
                    <a:pt x="20560" y="6447"/>
                    <a:pt x="26861" y="5979"/>
                  </a:cubicBezTo>
                  <a:cubicBezTo>
                    <a:pt x="27005" y="4323"/>
                    <a:pt x="25961" y="1946"/>
                    <a:pt x="24449" y="1946"/>
                  </a:cubicBezTo>
                  <a:cubicBezTo>
                    <a:pt x="21439" y="793"/>
                    <a:pt x="17273" y="1"/>
                    <a:pt x="12994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4120550" y="3119850"/>
              <a:ext cx="693150" cy="487500"/>
            </a:xfrm>
            <a:custGeom>
              <a:avLst/>
              <a:gdLst/>
              <a:ahLst/>
              <a:cxnLst/>
              <a:rect l="l" t="t" r="r" b="b"/>
              <a:pathLst>
                <a:path w="27726" h="19500" extrusionOk="0">
                  <a:moveTo>
                    <a:pt x="3574" y="1"/>
                  </a:moveTo>
                  <a:cubicBezTo>
                    <a:pt x="3134" y="1"/>
                    <a:pt x="2685" y="81"/>
                    <a:pt x="2233" y="272"/>
                  </a:cubicBezTo>
                  <a:cubicBezTo>
                    <a:pt x="576" y="1028"/>
                    <a:pt x="0" y="3296"/>
                    <a:pt x="432" y="5096"/>
                  </a:cubicBezTo>
                  <a:cubicBezTo>
                    <a:pt x="720" y="6897"/>
                    <a:pt x="3421" y="11542"/>
                    <a:pt x="3277" y="15574"/>
                  </a:cubicBezTo>
                  <a:cubicBezTo>
                    <a:pt x="7490" y="17087"/>
                    <a:pt x="13791" y="17555"/>
                    <a:pt x="16635" y="19499"/>
                  </a:cubicBezTo>
                  <a:cubicBezTo>
                    <a:pt x="21424" y="11974"/>
                    <a:pt x="23549" y="11542"/>
                    <a:pt x="25493" y="8985"/>
                  </a:cubicBezTo>
                  <a:cubicBezTo>
                    <a:pt x="27726" y="5853"/>
                    <a:pt x="25349" y="4196"/>
                    <a:pt x="22181" y="3440"/>
                  </a:cubicBezTo>
                  <a:cubicBezTo>
                    <a:pt x="21088" y="3129"/>
                    <a:pt x="19982" y="3033"/>
                    <a:pt x="18873" y="3033"/>
                  </a:cubicBezTo>
                  <a:cubicBezTo>
                    <a:pt x="17061" y="3033"/>
                    <a:pt x="15238" y="3290"/>
                    <a:pt x="13442" y="3290"/>
                  </a:cubicBezTo>
                  <a:cubicBezTo>
                    <a:pt x="12136" y="3290"/>
                    <a:pt x="10843" y="3154"/>
                    <a:pt x="9578" y="2684"/>
                  </a:cubicBezTo>
                  <a:cubicBezTo>
                    <a:pt x="8390" y="2072"/>
                    <a:pt x="7346" y="1352"/>
                    <a:pt x="6122" y="740"/>
                  </a:cubicBezTo>
                  <a:cubicBezTo>
                    <a:pt x="5326" y="330"/>
                    <a:pt x="4466" y="1"/>
                    <a:pt x="3574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4233075" y="3246300"/>
              <a:ext cx="374500" cy="316025"/>
            </a:xfrm>
            <a:custGeom>
              <a:avLst/>
              <a:gdLst/>
              <a:ahLst/>
              <a:cxnLst/>
              <a:rect l="l" t="t" r="r" b="b"/>
              <a:pathLst>
                <a:path w="14980" h="12641" extrusionOk="0">
                  <a:moveTo>
                    <a:pt x="7037" y="1"/>
                  </a:moveTo>
                  <a:cubicBezTo>
                    <a:pt x="6584" y="1"/>
                    <a:pt x="6244" y="259"/>
                    <a:pt x="5977" y="615"/>
                  </a:cubicBezTo>
                  <a:cubicBezTo>
                    <a:pt x="5689" y="1083"/>
                    <a:pt x="5545" y="1515"/>
                    <a:pt x="5401" y="1983"/>
                  </a:cubicBezTo>
                  <a:cubicBezTo>
                    <a:pt x="5077" y="3171"/>
                    <a:pt x="4933" y="4215"/>
                    <a:pt x="4645" y="5295"/>
                  </a:cubicBezTo>
                  <a:cubicBezTo>
                    <a:pt x="4501" y="5728"/>
                    <a:pt x="4501" y="6340"/>
                    <a:pt x="4033" y="6628"/>
                  </a:cubicBezTo>
                  <a:cubicBezTo>
                    <a:pt x="3824" y="6966"/>
                    <a:pt x="3446" y="7211"/>
                    <a:pt x="3089" y="7211"/>
                  </a:cubicBezTo>
                  <a:cubicBezTo>
                    <a:pt x="2953" y="7211"/>
                    <a:pt x="2820" y="7175"/>
                    <a:pt x="2701" y="7096"/>
                  </a:cubicBezTo>
                  <a:cubicBezTo>
                    <a:pt x="2089" y="6772"/>
                    <a:pt x="1945" y="6016"/>
                    <a:pt x="1945" y="5295"/>
                  </a:cubicBezTo>
                  <a:cubicBezTo>
                    <a:pt x="1811" y="4728"/>
                    <a:pt x="1398" y="3912"/>
                    <a:pt x="736" y="3912"/>
                  </a:cubicBezTo>
                  <a:cubicBezTo>
                    <a:pt x="684" y="3912"/>
                    <a:pt x="631" y="3917"/>
                    <a:pt x="576" y="3927"/>
                  </a:cubicBezTo>
                  <a:cubicBezTo>
                    <a:pt x="0" y="4215"/>
                    <a:pt x="0" y="5115"/>
                    <a:pt x="144" y="5728"/>
                  </a:cubicBezTo>
                  <a:cubicBezTo>
                    <a:pt x="432" y="7384"/>
                    <a:pt x="900" y="9040"/>
                    <a:pt x="1188" y="10696"/>
                  </a:cubicBezTo>
                  <a:cubicBezTo>
                    <a:pt x="3133" y="10840"/>
                    <a:pt x="5545" y="11273"/>
                    <a:pt x="7490" y="12173"/>
                  </a:cubicBezTo>
                  <a:cubicBezTo>
                    <a:pt x="8102" y="12497"/>
                    <a:pt x="8534" y="12641"/>
                    <a:pt x="9146" y="12641"/>
                  </a:cubicBezTo>
                  <a:cubicBezTo>
                    <a:pt x="9578" y="12497"/>
                    <a:pt x="9902" y="12173"/>
                    <a:pt x="10190" y="11885"/>
                  </a:cubicBezTo>
                  <a:cubicBezTo>
                    <a:pt x="11378" y="10516"/>
                    <a:pt x="12747" y="9328"/>
                    <a:pt x="14079" y="7996"/>
                  </a:cubicBezTo>
                  <a:cubicBezTo>
                    <a:pt x="14547" y="7528"/>
                    <a:pt x="14979" y="6772"/>
                    <a:pt x="14547" y="6340"/>
                  </a:cubicBezTo>
                  <a:cubicBezTo>
                    <a:pt x="14384" y="6177"/>
                    <a:pt x="14187" y="6110"/>
                    <a:pt x="13980" y="6110"/>
                  </a:cubicBezTo>
                  <a:cubicBezTo>
                    <a:pt x="13592" y="6110"/>
                    <a:pt x="13173" y="6346"/>
                    <a:pt x="12891" y="6628"/>
                  </a:cubicBezTo>
                  <a:cubicBezTo>
                    <a:pt x="12134" y="7240"/>
                    <a:pt x="11234" y="7996"/>
                    <a:pt x="10478" y="8572"/>
                  </a:cubicBezTo>
                  <a:cubicBezTo>
                    <a:pt x="10273" y="8802"/>
                    <a:pt x="9978" y="9015"/>
                    <a:pt x="9669" y="9015"/>
                  </a:cubicBezTo>
                  <a:cubicBezTo>
                    <a:pt x="9543" y="9015"/>
                    <a:pt x="9415" y="8979"/>
                    <a:pt x="9290" y="8896"/>
                  </a:cubicBezTo>
                  <a:cubicBezTo>
                    <a:pt x="9002" y="8572"/>
                    <a:pt x="9290" y="7996"/>
                    <a:pt x="9434" y="7528"/>
                  </a:cubicBezTo>
                  <a:cubicBezTo>
                    <a:pt x="10046" y="6628"/>
                    <a:pt x="10622" y="5872"/>
                    <a:pt x="11234" y="4971"/>
                  </a:cubicBezTo>
                  <a:cubicBezTo>
                    <a:pt x="11522" y="4395"/>
                    <a:pt x="11846" y="3495"/>
                    <a:pt x="11234" y="3027"/>
                  </a:cubicBezTo>
                  <a:cubicBezTo>
                    <a:pt x="11142" y="2983"/>
                    <a:pt x="11050" y="2964"/>
                    <a:pt x="10960" y="2964"/>
                  </a:cubicBezTo>
                  <a:cubicBezTo>
                    <a:pt x="10454" y="2964"/>
                    <a:pt x="9997" y="3582"/>
                    <a:pt x="9722" y="4071"/>
                  </a:cubicBezTo>
                  <a:cubicBezTo>
                    <a:pt x="9290" y="5115"/>
                    <a:pt x="8822" y="6016"/>
                    <a:pt x="8246" y="7096"/>
                  </a:cubicBezTo>
                  <a:cubicBezTo>
                    <a:pt x="8138" y="7418"/>
                    <a:pt x="7771" y="7840"/>
                    <a:pt x="7397" y="7840"/>
                  </a:cubicBezTo>
                  <a:cubicBezTo>
                    <a:pt x="7269" y="7840"/>
                    <a:pt x="7141" y="7791"/>
                    <a:pt x="7022" y="7672"/>
                  </a:cubicBezTo>
                  <a:cubicBezTo>
                    <a:pt x="6878" y="7528"/>
                    <a:pt x="6878" y="7240"/>
                    <a:pt x="7022" y="6916"/>
                  </a:cubicBezTo>
                  <a:cubicBezTo>
                    <a:pt x="7346" y="5439"/>
                    <a:pt x="7634" y="4071"/>
                    <a:pt x="8102" y="2595"/>
                  </a:cubicBezTo>
                  <a:cubicBezTo>
                    <a:pt x="8102" y="2127"/>
                    <a:pt x="8246" y="1695"/>
                    <a:pt x="8246" y="1083"/>
                  </a:cubicBezTo>
                  <a:cubicBezTo>
                    <a:pt x="8102" y="615"/>
                    <a:pt x="7778" y="182"/>
                    <a:pt x="7346" y="38"/>
                  </a:cubicBezTo>
                  <a:cubicBezTo>
                    <a:pt x="7237" y="13"/>
                    <a:pt x="7134" y="1"/>
                    <a:pt x="7037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3472050" y="3311325"/>
              <a:ext cx="738550" cy="344625"/>
            </a:xfrm>
            <a:custGeom>
              <a:avLst/>
              <a:gdLst/>
              <a:ahLst/>
              <a:cxnLst/>
              <a:rect l="l" t="t" r="r" b="b"/>
              <a:pathLst>
                <a:path w="29542" h="13785" extrusionOk="0">
                  <a:moveTo>
                    <a:pt x="13338" y="0"/>
                  </a:moveTo>
                  <a:cubicBezTo>
                    <a:pt x="11387" y="0"/>
                    <a:pt x="9464" y="507"/>
                    <a:pt x="7937" y="1794"/>
                  </a:cubicBezTo>
                  <a:cubicBezTo>
                    <a:pt x="6281" y="3127"/>
                    <a:pt x="5380" y="5395"/>
                    <a:pt x="3580" y="6583"/>
                  </a:cubicBezTo>
                  <a:cubicBezTo>
                    <a:pt x="2212" y="7339"/>
                    <a:pt x="880" y="8095"/>
                    <a:pt x="412" y="9572"/>
                  </a:cubicBezTo>
                  <a:cubicBezTo>
                    <a:pt x="1" y="10565"/>
                    <a:pt x="664" y="11851"/>
                    <a:pt x="2526" y="11851"/>
                  </a:cubicBezTo>
                  <a:cubicBezTo>
                    <a:pt x="2622" y="11851"/>
                    <a:pt x="2721" y="11847"/>
                    <a:pt x="2824" y="11840"/>
                  </a:cubicBezTo>
                  <a:cubicBezTo>
                    <a:pt x="6287" y="11518"/>
                    <a:pt x="10378" y="10659"/>
                    <a:pt x="15116" y="10659"/>
                  </a:cubicBezTo>
                  <a:cubicBezTo>
                    <a:pt x="19391" y="10659"/>
                    <a:pt x="24195" y="11359"/>
                    <a:pt x="29541" y="13785"/>
                  </a:cubicBezTo>
                  <a:cubicBezTo>
                    <a:pt x="28173" y="7483"/>
                    <a:pt x="23060" y="2370"/>
                    <a:pt x="17083" y="570"/>
                  </a:cubicBezTo>
                  <a:cubicBezTo>
                    <a:pt x="15890" y="215"/>
                    <a:pt x="14608" y="0"/>
                    <a:pt x="1333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3819900" y="3404775"/>
              <a:ext cx="330375" cy="202575"/>
            </a:xfrm>
            <a:custGeom>
              <a:avLst/>
              <a:gdLst/>
              <a:ahLst/>
              <a:cxnLst/>
              <a:rect l="l" t="t" r="r" b="b"/>
              <a:pathLst>
                <a:path w="13215" h="8103" extrusionOk="0">
                  <a:moveTo>
                    <a:pt x="1044" y="1"/>
                  </a:moveTo>
                  <a:cubicBezTo>
                    <a:pt x="612" y="1"/>
                    <a:pt x="144" y="145"/>
                    <a:pt x="144" y="433"/>
                  </a:cubicBezTo>
                  <a:cubicBezTo>
                    <a:pt x="144" y="757"/>
                    <a:pt x="612" y="1045"/>
                    <a:pt x="1044" y="1189"/>
                  </a:cubicBezTo>
                  <a:cubicBezTo>
                    <a:pt x="3925" y="2233"/>
                    <a:pt x="6769" y="3457"/>
                    <a:pt x="9614" y="4501"/>
                  </a:cubicBezTo>
                  <a:cubicBezTo>
                    <a:pt x="6769" y="4033"/>
                    <a:pt x="4069" y="3601"/>
                    <a:pt x="1368" y="3277"/>
                  </a:cubicBezTo>
                  <a:cubicBezTo>
                    <a:pt x="1181" y="3220"/>
                    <a:pt x="977" y="3185"/>
                    <a:pt x="787" y="3185"/>
                  </a:cubicBezTo>
                  <a:cubicBezTo>
                    <a:pt x="503" y="3185"/>
                    <a:pt x="252" y="3263"/>
                    <a:pt x="144" y="3457"/>
                  </a:cubicBezTo>
                  <a:cubicBezTo>
                    <a:pt x="0" y="3745"/>
                    <a:pt x="324" y="4177"/>
                    <a:pt x="756" y="4357"/>
                  </a:cubicBezTo>
                  <a:cubicBezTo>
                    <a:pt x="1944" y="4934"/>
                    <a:pt x="3457" y="4934"/>
                    <a:pt x="4969" y="4934"/>
                  </a:cubicBezTo>
                  <a:cubicBezTo>
                    <a:pt x="6301" y="4934"/>
                    <a:pt x="9146" y="5546"/>
                    <a:pt x="8858" y="5978"/>
                  </a:cubicBezTo>
                  <a:cubicBezTo>
                    <a:pt x="8828" y="6044"/>
                    <a:pt x="8680" y="6071"/>
                    <a:pt x="8449" y="6071"/>
                  </a:cubicBezTo>
                  <a:cubicBezTo>
                    <a:pt x="7548" y="6071"/>
                    <a:pt x="5387" y="5660"/>
                    <a:pt x="4069" y="5546"/>
                  </a:cubicBezTo>
                  <a:cubicBezTo>
                    <a:pt x="3935" y="5486"/>
                    <a:pt x="3782" y="5451"/>
                    <a:pt x="3639" y="5451"/>
                  </a:cubicBezTo>
                  <a:cubicBezTo>
                    <a:pt x="3436" y="5451"/>
                    <a:pt x="3253" y="5521"/>
                    <a:pt x="3169" y="5690"/>
                  </a:cubicBezTo>
                  <a:cubicBezTo>
                    <a:pt x="2845" y="5978"/>
                    <a:pt x="3457" y="6302"/>
                    <a:pt x="3745" y="6446"/>
                  </a:cubicBezTo>
                  <a:cubicBezTo>
                    <a:pt x="5113" y="6734"/>
                    <a:pt x="6625" y="6734"/>
                    <a:pt x="7958" y="6734"/>
                  </a:cubicBezTo>
                  <a:cubicBezTo>
                    <a:pt x="9326" y="6878"/>
                    <a:pt x="10802" y="7202"/>
                    <a:pt x="11702" y="8102"/>
                  </a:cubicBezTo>
                  <a:cubicBezTo>
                    <a:pt x="12314" y="7202"/>
                    <a:pt x="12927" y="6158"/>
                    <a:pt x="13215" y="5258"/>
                  </a:cubicBezTo>
                  <a:cubicBezTo>
                    <a:pt x="12026" y="3889"/>
                    <a:pt x="10658" y="2701"/>
                    <a:pt x="9002" y="1657"/>
                  </a:cubicBezTo>
                  <a:cubicBezTo>
                    <a:pt x="8714" y="1333"/>
                    <a:pt x="8426" y="1189"/>
                    <a:pt x="7958" y="1189"/>
                  </a:cubicBezTo>
                  <a:cubicBezTo>
                    <a:pt x="7526" y="1333"/>
                    <a:pt x="7526" y="1945"/>
                    <a:pt x="7814" y="2233"/>
                  </a:cubicBezTo>
                  <a:cubicBezTo>
                    <a:pt x="8102" y="2557"/>
                    <a:pt x="8714" y="2701"/>
                    <a:pt x="9146" y="2845"/>
                  </a:cubicBezTo>
                  <a:cubicBezTo>
                    <a:pt x="9614" y="2989"/>
                    <a:pt x="10370" y="3601"/>
                    <a:pt x="9902" y="3745"/>
                  </a:cubicBezTo>
                  <a:cubicBezTo>
                    <a:pt x="9877" y="3749"/>
                    <a:pt x="9850" y="3751"/>
                    <a:pt x="9821" y="3751"/>
                  </a:cubicBezTo>
                  <a:cubicBezTo>
                    <a:pt x="8775" y="3751"/>
                    <a:pt x="4755" y="1304"/>
                    <a:pt x="2269" y="289"/>
                  </a:cubicBezTo>
                  <a:cubicBezTo>
                    <a:pt x="1800" y="145"/>
                    <a:pt x="1512" y="1"/>
                    <a:pt x="1044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4423900" y="3617975"/>
              <a:ext cx="810175" cy="397850"/>
            </a:xfrm>
            <a:custGeom>
              <a:avLst/>
              <a:gdLst/>
              <a:ahLst/>
              <a:cxnLst/>
              <a:rect l="l" t="t" r="r" b="b"/>
              <a:pathLst>
                <a:path w="32407" h="15914" extrusionOk="0">
                  <a:moveTo>
                    <a:pt x="16038" y="0"/>
                  </a:moveTo>
                  <a:cubicBezTo>
                    <a:pt x="10293" y="0"/>
                    <a:pt x="4625" y="1585"/>
                    <a:pt x="1" y="4831"/>
                  </a:cubicBezTo>
                  <a:cubicBezTo>
                    <a:pt x="6914" y="4831"/>
                    <a:pt x="13791" y="7676"/>
                    <a:pt x="18760" y="12609"/>
                  </a:cubicBezTo>
                  <a:cubicBezTo>
                    <a:pt x="19804" y="13653"/>
                    <a:pt x="20849" y="15021"/>
                    <a:pt x="22361" y="15633"/>
                  </a:cubicBezTo>
                  <a:cubicBezTo>
                    <a:pt x="22788" y="15818"/>
                    <a:pt x="23296" y="15914"/>
                    <a:pt x="23809" y="15914"/>
                  </a:cubicBezTo>
                  <a:cubicBezTo>
                    <a:pt x="24896" y="15914"/>
                    <a:pt x="26002" y="15483"/>
                    <a:pt x="26394" y="14553"/>
                  </a:cubicBezTo>
                  <a:cubicBezTo>
                    <a:pt x="27006" y="13653"/>
                    <a:pt x="26862" y="12465"/>
                    <a:pt x="27474" y="11564"/>
                  </a:cubicBezTo>
                  <a:cubicBezTo>
                    <a:pt x="28194" y="10664"/>
                    <a:pt x="29706" y="10664"/>
                    <a:pt x="30606" y="10052"/>
                  </a:cubicBezTo>
                  <a:cubicBezTo>
                    <a:pt x="32263" y="9008"/>
                    <a:pt x="32407" y="6451"/>
                    <a:pt x="31363" y="4831"/>
                  </a:cubicBezTo>
                  <a:cubicBezTo>
                    <a:pt x="30318" y="3319"/>
                    <a:pt x="28374" y="2419"/>
                    <a:pt x="26574" y="1807"/>
                  </a:cubicBezTo>
                  <a:cubicBezTo>
                    <a:pt x="23185" y="608"/>
                    <a:pt x="19597" y="0"/>
                    <a:pt x="1603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4529225" y="3648725"/>
              <a:ext cx="333975" cy="138650"/>
            </a:xfrm>
            <a:custGeom>
              <a:avLst/>
              <a:gdLst/>
              <a:ahLst/>
              <a:cxnLst/>
              <a:rect l="l" t="t" r="r" b="b"/>
              <a:pathLst>
                <a:path w="13359" h="5546" extrusionOk="0">
                  <a:moveTo>
                    <a:pt x="6734" y="0"/>
                  </a:moveTo>
                  <a:cubicBezTo>
                    <a:pt x="4933" y="145"/>
                    <a:pt x="3133" y="577"/>
                    <a:pt x="1333" y="1189"/>
                  </a:cubicBezTo>
                  <a:cubicBezTo>
                    <a:pt x="757" y="1333"/>
                    <a:pt x="433" y="2089"/>
                    <a:pt x="0" y="2377"/>
                  </a:cubicBezTo>
                  <a:cubicBezTo>
                    <a:pt x="2377" y="2845"/>
                    <a:pt x="4645" y="3745"/>
                    <a:pt x="6734" y="5077"/>
                  </a:cubicBezTo>
                  <a:cubicBezTo>
                    <a:pt x="7058" y="5221"/>
                    <a:pt x="7346" y="5402"/>
                    <a:pt x="7634" y="5546"/>
                  </a:cubicBezTo>
                  <a:cubicBezTo>
                    <a:pt x="7958" y="5546"/>
                    <a:pt x="8390" y="5221"/>
                    <a:pt x="8246" y="4933"/>
                  </a:cubicBezTo>
                  <a:cubicBezTo>
                    <a:pt x="8246" y="4645"/>
                    <a:pt x="7958" y="4501"/>
                    <a:pt x="7634" y="4501"/>
                  </a:cubicBezTo>
                  <a:cubicBezTo>
                    <a:pt x="6590" y="4033"/>
                    <a:pt x="4501" y="3421"/>
                    <a:pt x="4357" y="3133"/>
                  </a:cubicBezTo>
                  <a:cubicBezTo>
                    <a:pt x="4357" y="3053"/>
                    <a:pt x="4470" y="3019"/>
                    <a:pt x="4664" y="3019"/>
                  </a:cubicBezTo>
                  <a:cubicBezTo>
                    <a:pt x="5516" y="3019"/>
                    <a:pt x="7941" y="3681"/>
                    <a:pt x="9290" y="4033"/>
                  </a:cubicBezTo>
                  <a:cubicBezTo>
                    <a:pt x="9578" y="4177"/>
                    <a:pt x="10046" y="4177"/>
                    <a:pt x="10334" y="4177"/>
                  </a:cubicBezTo>
                  <a:cubicBezTo>
                    <a:pt x="10658" y="4033"/>
                    <a:pt x="10947" y="3889"/>
                    <a:pt x="10802" y="3601"/>
                  </a:cubicBezTo>
                  <a:cubicBezTo>
                    <a:pt x="10802" y="3277"/>
                    <a:pt x="10334" y="2989"/>
                    <a:pt x="10046" y="2989"/>
                  </a:cubicBezTo>
                  <a:cubicBezTo>
                    <a:pt x="8390" y="2521"/>
                    <a:pt x="5077" y="2377"/>
                    <a:pt x="5077" y="2089"/>
                  </a:cubicBezTo>
                  <a:cubicBezTo>
                    <a:pt x="5077" y="2047"/>
                    <a:pt x="5185" y="2030"/>
                    <a:pt x="5376" y="2030"/>
                  </a:cubicBezTo>
                  <a:cubicBezTo>
                    <a:pt x="6153" y="2030"/>
                    <a:pt x="8305" y="2307"/>
                    <a:pt x="10203" y="2307"/>
                  </a:cubicBezTo>
                  <a:cubicBezTo>
                    <a:pt x="11056" y="2307"/>
                    <a:pt x="11857" y="2251"/>
                    <a:pt x="12459" y="2089"/>
                  </a:cubicBezTo>
                  <a:cubicBezTo>
                    <a:pt x="12747" y="2089"/>
                    <a:pt x="13179" y="1945"/>
                    <a:pt x="13179" y="1621"/>
                  </a:cubicBezTo>
                  <a:cubicBezTo>
                    <a:pt x="13359" y="1189"/>
                    <a:pt x="12747" y="901"/>
                    <a:pt x="12279" y="721"/>
                  </a:cubicBezTo>
                  <a:cubicBezTo>
                    <a:pt x="11867" y="633"/>
                    <a:pt x="11400" y="597"/>
                    <a:pt x="10903" y="597"/>
                  </a:cubicBezTo>
                  <a:cubicBezTo>
                    <a:pt x="8661" y="597"/>
                    <a:pt x="5800" y="1327"/>
                    <a:pt x="4586" y="1327"/>
                  </a:cubicBezTo>
                  <a:cubicBezTo>
                    <a:pt x="4302" y="1327"/>
                    <a:pt x="4108" y="1287"/>
                    <a:pt x="4033" y="1189"/>
                  </a:cubicBezTo>
                  <a:cubicBezTo>
                    <a:pt x="3745" y="721"/>
                    <a:pt x="7346" y="721"/>
                    <a:pt x="7634" y="289"/>
                  </a:cubicBezTo>
                  <a:cubicBezTo>
                    <a:pt x="7634" y="0"/>
                    <a:pt x="7058" y="0"/>
                    <a:pt x="6734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4098050" y="3469625"/>
              <a:ext cx="513125" cy="273275"/>
            </a:xfrm>
            <a:custGeom>
              <a:avLst/>
              <a:gdLst/>
              <a:ahLst/>
              <a:cxnLst/>
              <a:rect l="l" t="t" r="r" b="b"/>
              <a:pathLst>
                <a:path w="20525" h="10931" extrusionOk="0">
                  <a:moveTo>
                    <a:pt x="8640" y="1"/>
                  </a:moveTo>
                  <a:cubicBezTo>
                    <a:pt x="4374" y="1"/>
                    <a:pt x="944" y="2056"/>
                    <a:pt x="432" y="4464"/>
                  </a:cubicBezTo>
                  <a:cubicBezTo>
                    <a:pt x="0" y="7309"/>
                    <a:pt x="3889" y="9541"/>
                    <a:pt x="9290" y="10441"/>
                  </a:cubicBezTo>
                  <a:cubicBezTo>
                    <a:pt x="10951" y="10762"/>
                    <a:pt x="12554" y="10930"/>
                    <a:pt x="13991" y="10930"/>
                  </a:cubicBezTo>
                  <a:cubicBezTo>
                    <a:pt x="17228" y="10930"/>
                    <a:pt x="19624" y="10079"/>
                    <a:pt x="19948" y="8209"/>
                  </a:cubicBezTo>
                  <a:cubicBezTo>
                    <a:pt x="20524" y="5364"/>
                    <a:pt x="16635" y="1295"/>
                    <a:pt x="11234" y="251"/>
                  </a:cubicBezTo>
                  <a:cubicBezTo>
                    <a:pt x="10348" y="80"/>
                    <a:pt x="9478" y="1"/>
                    <a:pt x="8640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4169150" y="3490550"/>
              <a:ext cx="284475" cy="77500"/>
            </a:xfrm>
            <a:custGeom>
              <a:avLst/>
              <a:gdLst/>
              <a:ahLst/>
              <a:cxnLst/>
              <a:rect l="l" t="t" r="r" b="b"/>
              <a:pathLst>
                <a:path w="11379" h="3100" extrusionOk="0">
                  <a:moveTo>
                    <a:pt x="5528" y="1"/>
                  </a:moveTo>
                  <a:cubicBezTo>
                    <a:pt x="4197" y="1"/>
                    <a:pt x="2871" y="239"/>
                    <a:pt x="1657" y="746"/>
                  </a:cubicBezTo>
                  <a:cubicBezTo>
                    <a:pt x="1189" y="926"/>
                    <a:pt x="757" y="1215"/>
                    <a:pt x="433" y="1503"/>
                  </a:cubicBezTo>
                  <a:cubicBezTo>
                    <a:pt x="145" y="1827"/>
                    <a:pt x="1" y="2403"/>
                    <a:pt x="289" y="2871"/>
                  </a:cubicBezTo>
                  <a:cubicBezTo>
                    <a:pt x="472" y="3040"/>
                    <a:pt x="723" y="3099"/>
                    <a:pt x="994" y="3099"/>
                  </a:cubicBezTo>
                  <a:cubicBezTo>
                    <a:pt x="1413" y="3099"/>
                    <a:pt x="1883" y="2958"/>
                    <a:pt x="2233" y="2871"/>
                  </a:cubicBezTo>
                  <a:cubicBezTo>
                    <a:pt x="3351" y="2473"/>
                    <a:pt x="4500" y="2284"/>
                    <a:pt x="5641" y="2284"/>
                  </a:cubicBezTo>
                  <a:cubicBezTo>
                    <a:pt x="6668" y="2284"/>
                    <a:pt x="7689" y="2437"/>
                    <a:pt x="8678" y="2727"/>
                  </a:cubicBezTo>
                  <a:cubicBezTo>
                    <a:pt x="9146" y="2871"/>
                    <a:pt x="9579" y="3015"/>
                    <a:pt x="10047" y="3015"/>
                  </a:cubicBezTo>
                  <a:cubicBezTo>
                    <a:pt x="10659" y="3015"/>
                    <a:pt x="11091" y="2871"/>
                    <a:pt x="11235" y="2403"/>
                  </a:cubicBezTo>
                  <a:cubicBezTo>
                    <a:pt x="11379" y="1971"/>
                    <a:pt x="10947" y="1359"/>
                    <a:pt x="10659" y="1215"/>
                  </a:cubicBezTo>
                  <a:cubicBezTo>
                    <a:pt x="9111" y="430"/>
                    <a:pt x="7315" y="1"/>
                    <a:pt x="5528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3835200" y="3671225"/>
              <a:ext cx="727350" cy="525975"/>
            </a:xfrm>
            <a:custGeom>
              <a:avLst/>
              <a:gdLst/>
              <a:ahLst/>
              <a:cxnLst/>
              <a:rect l="l" t="t" r="r" b="b"/>
              <a:pathLst>
                <a:path w="29094" h="21039" extrusionOk="0">
                  <a:moveTo>
                    <a:pt x="16491" y="1"/>
                  </a:moveTo>
                  <a:cubicBezTo>
                    <a:pt x="15591" y="1"/>
                    <a:pt x="14835" y="145"/>
                    <a:pt x="14403" y="433"/>
                  </a:cubicBezTo>
                  <a:cubicBezTo>
                    <a:pt x="11414" y="1801"/>
                    <a:pt x="5833" y="4177"/>
                    <a:pt x="2233" y="8534"/>
                  </a:cubicBezTo>
                  <a:cubicBezTo>
                    <a:pt x="900" y="10047"/>
                    <a:pt x="0" y="12423"/>
                    <a:pt x="1188" y="14223"/>
                  </a:cubicBezTo>
                  <a:cubicBezTo>
                    <a:pt x="1945" y="15304"/>
                    <a:pt x="3313" y="15592"/>
                    <a:pt x="4645" y="15736"/>
                  </a:cubicBezTo>
                  <a:cubicBezTo>
                    <a:pt x="5833" y="15736"/>
                    <a:pt x="7202" y="15448"/>
                    <a:pt x="8390" y="15448"/>
                  </a:cubicBezTo>
                  <a:cubicBezTo>
                    <a:pt x="11558" y="15592"/>
                    <a:pt x="14259" y="17680"/>
                    <a:pt x="16959" y="19192"/>
                  </a:cubicBezTo>
                  <a:cubicBezTo>
                    <a:pt x="18733" y="20185"/>
                    <a:pt x="20832" y="21039"/>
                    <a:pt x="22829" y="21039"/>
                  </a:cubicBezTo>
                  <a:cubicBezTo>
                    <a:pt x="23873" y="21039"/>
                    <a:pt x="24890" y="20805"/>
                    <a:pt x="25817" y="20236"/>
                  </a:cubicBezTo>
                  <a:cubicBezTo>
                    <a:pt x="27617" y="19192"/>
                    <a:pt x="28518" y="17248"/>
                    <a:pt x="28806" y="15304"/>
                  </a:cubicBezTo>
                  <a:cubicBezTo>
                    <a:pt x="29094" y="12891"/>
                    <a:pt x="26717" y="6122"/>
                    <a:pt x="23549" y="2377"/>
                  </a:cubicBezTo>
                  <a:cubicBezTo>
                    <a:pt x="22937" y="1801"/>
                    <a:pt x="21892" y="1189"/>
                    <a:pt x="20848" y="721"/>
                  </a:cubicBezTo>
                  <a:cubicBezTo>
                    <a:pt x="19516" y="289"/>
                    <a:pt x="17860" y="1"/>
                    <a:pt x="1649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4082750" y="3671225"/>
              <a:ext cx="367275" cy="345500"/>
            </a:xfrm>
            <a:custGeom>
              <a:avLst/>
              <a:gdLst/>
              <a:ahLst/>
              <a:cxnLst/>
              <a:rect l="l" t="t" r="r" b="b"/>
              <a:pathLst>
                <a:path w="14691" h="13820" extrusionOk="0">
                  <a:moveTo>
                    <a:pt x="6589" y="1"/>
                  </a:moveTo>
                  <a:cubicBezTo>
                    <a:pt x="4501" y="1333"/>
                    <a:pt x="2557" y="2701"/>
                    <a:pt x="756" y="4502"/>
                  </a:cubicBezTo>
                  <a:cubicBezTo>
                    <a:pt x="432" y="4646"/>
                    <a:pt x="288" y="4934"/>
                    <a:pt x="144" y="5222"/>
                  </a:cubicBezTo>
                  <a:cubicBezTo>
                    <a:pt x="0" y="5546"/>
                    <a:pt x="0" y="5978"/>
                    <a:pt x="144" y="6302"/>
                  </a:cubicBezTo>
                  <a:cubicBezTo>
                    <a:pt x="274" y="6497"/>
                    <a:pt x="470" y="6575"/>
                    <a:pt x="689" y="6575"/>
                  </a:cubicBezTo>
                  <a:cubicBezTo>
                    <a:pt x="955" y="6575"/>
                    <a:pt x="1256" y="6460"/>
                    <a:pt x="1512" y="6302"/>
                  </a:cubicBezTo>
                  <a:cubicBezTo>
                    <a:pt x="2845" y="5546"/>
                    <a:pt x="4933" y="2701"/>
                    <a:pt x="5689" y="2377"/>
                  </a:cubicBezTo>
                  <a:cubicBezTo>
                    <a:pt x="5707" y="2359"/>
                    <a:pt x="5726" y="2351"/>
                    <a:pt x="5745" y="2351"/>
                  </a:cubicBezTo>
                  <a:cubicBezTo>
                    <a:pt x="5873" y="2351"/>
                    <a:pt x="5991" y="2756"/>
                    <a:pt x="5833" y="3133"/>
                  </a:cubicBezTo>
                  <a:cubicBezTo>
                    <a:pt x="5833" y="4502"/>
                    <a:pt x="3133" y="8534"/>
                    <a:pt x="2701" y="11703"/>
                  </a:cubicBezTo>
                  <a:cubicBezTo>
                    <a:pt x="2557" y="12423"/>
                    <a:pt x="2557" y="13503"/>
                    <a:pt x="3133" y="13791"/>
                  </a:cubicBezTo>
                  <a:cubicBezTo>
                    <a:pt x="3195" y="13810"/>
                    <a:pt x="3257" y="13819"/>
                    <a:pt x="3318" y="13819"/>
                  </a:cubicBezTo>
                  <a:cubicBezTo>
                    <a:pt x="3717" y="13819"/>
                    <a:pt x="4095" y="13441"/>
                    <a:pt x="4501" y="13035"/>
                  </a:cubicBezTo>
                  <a:cubicBezTo>
                    <a:pt x="6157" y="10803"/>
                    <a:pt x="6013" y="7202"/>
                    <a:pt x="6733" y="4177"/>
                  </a:cubicBezTo>
                  <a:cubicBezTo>
                    <a:pt x="6913" y="3745"/>
                    <a:pt x="7201" y="3133"/>
                    <a:pt x="7634" y="2989"/>
                  </a:cubicBezTo>
                  <a:cubicBezTo>
                    <a:pt x="8246" y="2989"/>
                    <a:pt x="8714" y="3889"/>
                    <a:pt x="8534" y="4646"/>
                  </a:cubicBezTo>
                  <a:cubicBezTo>
                    <a:pt x="8534" y="5402"/>
                    <a:pt x="8102" y="5978"/>
                    <a:pt x="8102" y="6734"/>
                  </a:cubicBezTo>
                  <a:cubicBezTo>
                    <a:pt x="7958" y="7346"/>
                    <a:pt x="8102" y="8102"/>
                    <a:pt x="8534" y="8246"/>
                  </a:cubicBezTo>
                  <a:cubicBezTo>
                    <a:pt x="8625" y="8289"/>
                    <a:pt x="8713" y="8309"/>
                    <a:pt x="8797" y="8309"/>
                  </a:cubicBezTo>
                  <a:cubicBezTo>
                    <a:pt x="9278" y="8309"/>
                    <a:pt x="9635" y="7665"/>
                    <a:pt x="9758" y="7022"/>
                  </a:cubicBezTo>
                  <a:cubicBezTo>
                    <a:pt x="9758" y="6302"/>
                    <a:pt x="9614" y="5546"/>
                    <a:pt x="9614" y="4790"/>
                  </a:cubicBezTo>
                  <a:cubicBezTo>
                    <a:pt x="9614" y="4240"/>
                    <a:pt x="9962" y="3574"/>
                    <a:pt x="10372" y="3574"/>
                  </a:cubicBezTo>
                  <a:cubicBezTo>
                    <a:pt x="10419" y="3574"/>
                    <a:pt x="10466" y="3583"/>
                    <a:pt x="10514" y="3601"/>
                  </a:cubicBezTo>
                  <a:cubicBezTo>
                    <a:pt x="10802" y="3745"/>
                    <a:pt x="10946" y="4177"/>
                    <a:pt x="11090" y="4502"/>
                  </a:cubicBezTo>
                  <a:cubicBezTo>
                    <a:pt x="11846" y="6446"/>
                    <a:pt x="12314" y="8678"/>
                    <a:pt x="12458" y="10803"/>
                  </a:cubicBezTo>
                  <a:cubicBezTo>
                    <a:pt x="12602" y="11235"/>
                    <a:pt x="12602" y="11847"/>
                    <a:pt x="12746" y="12135"/>
                  </a:cubicBezTo>
                  <a:cubicBezTo>
                    <a:pt x="12984" y="12521"/>
                    <a:pt x="13344" y="12784"/>
                    <a:pt x="13624" y="12784"/>
                  </a:cubicBezTo>
                  <a:cubicBezTo>
                    <a:pt x="13684" y="12784"/>
                    <a:pt x="13740" y="12772"/>
                    <a:pt x="13791" y="12747"/>
                  </a:cubicBezTo>
                  <a:cubicBezTo>
                    <a:pt x="14259" y="12603"/>
                    <a:pt x="14403" y="11991"/>
                    <a:pt x="14403" y="11523"/>
                  </a:cubicBezTo>
                  <a:cubicBezTo>
                    <a:pt x="14691" y="9434"/>
                    <a:pt x="13935" y="7490"/>
                    <a:pt x="13359" y="5546"/>
                  </a:cubicBezTo>
                  <a:cubicBezTo>
                    <a:pt x="12891" y="4033"/>
                    <a:pt x="12314" y="2521"/>
                    <a:pt x="11414" y="1333"/>
                  </a:cubicBezTo>
                  <a:cubicBezTo>
                    <a:pt x="11234" y="1189"/>
                    <a:pt x="11090" y="901"/>
                    <a:pt x="10946" y="721"/>
                  </a:cubicBezTo>
                  <a:cubicBezTo>
                    <a:pt x="9614" y="289"/>
                    <a:pt x="7958" y="1"/>
                    <a:pt x="658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7681941" y="6083301"/>
            <a:ext cx="919032" cy="602708"/>
            <a:chOff x="2998925" y="1123600"/>
            <a:chExt cx="1154950" cy="757425"/>
          </a:xfrm>
        </p:grpSpPr>
        <p:sp>
          <p:nvSpPr>
            <p:cNvPr id="157" name="Google Shape;157;p2"/>
            <p:cNvSpPr/>
            <p:nvPr/>
          </p:nvSpPr>
          <p:spPr>
            <a:xfrm>
              <a:off x="3133950" y="1299275"/>
              <a:ext cx="318700" cy="211575"/>
            </a:xfrm>
            <a:custGeom>
              <a:avLst/>
              <a:gdLst/>
              <a:ahLst/>
              <a:cxnLst/>
              <a:rect l="l" t="t" r="r" b="b"/>
              <a:pathLst>
                <a:path w="12748" h="8463" extrusionOk="0">
                  <a:moveTo>
                    <a:pt x="3963" y="1"/>
                  </a:moveTo>
                  <a:cubicBezTo>
                    <a:pt x="3276" y="1"/>
                    <a:pt x="2504" y="306"/>
                    <a:pt x="2233" y="937"/>
                  </a:cubicBezTo>
                  <a:cubicBezTo>
                    <a:pt x="1945" y="1693"/>
                    <a:pt x="2089" y="3061"/>
                    <a:pt x="1657" y="3637"/>
                  </a:cubicBezTo>
                  <a:cubicBezTo>
                    <a:pt x="1477" y="3781"/>
                    <a:pt x="1045" y="3961"/>
                    <a:pt x="757" y="4105"/>
                  </a:cubicBezTo>
                  <a:cubicBezTo>
                    <a:pt x="433" y="4250"/>
                    <a:pt x="1" y="4538"/>
                    <a:pt x="1" y="4862"/>
                  </a:cubicBezTo>
                  <a:cubicBezTo>
                    <a:pt x="1" y="5294"/>
                    <a:pt x="433" y="5438"/>
                    <a:pt x="757" y="5582"/>
                  </a:cubicBezTo>
                  <a:cubicBezTo>
                    <a:pt x="1045" y="5582"/>
                    <a:pt x="1333" y="5438"/>
                    <a:pt x="1657" y="5438"/>
                  </a:cubicBezTo>
                  <a:cubicBezTo>
                    <a:pt x="2446" y="5240"/>
                    <a:pt x="3250" y="5145"/>
                    <a:pt x="4048" y="5145"/>
                  </a:cubicBezTo>
                  <a:cubicBezTo>
                    <a:pt x="6892" y="5145"/>
                    <a:pt x="9675" y="6354"/>
                    <a:pt x="11559" y="8462"/>
                  </a:cubicBezTo>
                  <a:cubicBezTo>
                    <a:pt x="11847" y="7994"/>
                    <a:pt x="12135" y="7382"/>
                    <a:pt x="12747" y="6338"/>
                  </a:cubicBezTo>
                  <a:cubicBezTo>
                    <a:pt x="10947" y="3205"/>
                    <a:pt x="8390" y="793"/>
                    <a:pt x="4358" y="37"/>
                  </a:cubicBezTo>
                  <a:cubicBezTo>
                    <a:pt x="4233" y="13"/>
                    <a:pt x="4100" y="1"/>
                    <a:pt x="396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658750" y="1160575"/>
              <a:ext cx="344800" cy="278250"/>
            </a:xfrm>
            <a:custGeom>
              <a:avLst/>
              <a:gdLst/>
              <a:ahLst/>
              <a:cxnLst/>
              <a:rect l="l" t="t" r="r" b="b"/>
              <a:pathLst>
                <a:path w="13792" h="11130" extrusionOk="0">
                  <a:moveTo>
                    <a:pt x="4990" y="1"/>
                  </a:moveTo>
                  <a:cubicBezTo>
                    <a:pt x="4463" y="1"/>
                    <a:pt x="3844" y="331"/>
                    <a:pt x="2989" y="1408"/>
                  </a:cubicBezTo>
                  <a:cubicBezTo>
                    <a:pt x="2089" y="2596"/>
                    <a:pt x="469" y="5909"/>
                    <a:pt x="1" y="9509"/>
                  </a:cubicBezTo>
                  <a:cubicBezTo>
                    <a:pt x="613" y="10230"/>
                    <a:pt x="1189" y="10554"/>
                    <a:pt x="2269" y="11130"/>
                  </a:cubicBezTo>
                  <a:cubicBezTo>
                    <a:pt x="4790" y="8285"/>
                    <a:pt x="8246" y="6053"/>
                    <a:pt x="11847" y="5009"/>
                  </a:cubicBezTo>
                  <a:cubicBezTo>
                    <a:pt x="12747" y="4685"/>
                    <a:pt x="13647" y="4397"/>
                    <a:pt x="13791" y="3640"/>
                  </a:cubicBezTo>
                  <a:cubicBezTo>
                    <a:pt x="13791" y="3208"/>
                    <a:pt x="13647" y="2740"/>
                    <a:pt x="13359" y="2452"/>
                  </a:cubicBezTo>
                  <a:cubicBezTo>
                    <a:pt x="12693" y="1531"/>
                    <a:pt x="11578" y="1058"/>
                    <a:pt x="10385" y="1058"/>
                  </a:cubicBezTo>
                  <a:cubicBezTo>
                    <a:pt x="10225" y="1058"/>
                    <a:pt x="10064" y="1067"/>
                    <a:pt x="9903" y="1084"/>
                  </a:cubicBezTo>
                  <a:cubicBezTo>
                    <a:pt x="9711" y="1110"/>
                    <a:pt x="9509" y="1122"/>
                    <a:pt x="9300" y="1122"/>
                  </a:cubicBezTo>
                  <a:cubicBezTo>
                    <a:pt x="8372" y="1122"/>
                    <a:pt x="7325" y="887"/>
                    <a:pt x="6590" y="652"/>
                  </a:cubicBezTo>
                  <a:cubicBezTo>
                    <a:pt x="6041" y="406"/>
                    <a:pt x="5572" y="1"/>
                    <a:pt x="499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617350" y="1476625"/>
              <a:ext cx="394300" cy="239450"/>
            </a:xfrm>
            <a:custGeom>
              <a:avLst/>
              <a:gdLst/>
              <a:ahLst/>
              <a:cxnLst/>
              <a:rect l="l" t="t" r="r" b="b"/>
              <a:pathLst>
                <a:path w="15772" h="9578" extrusionOk="0">
                  <a:moveTo>
                    <a:pt x="7058" y="0"/>
                  </a:moveTo>
                  <a:cubicBezTo>
                    <a:pt x="4501" y="0"/>
                    <a:pt x="1945" y="612"/>
                    <a:pt x="1" y="2268"/>
                  </a:cubicBezTo>
                  <a:cubicBezTo>
                    <a:pt x="145" y="2268"/>
                    <a:pt x="325" y="2557"/>
                    <a:pt x="613" y="2845"/>
                  </a:cubicBezTo>
                  <a:cubicBezTo>
                    <a:pt x="901" y="2989"/>
                    <a:pt x="1225" y="3169"/>
                    <a:pt x="1513" y="3169"/>
                  </a:cubicBezTo>
                  <a:cubicBezTo>
                    <a:pt x="4069" y="4069"/>
                    <a:pt x="6302" y="5545"/>
                    <a:pt x="8102" y="7489"/>
                  </a:cubicBezTo>
                  <a:cubicBezTo>
                    <a:pt x="8570" y="8102"/>
                    <a:pt x="9002" y="8714"/>
                    <a:pt x="9758" y="9146"/>
                  </a:cubicBezTo>
                  <a:cubicBezTo>
                    <a:pt x="10110" y="9415"/>
                    <a:pt x="10558" y="9577"/>
                    <a:pt x="10984" y="9577"/>
                  </a:cubicBezTo>
                  <a:cubicBezTo>
                    <a:pt x="11299" y="9577"/>
                    <a:pt x="11602" y="9489"/>
                    <a:pt x="11847" y="9290"/>
                  </a:cubicBezTo>
                  <a:cubicBezTo>
                    <a:pt x="12603" y="8714"/>
                    <a:pt x="12747" y="7670"/>
                    <a:pt x="13359" y="6913"/>
                  </a:cubicBezTo>
                  <a:cubicBezTo>
                    <a:pt x="13647" y="6445"/>
                    <a:pt x="14259" y="6013"/>
                    <a:pt x="14871" y="5689"/>
                  </a:cubicBezTo>
                  <a:cubicBezTo>
                    <a:pt x="15303" y="5257"/>
                    <a:pt x="15772" y="4645"/>
                    <a:pt x="15772" y="4069"/>
                  </a:cubicBezTo>
                  <a:cubicBezTo>
                    <a:pt x="15772" y="3169"/>
                    <a:pt x="15015" y="2557"/>
                    <a:pt x="14115" y="2088"/>
                  </a:cubicBezTo>
                  <a:cubicBezTo>
                    <a:pt x="12027" y="900"/>
                    <a:pt x="9470" y="144"/>
                    <a:pt x="705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3085350" y="1537725"/>
              <a:ext cx="427600" cy="301150"/>
            </a:xfrm>
            <a:custGeom>
              <a:avLst/>
              <a:gdLst/>
              <a:ahLst/>
              <a:cxnLst/>
              <a:rect l="l" t="t" r="r" b="b"/>
              <a:pathLst>
                <a:path w="17104" h="12046" extrusionOk="0">
                  <a:moveTo>
                    <a:pt x="14888" y="0"/>
                  </a:moveTo>
                  <a:cubicBezTo>
                    <a:pt x="14716" y="0"/>
                    <a:pt x="14552" y="35"/>
                    <a:pt x="14403" y="113"/>
                  </a:cubicBezTo>
                  <a:cubicBezTo>
                    <a:pt x="10334" y="401"/>
                    <a:pt x="4321" y="2813"/>
                    <a:pt x="1045" y="6702"/>
                  </a:cubicBezTo>
                  <a:cubicBezTo>
                    <a:pt x="433" y="7314"/>
                    <a:pt x="1" y="8214"/>
                    <a:pt x="433" y="8970"/>
                  </a:cubicBezTo>
                  <a:cubicBezTo>
                    <a:pt x="730" y="9338"/>
                    <a:pt x="1163" y="9416"/>
                    <a:pt x="1650" y="9416"/>
                  </a:cubicBezTo>
                  <a:cubicBezTo>
                    <a:pt x="2013" y="9416"/>
                    <a:pt x="2404" y="9373"/>
                    <a:pt x="2792" y="9373"/>
                  </a:cubicBezTo>
                  <a:cubicBezTo>
                    <a:pt x="2955" y="9373"/>
                    <a:pt x="3118" y="9380"/>
                    <a:pt x="3277" y="9402"/>
                  </a:cubicBezTo>
                  <a:cubicBezTo>
                    <a:pt x="4321" y="9546"/>
                    <a:pt x="5077" y="10447"/>
                    <a:pt x="5978" y="11203"/>
                  </a:cubicBezTo>
                  <a:cubicBezTo>
                    <a:pt x="6554" y="11594"/>
                    <a:pt x="7440" y="12045"/>
                    <a:pt x="8163" y="12045"/>
                  </a:cubicBezTo>
                  <a:cubicBezTo>
                    <a:pt x="8570" y="12045"/>
                    <a:pt x="8926" y="11903"/>
                    <a:pt x="9146" y="11527"/>
                  </a:cubicBezTo>
                  <a:cubicBezTo>
                    <a:pt x="11847" y="6270"/>
                    <a:pt x="13323" y="4001"/>
                    <a:pt x="17104" y="1769"/>
                  </a:cubicBezTo>
                  <a:cubicBezTo>
                    <a:pt x="16833" y="897"/>
                    <a:pt x="15760" y="0"/>
                    <a:pt x="1488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276175" y="1123600"/>
              <a:ext cx="447450" cy="334125"/>
            </a:xfrm>
            <a:custGeom>
              <a:avLst/>
              <a:gdLst/>
              <a:ahLst/>
              <a:cxnLst/>
              <a:rect l="l" t="t" r="r" b="b"/>
              <a:pathLst>
                <a:path w="17898" h="13365" extrusionOk="0">
                  <a:moveTo>
                    <a:pt x="15388" y="1"/>
                  </a:moveTo>
                  <a:cubicBezTo>
                    <a:pt x="14897" y="1"/>
                    <a:pt x="14354" y="70"/>
                    <a:pt x="13792" y="186"/>
                  </a:cubicBezTo>
                  <a:cubicBezTo>
                    <a:pt x="11091" y="763"/>
                    <a:pt x="8859" y="3175"/>
                    <a:pt x="6014" y="3463"/>
                  </a:cubicBezTo>
                  <a:cubicBezTo>
                    <a:pt x="5834" y="3492"/>
                    <a:pt x="5654" y="3503"/>
                    <a:pt x="5474" y="3503"/>
                  </a:cubicBezTo>
                  <a:cubicBezTo>
                    <a:pt x="4754" y="3503"/>
                    <a:pt x="4034" y="3319"/>
                    <a:pt x="3314" y="3319"/>
                  </a:cubicBezTo>
                  <a:cubicBezTo>
                    <a:pt x="2413" y="3319"/>
                    <a:pt x="1369" y="3463"/>
                    <a:pt x="901" y="4219"/>
                  </a:cubicBezTo>
                  <a:cubicBezTo>
                    <a:pt x="1" y="5263"/>
                    <a:pt x="289" y="6776"/>
                    <a:pt x="1189" y="7676"/>
                  </a:cubicBezTo>
                  <a:cubicBezTo>
                    <a:pt x="1945" y="8720"/>
                    <a:pt x="4970" y="10808"/>
                    <a:pt x="6014" y="13365"/>
                  </a:cubicBezTo>
                  <a:cubicBezTo>
                    <a:pt x="8685" y="13107"/>
                    <a:pt x="12219" y="11642"/>
                    <a:pt x="14534" y="11642"/>
                  </a:cubicBezTo>
                  <a:cubicBezTo>
                    <a:pt x="14809" y="11642"/>
                    <a:pt x="15067" y="11663"/>
                    <a:pt x="15304" y="11709"/>
                  </a:cubicBezTo>
                  <a:cubicBezTo>
                    <a:pt x="16060" y="5731"/>
                    <a:pt x="17248" y="4831"/>
                    <a:pt x="17572" y="2563"/>
                  </a:cubicBezTo>
                  <a:cubicBezTo>
                    <a:pt x="17897" y="640"/>
                    <a:pt x="16878" y="1"/>
                    <a:pt x="15388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400400" y="1231700"/>
              <a:ext cx="247575" cy="207125"/>
            </a:xfrm>
            <a:custGeom>
              <a:avLst/>
              <a:gdLst/>
              <a:ahLst/>
              <a:cxnLst/>
              <a:rect l="l" t="t" r="r" b="b"/>
              <a:pathLst>
                <a:path w="9903" h="8285" extrusionOk="0">
                  <a:moveTo>
                    <a:pt x="3300" y="0"/>
                  </a:moveTo>
                  <a:cubicBezTo>
                    <a:pt x="3244" y="0"/>
                    <a:pt x="3188" y="12"/>
                    <a:pt x="3134" y="39"/>
                  </a:cubicBezTo>
                  <a:cubicBezTo>
                    <a:pt x="2701" y="39"/>
                    <a:pt x="2521" y="363"/>
                    <a:pt x="2521" y="795"/>
                  </a:cubicBezTo>
                  <a:cubicBezTo>
                    <a:pt x="2377" y="1083"/>
                    <a:pt x="2521" y="1552"/>
                    <a:pt x="2521" y="1840"/>
                  </a:cubicBezTo>
                  <a:cubicBezTo>
                    <a:pt x="2701" y="2596"/>
                    <a:pt x="2989" y="3352"/>
                    <a:pt x="3134" y="3964"/>
                  </a:cubicBezTo>
                  <a:cubicBezTo>
                    <a:pt x="3134" y="4396"/>
                    <a:pt x="3278" y="4684"/>
                    <a:pt x="3134" y="5008"/>
                  </a:cubicBezTo>
                  <a:cubicBezTo>
                    <a:pt x="3134" y="5440"/>
                    <a:pt x="2845" y="5764"/>
                    <a:pt x="2521" y="5764"/>
                  </a:cubicBezTo>
                  <a:cubicBezTo>
                    <a:pt x="1945" y="5764"/>
                    <a:pt x="1621" y="5296"/>
                    <a:pt x="1477" y="4864"/>
                  </a:cubicBezTo>
                  <a:cubicBezTo>
                    <a:pt x="1269" y="4525"/>
                    <a:pt x="890" y="4281"/>
                    <a:pt x="588" y="4281"/>
                  </a:cubicBezTo>
                  <a:cubicBezTo>
                    <a:pt x="473" y="4281"/>
                    <a:pt x="369" y="4316"/>
                    <a:pt x="289" y="4396"/>
                  </a:cubicBezTo>
                  <a:cubicBezTo>
                    <a:pt x="1" y="4684"/>
                    <a:pt x="145" y="5296"/>
                    <a:pt x="433" y="5584"/>
                  </a:cubicBezTo>
                  <a:cubicBezTo>
                    <a:pt x="1189" y="6484"/>
                    <a:pt x="1945" y="7385"/>
                    <a:pt x="2701" y="8285"/>
                  </a:cubicBezTo>
                  <a:cubicBezTo>
                    <a:pt x="3890" y="7853"/>
                    <a:pt x="5402" y="7385"/>
                    <a:pt x="6878" y="7385"/>
                  </a:cubicBezTo>
                  <a:cubicBezTo>
                    <a:pt x="7346" y="7385"/>
                    <a:pt x="7778" y="7385"/>
                    <a:pt x="8102" y="7097"/>
                  </a:cubicBezTo>
                  <a:cubicBezTo>
                    <a:pt x="8246" y="6953"/>
                    <a:pt x="8390" y="6664"/>
                    <a:pt x="8390" y="6340"/>
                  </a:cubicBezTo>
                  <a:cubicBezTo>
                    <a:pt x="8823" y="5296"/>
                    <a:pt x="9291" y="4108"/>
                    <a:pt x="9579" y="2884"/>
                  </a:cubicBezTo>
                  <a:cubicBezTo>
                    <a:pt x="9723" y="2452"/>
                    <a:pt x="9903" y="1840"/>
                    <a:pt x="9435" y="1696"/>
                  </a:cubicBezTo>
                  <a:cubicBezTo>
                    <a:pt x="9376" y="1676"/>
                    <a:pt x="9319" y="1667"/>
                    <a:pt x="9265" y="1667"/>
                  </a:cubicBezTo>
                  <a:cubicBezTo>
                    <a:pt x="8918" y="1667"/>
                    <a:pt x="8659" y="2028"/>
                    <a:pt x="8535" y="2308"/>
                  </a:cubicBezTo>
                  <a:cubicBezTo>
                    <a:pt x="8246" y="3064"/>
                    <a:pt x="7922" y="3640"/>
                    <a:pt x="7634" y="4252"/>
                  </a:cubicBezTo>
                  <a:cubicBezTo>
                    <a:pt x="7490" y="4540"/>
                    <a:pt x="7346" y="4864"/>
                    <a:pt x="7022" y="4864"/>
                  </a:cubicBezTo>
                  <a:cubicBezTo>
                    <a:pt x="6734" y="4684"/>
                    <a:pt x="6734" y="4252"/>
                    <a:pt x="6734" y="3964"/>
                  </a:cubicBezTo>
                  <a:cubicBezTo>
                    <a:pt x="6878" y="3352"/>
                    <a:pt x="6878" y="2596"/>
                    <a:pt x="7022" y="1840"/>
                  </a:cubicBezTo>
                  <a:cubicBezTo>
                    <a:pt x="7022" y="1407"/>
                    <a:pt x="6878" y="651"/>
                    <a:pt x="6446" y="651"/>
                  </a:cubicBezTo>
                  <a:cubicBezTo>
                    <a:pt x="5978" y="651"/>
                    <a:pt x="5834" y="1263"/>
                    <a:pt x="5834" y="1696"/>
                  </a:cubicBezTo>
                  <a:lnTo>
                    <a:pt x="5834" y="4108"/>
                  </a:lnTo>
                  <a:cubicBezTo>
                    <a:pt x="5834" y="4396"/>
                    <a:pt x="5690" y="4864"/>
                    <a:pt x="5402" y="4864"/>
                  </a:cubicBezTo>
                  <a:cubicBezTo>
                    <a:pt x="5078" y="4684"/>
                    <a:pt x="5078" y="4540"/>
                    <a:pt x="5078" y="4396"/>
                  </a:cubicBezTo>
                  <a:cubicBezTo>
                    <a:pt x="4790" y="3352"/>
                    <a:pt x="4646" y="2308"/>
                    <a:pt x="4322" y="1407"/>
                  </a:cubicBezTo>
                  <a:cubicBezTo>
                    <a:pt x="4322" y="1083"/>
                    <a:pt x="4178" y="651"/>
                    <a:pt x="4034" y="363"/>
                  </a:cubicBezTo>
                  <a:cubicBezTo>
                    <a:pt x="3800" y="217"/>
                    <a:pt x="3543" y="0"/>
                    <a:pt x="330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2998925" y="1430700"/>
              <a:ext cx="476225" cy="290925"/>
            </a:xfrm>
            <a:custGeom>
              <a:avLst/>
              <a:gdLst/>
              <a:ahLst/>
              <a:cxnLst/>
              <a:rect l="l" t="t" r="r" b="b"/>
              <a:pathLst>
                <a:path w="19049" h="11637" extrusionOk="0">
                  <a:moveTo>
                    <a:pt x="9535" y="1"/>
                  </a:moveTo>
                  <a:cubicBezTo>
                    <a:pt x="8849" y="1"/>
                    <a:pt x="8164" y="60"/>
                    <a:pt x="7490" y="181"/>
                  </a:cubicBezTo>
                  <a:cubicBezTo>
                    <a:pt x="5402" y="505"/>
                    <a:pt x="3133" y="1693"/>
                    <a:pt x="2377" y="3637"/>
                  </a:cubicBezTo>
                  <a:cubicBezTo>
                    <a:pt x="1801" y="5006"/>
                    <a:pt x="1945" y="6626"/>
                    <a:pt x="1189" y="7850"/>
                  </a:cubicBezTo>
                  <a:cubicBezTo>
                    <a:pt x="577" y="8750"/>
                    <a:pt x="1" y="9651"/>
                    <a:pt x="145" y="10695"/>
                  </a:cubicBezTo>
                  <a:cubicBezTo>
                    <a:pt x="145" y="11207"/>
                    <a:pt x="558" y="11637"/>
                    <a:pt x="1194" y="11637"/>
                  </a:cubicBezTo>
                  <a:cubicBezTo>
                    <a:pt x="1497" y="11637"/>
                    <a:pt x="1850" y="11539"/>
                    <a:pt x="2233" y="11307"/>
                  </a:cubicBezTo>
                  <a:cubicBezTo>
                    <a:pt x="6158" y="9038"/>
                    <a:pt x="10659" y="4826"/>
                    <a:pt x="19048" y="4538"/>
                  </a:cubicBezTo>
                  <a:cubicBezTo>
                    <a:pt x="16780" y="1634"/>
                    <a:pt x="13139" y="1"/>
                    <a:pt x="9535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167275" y="1461300"/>
              <a:ext cx="240350" cy="117050"/>
            </a:xfrm>
            <a:custGeom>
              <a:avLst/>
              <a:gdLst/>
              <a:ahLst/>
              <a:cxnLst/>
              <a:rect l="l" t="t" r="r" b="b"/>
              <a:pathLst>
                <a:path w="9614" h="4682" extrusionOk="0">
                  <a:moveTo>
                    <a:pt x="5869" y="1"/>
                  </a:moveTo>
                  <a:cubicBezTo>
                    <a:pt x="5545" y="1"/>
                    <a:pt x="5257" y="1"/>
                    <a:pt x="5113" y="181"/>
                  </a:cubicBezTo>
                  <a:cubicBezTo>
                    <a:pt x="4825" y="469"/>
                    <a:pt x="4969" y="757"/>
                    <a:pt x="5257" y="901"/>
                  </a:cubicBezTo>
                  <a:lnTo>
                    <a:pt x="6301" y="901"/>
                  </a:lnTo>
                  <a:cubicBezTo>
                    <a:pt x="6387" y="863"/>
                    <a:pt x="6499" y="845"/>
                    <a:pt x="6614" y="845"/>
                  </a:cubicBezTo>
                  <a:cubicBezTo>
                    <a:pt x="6934" y="845"/>
                    <a:pt x="7270" y="986"/>
                    <a:pt x="7057" y="1225"/>
                  </a:cubicBezTo>
                  <a:cubicBezTo>
                    <a:pt x="6831" y="1332"/>
                    <a:pt x="6242" y="1359"/>
                    <a:pt x="5490" y="1359"/>
                  </a:cubicBezTo>
                  <a:cubicBezTo>
                    <a:pt x="4667" y="1359"/>
                    <a:pt x="3651" y="1326"/>
                    <a:pt x="2704" y="1326"/>
                  </a:cubicBezTo>
                  <a:cubicBezTo>
                    <a:pt x="2174" y="1326"/>
                    <a:pt x="1665" y="1337"/>
                    <a:pt x="1224" y="1369"/>
                  </a:cubicBezTo>
                  <a:cubicBezTo>
                    <a:pt x="1044" y="1369"/>
                    <a:pt x="756" y="1369"/>
                    <a:pt x="468" y="1513"/>
                  </a:cubicBezTo>
                  <a:cubicBezTo>
                    <a:pt x="144" y="1657"/>
                    <a:pt x="0" y="1801"/>
                    <a:pt x="0" y="2125"/>
                  </a:cubicBezTo>
                  <a:cubicBezTo>
                    <a:pt x="144" y="2269"/>
                    <a:pt x="612" y="2269"/>
                    <a:pt x="900" y="2269"/>
                  </a:cubicBezTo>
                  <a:cubicBezTo>
                    <a:pt x="2845" y="2125"/>
                    <a:pt x="4969" y="1981"/>
                    <a:pt x="7057" y="1657"/>
                  </a:cubicBezTo>
                  <a:lnTo>
                    <a:pt x="7057" y="1657"/>
                  </a:lnTo>
                  <a:lnTo>
                    <a:pt x="1656" y="3458"/>
                  </a:lnTo>
                  <a:cubicBezTo>
                    <a:pt x="1368" y="3458"/>
                    <a:pt x="1044" y="3602"/>
                    <a:pt x="900" y="3926"/>
                  </a:cubicBezTo>
                  <a:cubicBezTo>
                    <a:pt x="900" y="4214"/>
                    <a:pt x="1224" y="4214"/>
                    <a:pt x="1512" y="4214"/>
                  </a:cubicBezTo>
                  <a:cubicBezTo>
                    <a:pt x="2413" y="4214"/>
                    <a:pt x="3457" y="3782"/>
                    <a:pt x="4357" y="3458"/>
                  </a:cubicBezTo>
                  <a:cubicBezTo>
                    <a:pt x="4937" y="3126"/>
                    <a:pt x="6216" y="2774"/>
                    <a:pt x="6781" y="2774"/>
                  </a:cubicBezTo>
                  <a:cubicBezTo>
                    <a:pt x="6952" y="2774"/>
                    <a:pt x="7057" y="2806"/>
                    <a:pt x="7057" y="2881"/>
                  </a:cubicBezTo>
                  <a:cubicBezTo>
                    <a:pt x="7057" y="3170"/>
                    <a:pt x="4969" y="3602"/>
                    <a:pt x="3925" y="3926"/>
                  </a:cubicBezTo>
                  <a:cubicBezTo>
                    <a:pt x="3745" y="4070"/>
                    <a:pt x="3457" y="4214"/>
                    <a:pt x="3457" y="4358"/>
                  </a:cubicBezTo>
                  <a:cubicBezTo>
                    <a:pt x="3457" y="4682"/>
                    <a:pt x="3745" y="4682"/>
                    <a:pt x="4069" y="4682"/>
                  </a:cubicBezTo>
                  <a:cubicBezTo>
                    <a:pt x="4969" y="4358"/>
                    <a:pt x="5869" y="3926"/>
                    <a:pt x="6769" y="3602"/>
                  </a:cubicBezTo>
                  <a:cubicBezTo>
                    <a:pt x="7406" y="3398"/>
                    <a:pt x="8042" y="3194"/>
                    <a:pt x="8628" y="3194"/>
                  </a:cubicBezTo>
                  <a:cubicBezTo>
                    <a:pt x="8871" y="3194"/>
                    <a:pt x="9104" y="3229"/>
                    <a:pt x="9326" y="3314"/>
                  </a:cubicBezTo>
                  <a:cubicBezTo>
                    <a:pt x="9470" y="2557"/>
                    <a:pt x="9614" y="1801"/>
                    <a:pt x="9470" y="1081"/>
                  </a:cubicBezTo>
                  <a:cubicBezTo>
                    <a:pt x="8426" y="613"/>
                    <a:pt x="7057" y="325"/>
                    <a:pt x="586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3632650" y="1282175"/>
              <a:ext cx="521225" cy="251175"/>
            </a:xfrm>
            <a:custGeom>
              <a:avLst/>
              <a:gdLst/>
              <a:ahLst/>
              <a:cxnLst/>
              <a:rect l="l" t="t" r="r" b="b"/>
              <a:pathLst>
                <a:path w="20849" h="10047" extrusionOk="0">
                  <a:moveTo>
                    <a:pt x="16900" y="1"/>
                  </a:moveTo>
                  <a:cubicBezTo>
                    <a:pt x="16350" y="1"/>
                    <a:pt x="15799" y="70"/>
                    <a:pt x="15304" y="145"/>
                  </a:cubicBezTo>
                  <a:cubicBezTo>
                    <a:pt x="8858" y="865"/>
                    <a:pt x="2989" y="4465"/>
                    <a:pt x="1" y="10046"/>
                  </a:cubicBezTo>
                  <a:cubicBezTo>
                    <a:pt x="2475" y="8799"/>
                    <a:pt x="5247" y="8135"/>
                    <a:pt x="7996" y="8135"/>
                  </a:cubicBezTo>
                  <a:cubicBezTo>
                    <a:pt x="9928" y="8135"/>
                    <a:pt x="11849" y="8463"/>
                    <a:pt x="13647" y="9146"/>
                  </a:cubicBezTo>
                  <a:cubicBezTo>
                    <a:pt x="14691" y="9434"/>
                    <a:pt x="15736" y="9866"/>
                    <a:pt x="16816" y="9866"/>
                  </a:cubicBezTo>
                  <a:cubicBezTo>
                    <a:pt x="17860" y="9722"/>
                    <a:pt x="19048" y="8966"/>
                    <a:pt x="19048" y="7922"/>
                  </a:cubicBezTo>
                  <a:cubicBezTo>
                    <a:pt x="19048" y="7166"/>
                    <a:pt x="18616" y="6590"/>
                    <a:pt x="18760" y="5834"/>
                  </a:cubicBezTo>
                  <a:cubicBezTo>
                    <a:pt x="18904" y="5078"/>
                    <a:pt x="19804" y="4645"/>
                    <a:pt x="20236" y="3889"/>
                  </a:cubicBezTo>
                  <a:cubicBezTo>
                    <a:pt x="20849" y="2845"/>
                    <a:pt x="20236" y="1189"/>
                    <a:pt x="19048" y="577"/>
                  </a:cubicBezTo>
                  <a:cubicBezTo>
                    <a:pt x="18439" y="136"/>
                    <a:pt x="17671" y="1"/>
                    <a:pt x="1690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3684875" y="1361725"/>
              <a:ext cx="198950" cy="118525"/>
            </a:xfrm>
            <a:custGeom>
              <a:avLst/>
              <a:gdLst/>
              <a:ahLst/>
              <a:cxnLst/>
              <a:rect l="l" t="t" r="r" b="b"/>
              <a:pathLst>
                <a:path w="7958" h="4741" extrusionOk="0">
                  <a:moveTo>
                    <a:pt x="7462" y="1"/>
                  </a:moveTo>
                  <a:cubicBezTo>
                    <a:pt x="7327" y="1"/>
                    <a:pt x="7177" y="36"/>
                    <a:pt x="7057" y="95"/>
                  </a:cubicBezTo>
                  <a:cubicBezTo>
                    <a:pt x="5354" y="538"/>
                    <a:pt x="2844" y="2819"/>
                    <a:pt x="2335" y="2819"/>
                  </a:cubicBezTo>
                  <a:cubicBezTo>
                    <a:pt x="2306" y="2819"/>
                    <a:pt x="2284" y="2811"/>
                    <a:pt x="2268" y="2796"/>
                  </a:cubicBezTo>
                  <a:cubicBezTo>
                    <a:pt x="1944" y="2652"/>
                    <a:pt x="4069" y="1607"/>
                    <a:pt x="4069" y="1139"/>
                  </a:cubicBezTo>
                  <a:cubicBezTo>
                    <a:pt x="4069" y="1097"/>
                    <a:pt x="4041" y="1080"/>
                    <a:pt x="3994" y="1080"/>
                  </a:cubicBezTo>
                  <a:cubicBezTo>
                    <a:pt x="3882" y="1080"/>
                    <a:pt x="3660" y="1182"/>
                    <a:pt x="3457" y="1283"/>
                  </a:cubicBezTo>
                  <a:cubicBezTo>
                    <a:pt x="2413" y="1896"/>
                    <a:pt x="1368" y="2652"/>
                    <a:pt x="612" y="3552"/>
                  </a:cubicBezTo>
                  <a:cubicBezTo>
                    <a:pt x="324" y="3840"/>
                    <a:pt x="324" y="4452"/>
                    <a:pt x="0" y="4740"/>
                  </a:cubicBezTo>
                  <a:cubicBezTo>
                    <a:pt x="1242" y="4416"/>
                    <a:pt x="2485" y="4254"/>
                    <a:pt x="3727" y="4254"/>
                  </a:cubicBezTo>
                  <a:cubicBezTo>
                    <a:pt x="4141" y="4254"/>
                    <a:pt x="4555" y="4272"/>
                    <a:pt x="4969" y="4308"/>
                  </a:cubicBezTo>
                  <a:cubicBezTo>
                    <a:pt x="5113" y="4380"/>
                    <a:pt x="5221" y="4416"/>
                    <a:pt x="5334" y="4416"/>
                  </a:cubicBezTo>
                  <a:cubicBezTo>
                    <a:pt x="5446" y="4416"/>
                    <a:pt x="5563" y="4380"/>
                    <a:pt x="5725" y="4308"/>
                  </a:cubicBezTo>
                  <a:cubicBezTo>
                    <a:pt x="5869" y="4308"/>
                    <a:pt x="6013" y="3984"/>
                    <a:pt x="5869" y="3840"/>
                  </a:cubicBezTo>
                  <a:cubicBezTo>
                    <a:pt x="5869" y="3696"/>
                    <a:pt x="5545" y="3696"/>
                    <a:pt x="5401" y="3696"/>
                  </a:cubicBezTo>
                  <a:cubicBezTo>
                    <a:pt x="4866" y="3798"/>
                    <a:pt x="3972" y="3900"/>
                    <a:pt x="3442" y="3900"/>
                  </a:cubicBezTo>
                  <a:cubicBezTo>
                    <a:pt x="3223" y="3900"/>
                    <a:pt x="3067" y="3882"/>
                    <a:pt x="3025" y="3840"/>
                  </a:cubicBezTo>
                  <a:cubicBezTo>
                    <a:pt x="2845" y="3696"/>
                    <a:pt x="5113" y="3084"/>
                    <a:pt x="6301" y="2940"/>
                  </a:cubicBezTo>
                  <a:cubicBezTo>
                    <a:pt x="6445" y="2940"/>
                    <a:pt x="6769" y="2796"/>
                    <a:pt x="6913" y="2796"/>
                  </a:cubicBezTo>
                  <a:cubicBezTo>
                    <a:pt x="7057" y="2652"/>
                    <a:pt x="7201" y="2364"/>
                    <a:pt x="7057" y="2184"/>
                  </a:cubicBezTo>
                  <a:cubicBezTo>
                    <a:pt x="6913" y="2040"/>
                    <a:pt x="6625" y="2040"/>
                    <a:pt x="6301" y="2040"/>
                  </a:cubicBezTo>
                  <a:cubicBezTo>
                    <a:pt x="5350" y="2335"/>
                    <a:pt x="3534" y="3107"/>
                    <a:pt x="3217" y="3107"/>
                  </a:cubicBezTo>
                  <a:cubicBezTo>
                    <a:pt x="3185" y="3107"/>
                    <a:pt x="3169" y="3100"/>
                    <a:pt x="3169" y="3084"/>
                  </a:cubicBezTo>
                  <a:cubicBezTo>
                    <a:pt x="3025" y="2940"/>
                    <a:pt x="6301" y="1896"/>
                    <a:pt x="7525" y="851"/>
                  </a:cubicBezTo>
                  <a:cubicBezTo>
                    <a:pt x="7814" y="707"/>
                    <a:pt x="7958" y="563"/>
                    <a:pt x="7814" y="239"/>
                  </a:cubicBezTo>
                  <a:cubicBezTo>
                    <a:pt x="7814" y="71"/>
                    <a:pt x="7653" y="1"/>
                    <a:pt x="7462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3377900" y="1373850"/>
              <a:ext cx="352000" cy="196475"/>
            </a:xfrm>
            <a:custGeom>
              <a:avLst/>
              <a:gdLst/>
              <a:ahLst/>
              <a:cxnLst/>
              <a:rect l="l" t="t" r="r" b="b"/>
              <a:pathLst>
                <a:path w="14080" h="7859" extrusionOk="0">
                  <a:moveTo>
                    <a:pt x="8399" y="1"/>
                  </a:moveTo>
                  <a:cubicBezTo>
                    <a:pt x="7572" y="1"/>
                    <a:pt x="6703" y="114"/>
                    <a:pt x="5834" y="366"/>
                  </a:cubicBezTo>
                  <a:cubicBezTo>
                    <a:pt x="2233" y="1411"/>
                    <a:pt x="1" y="4255"/>
                    <a:pt x="577" y="6199"/>
                  </a:cubicBezTo>
                  <a:cubicBezTo>
                    <a:pt x="942" y="7382"/>
                    <a:pt x="2156" y="7859"/>
                    <a:pt x="3841" y="7859"/>
                  </a:cubicBezTo>
                  <a:cubicBezTo>
                    <a:pt x="4977" y="7859"/>
                    <a:pt x="6328" y="7642"/>
                    <a:pt x="7778" y="7280"/>
                  </a:cubicBezTo>
                  <a:cubicBezTo>
                    <a:pt x="11379" y="6199"/>
                    <a:pt x="14079" y="4399"/>
                    <a:pt x="13647" y="2599"/>
                  </a:cubicBezTo>
                  <a:cubicBezTo>
                    <a:pt x="13183" y="1124"/>
                    <a:pt x="10998" y="1"/>
                    <a:pt x="8399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3418425" y="1393800"/>
              <a:ext cx="172850" cy="102450"/>
            </a:xfrm>
            <a:custGeom>
              <a:avLst/>
              <a:gdLst/>
              <a:ahLst/>
              <a:cxnLst/>
              <a:rect l="l" t="t" r="r" b="b"/>
              <a:pathLst>
                <a:path w="6914" h="4098" extrusionOk="0">
                  <a:moveTo>
                    <a:pt x="6157" y="0"/>
                  </a:moveTo>
                  <a:cubicBezTo>
                    <a:pt x="4069" y="0"/>
                    <a:pt x="1980" y="901"/>
                    <a:pt x="468" y="2413"/>
                  </a:cubicBezTo>
                  <a:cubicBezTo>
                    <a:pt x="324" y="2701"/>
                    <a:pt x="180" y="2881"/>
                    <a:pt x="0" y="3313"/>
                  </a:cubicBezTo>
                  <a:cubicBezTo>
                    <a:pt x="0" y="3601"/>
                    <a:pt x="180" y="3925"/>
                    <a:pt x="468" y="4069"/>
                  </a:cubicBezTo>
                  <a:cubicBezTo>
                    <a:pt x="507" y="4089"/>
                    <a:pt x="550" y="4098"/>
                    <a:pt x="595" y="4098"/>
                  </a:cubicBezTo>
                  <a:cubicBezTo>
                    <a:pt x="880" y="4098"/>
                    <a:pt x="1263" y="3737"/>
                    <a:pt x="1512" y="3457"/>
                  </a:cubicBezTo>
                  <a:cubicBezTo>
                    <a:pt x="2557" y="2413"/>
                    <a:pt x="3925" y="1657"/>
                    <a:pt x="5401" y="1513"/>
                  </a:cubicBezTo>
                  <a:cubicBezTo>
                    <a:pt x="5725" y="1513"/>
                    <a:pt x="6157" y="1513"/>
                    <a:pt x="6481" y="1369"/>
                  </a:cubicBezTo>
                  <a:cubicBezTo>
                    <a:pt x="6769" y="1225"/>
                    <a:pt x="6913" y="901"/>
                    <a:pt x="6913" y="469"/>
                  </a:cubicBezTo>
                  <a:cubicBezTo>
                    <a:pt x="6913" y="180"/>
                    <a:pt x="6481" y="0"/>
                    <a:pt x="615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3343700" y="1520125"/>
              <a:ext cx="472625" cy="360900"/>
            </a:xfrm>
            <a:custGeom>
              <a:avLst/>
              <a:gdLst/>
              <a:ahLst/>
              <a:cxnLst/>
              <a:rect l="l" t="t" r="r" b="b"/>
              <a:pathLst>
                <a:path w="18905" h="14436" extrusionOk="0">
                  <a:moveTo>
                    <a:pt x="9951" y="1"/>
                  </a:moveTo>
                  <a:cubicBezTo>
                    <a:pt x="9733" y="1"/>
                    <a:pt x="9512" y="18"/>
                    <a:pt x="9290" y="60"/>
                  </a:cubicBezTo>
                  <a:cubicBezTo>
                    <a:pt x="8246" y="204"/>
                    <a:pt x="7202" y="528"/>
                    <a:pt x="6446" y="817"/>
                  </a:cubicBezTo>
                  <a:cubicBezTo>
                    <a:pt x="5870" y="1105"/>
                    <a:pt x="5546" y="1429"/>
                    <a:pt x="5257" y="1717"/>
                  </a:cubicBezTo>
                  <a:cubicBezTo>
                    <a:pt x="3889" y="3517"/>
                    <a:pt x="1189" y="6650"/>
                    <a:pt x="289" y="10430"/>
                  </a:cubicBezTo>
                  <a:cubicBezTo>
                    <a:pt x="0" y="11763"/>
                    <a:pt x="145" y="13563"/>
                    <a:pt x="1369" y="14175"/>
                  </a:cubicBezTo>
                  <a:cubicBezTo>
                    <a:pt x="1670" y="14356"/>
                    <a:pt x="2035" y="14436"/>
                    <a:pt x="2410" y="14436"/>
                  </a:cubicBezTo>
                  <a:cubicBezTo>
                    <a:pt x="2931" y="14436"/>
                    <a:pt x="3471" y="14282"/>
                    <a:pt x="3889" y="14031"/>
                  </a:cubicBezTo>
                  <a:cubicBezTo>
                    <a:pt x="4645" y="13707"/>
                    <a:pt x="5402" y="13131"/>
                    <a:pt x="6158" y="12807"/>
                  </a:cubicBezTo>
                  <a:cubicBezTo>
                    <a:pt x="7051" y="12393"/>
                    <a:pt x="8013" y="12268"/>
                    <a:pt x="8995" y="12268"/>
                  </a:cubicBezTo>
                  <a:cubicBezTo>
                    <a:pt x="10149" y="12268"/>
                    <a:pt x="11330" y="12441"/>
                    <a:pt x="12459" y="12519"/>
                  </a:cubicBezTo>
                  <a:cubicBezTo>
                    <a:pt x="12701" y="12535"/>
                    <a:pt x="12949" y="12544"/>
                    <a:pt x="13200" y="12544"/>
                  </a:cubicBezTo>
                  <a:cubicBezTo>
                    <a:pt x="15121" y="12544"/>
                    <a:pt x="17241" y="12022"/>
                    <a:pt x="18292" y="10430"/>
                  </a:cubicBezTo>
                  <a:cubicBezTo>
                    <a:pt x="18904" y="9350"/>
                    <a:pt x="18904" y="7874"/>
                    <a:pt x="18472" y="6506"/>
                  </a:cubicBezTo>
                  <a:cubicBezTo>
                    <a:pt x="18004" y="5029"/>
                    <a:pt x="14547" y="1573"/>
                    <a:pt x="11415" y="204"/>
                  </a:cubicBezTo>
                  <a:cubicBezTo>
                    <a:pt x="10982" y="103"/>
                    <a:pt x="10477" y="1"/>
                    <a:pt x="995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445425" y="1521625"/>
              <a:ext cx="270075" cy="255575"/>
            </a:xfrm>
            <a:custGeom>
              <a:avLst/>
              <a:gdLst/>
              <a:ahLst/>
              <a:cxnLst/>
              <a:rect l="l" t="t" r="r" b="b"/>
              <a:pathLst>
                <a:path w="10803" h="10223" extrusionOk="0">
                  <a:moveTo>
                    <a:pt x="5221" y="0"/>
                  </a:moveTo>
                  <a:cubicBezTo>
                    <a:pt x="4177" y="144"/>
                    <a:pt x="3133" y="468"/>
                    <a:pt x="2377" y="757"/>
                  </a:cubicBezTo>
                  <a:cubicBezTo>
                    <a:pt x="1477" y="2269"/>
                    <a:pt x="720" y="3601"/>
                    <a:pt x="144" y="5257"/>
                  </a:cubicBezTo>
                  <a:cubicBezTo>
                    <a:pt x="144" y="5545"/>
                    <a:pt x="0" y="5689"/>
                    <a:pt x="0" y="6014"/>
                  </a:cubicBezTo>
                  <a:cubicBezTo>
                    <a:pt x="0" y="6158"/>
                    <a:pt x="144" y="6446"/>
                    <a:pt x="432" y="6590"/>
                  </a:cubicBezTo>
                  <a:cubicBezTo>
                    <a:pt x="490" y="6626"/>
                    <a:pt x="549" y="6642"/>
                    <a:pt x="608" y="6642"/>
                  </a:cubicBezTo>
                  <a:cubicBezTo>
                    <a:pt x="843" y="6642"/>
                    <a:pt x="1073" y="6388"/>
                    <a:pt x="1188" y="6158"/>
                  </a:cubicBezTo>
                  <a:cubicBezTo>
                    <a:pt x="1801" y="5257"/>
                    <a:pt x="2233" y="2989"/>
                    <a:pt x="2521" y="2557"/>
                  </a:cubicBezTo>
                  <a:cubicBezTo>
                    <a:pt x="2555" y="2529"/>
                    <a:pt x="2588" y="2518"/>
                    <a:pt x="2619" y="2518"/>
                  </a:cubicBezTo>
                  <a:cubicBezTo>
                    <a:pt x="2751" y="2518"/>
                    <a:pt x="2845" y="2728"/>
                    <a:pt x="2845" y="2845"/>
                  </a:cubicBezTo>
                  <a:cubicBezTo>
                    <a:pt x="3277" y="3745"/>
                    <a:pt x="2845" y="7058"/>
                    <a:pt x="3421" y="9146"/>
                  </a:cubicBezTo>
                  <a:cubicBezTo>
                    <a:pt x="3706" y="9684"/>
                    <a:pt x="3963" y="10222"/>
                    <a:pt x="4339" y="10222"/>
                  </a:cubicBezTo>
                  <a:cubicBezTo>
                    <a:pt x="4391" y="10222"/>
                    <a:pt x="4444" y="10212"/>
                    <a:pt x="4501" y="10190"/>
                  </a:cubicBezTo>
                  <a:cubicBezTo>
                    <a:pt x="4789" y="10190"/>
                    <a:pt x="4933" y="9902"/>
                    <a:pt x="4933" y="9470"/>
                  </a:cubicBezTo>
                  <a:cubicBezTo>
                    <a:pt x="5401" y="7490"/>
                    <a:pt x="4177" y="5401"/>
                    <a:pt x="3745" y="3313"/>
                  </a:cubicBezTo>
                  <a:cubicBezTo>
                    <a:pt x="3745" y="2989"/>
                    <a:pt x="3601" y="2557"/>
                    <a:pt x="3889" y="2413"/>
                  </a:cubicBezTo>
                  <a:cubicBezTo>
                    <a:pt x="3956" y="2337"/>
                    <a:pt x="4041" y="2305"/>
                    <a:pt x="4133" y="2305"/>
                  </a:cubicBezTo>
                  <a:cubicBezTo>
                    <a:pt x="4437" y="2305"/>
                    <a:pt x="4823" y="2658"/>
                    <a:pt x="4933" y="2989"/>
                  </a:cubicBezTo>
                  <a:cubicBezTo>
                    <a:pt x="5077" y="3601"/>
                    <a:pt x="5077" y="4069"/>
                    <a:pt x="5221" y="4501"/>
                  </a:cubicBezTo>
                  <a:cubicBezTo>
                    <a:pt x="5401" y="4969"/>
                    <a:pt x="5689" y="5257"/>
                    <a:pt x="5977" y="5257"/>
                  </a:cubicBezTo>
                  <a:cubicBezTo>
                    <a:pt x="6445" y="5257"/>
                    <a:pt x="6589" y="4645"/>
                    <a:pt x="6445" y="4213"/>
                  </a:cubicBezTo>
                  <a:cubicBezTo>
                    <a:pt x="6121" y="3745"/>
                    <a:pt x="5833" y="3313"/>
                    <a:pt x="5689" y="2845"/>
                  </a:cubicBezTo>
                  <a:cubicBezTo>
                    <a:pt x="5545" y="2413"/>
                    <a:pt x="5545" y="1945"/>
                    <a:pt x="5833" y="1801"/>
                  </a:cubicBezTo>
                  <a:cubicBezTo>
                    <a:pt x="5977" y="1801"/>
                    <a:pt x="6301" y="2089"/>
                    <a:pt x="6445" y="2269"/>
                  </a:cubicBezTo>
                  <a:cubicBezTo>
                    <a:pt x="7490" y="3313"/>
                    <a:pt x="8390" y="4357"/>
                    <a:pt x="9146" y="5689"/>
                  </a:cubicBezTo>
                  <a:cubicBezTo>
                    <a:pt x="9434" y="6014"/>
                    <a:pt x="9578" y="6302"/>
                    <a:pt x="9902" y="6446"/>
                  </a:cubicBezTo>
                  <a:cubicBezTo>
                    <a:pt x="9987" y="6530"/>
                    <a:pt x="10171" y="6627"/>
                    <a:pt x="10337" y="6627"/>
                  </a:cubicBezTo>
                  <a:cubicBezTo>
                    <a:pt x="10454" y="6627"/>
                    <a:pt x="10563" y="6579"/>
                    <a:pt x="10622" y="6446"/>
                  </a:cubicBezTo>
                  <a:cubicBezTo>
                    <a:pt x="10802" y="6302"/>
                    <a:pt x="10802" y="5870"/>
                    <a:pt x="10622" y="5545"/>
                  </a:cubicBezTo>
                  <a:cubicBezTo>
                    <a:pt x="10046" y="4213"/>
                    <a:pt x="9146" y="3169"/>
                    <a:pt x="8246" y="2269"/>
                  </a:cubicBezTo>
                  <a:cubicBezTo>
                    <a:pt x="7346" y="1513"/>
                    <a:pt x="6589" y="613"/>
                    <a:pt x="5689" y="144"/>
                  </a:cubicBezTo>
                  <a:cubicBezTo>
                    <a:pt x="5545" y="144"/>
                    <a:pt x="5401" y="0"/>
                    <a:pt x="522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" name="Google Shape;171;p2"/>
          <p:cNvGrpSpPr/>
          <p:nvPr/>
        </p:nvGrpSpPr>
        <p:grpSpPr>
          <a:xfrm flipH="1">
            <a:off x="4386308" y="5949901"/>
            <a:ext cx="919032" cy="602708"/>
            <a:chOff x="2998925" y="1123600"/>
            <a:chExt cx="1154950" cy="757425"/>
          </a:xfrm>
        </p:grpSpPr>
        <p:sp>
          <p:nvSpPr>
            <p:cNvPr id="172" name="Google Shape;172;p2"/>
            <p:cNvSpPr/>
            <p:nvPr/>
          </p:nvSpPr>
          <p:spPr>
            <a:xfrm>
              <a:off x="3133950" y="1299275"/>
              <a:ext cx="318700" cy="211575"/>
            </a:xfrm>
            <a:custGeom>
              <a:avLst/>
              <a:gdLst/>
              <a:ahLst/>
              <a:cxnLst/>
              <a:rect l="l" t="t" r="r" b="b"/>
              <a:pathLst>
                <a:path w="12748" h="8463" extrusionOk="0">
                  <a:moveTo>
                    <a:pt x="3963" y="1"/>
                  </a:moveTo>
                  <a:cubicBezTo>
                    <a:pt x="3276" y="1"/>
                    <a:pt x="2504" y="306"/>
                    <a:pt x="2233" y="937"/>
                  </a:cubicBezTo>
                  <a:cubicBezTo>
                    <a:pt x="1945" y="1693"/>
                    <a:pt x="2089" y="3061"/>
                    <a:pt x="1657" y="3637"/>
                  </a:cubicBezTo>
                  <a:cubicBezTo>
                    <a:pt x="1477" y="3781"/>
                    <a:pt x="1045" y="3961"/>
                    <a:pt x="757" y="4105"/>
                  </a:cubicBezTo>
                  <a:cubicBezTo>
                    <a:pt x="433" y="4250"/>
                    <a:pt x="1" y="4538"/>
                    <a:pt x="1" y="4862"/>
                  </a:cubicBezTo>
                  <a:cubicBezTo>
                    <a:pt x="1" y="5294"/>
                    <a:pt x="433" y="5438"/>
                    <a:pt x="757" y="5582"/>
                  </a:cubicBezTo>
                  <a:cubicBezTo>
                    <a:pt x="1045" y="5582"/>
                    <a:pt x="1333" y="5438"/>
                    <a:pt x="1657" y="5438"/>
                  </a:cubicBezTo>
                  <a:cubicBezTo>
                    <a:pt x="2446" y="5240"/>
                    <a:pt x="3250" y="5145"/>
                    <a:pt x="4048" y="5145"/>
                  </a:cubicBezTo>
                  <a:cubicBezTo>
                    <a:pt x="6892" y="5145"/>
                    <a:pt x="9675" y="6354"/>
                    <a:pt x="11559" y="8462"/>
                  </a:cubicBezTo>
                  <a:cubicBezTo>
                    <a:pt x="11847" y="7994"/>
                    <a:pt x="12135" y="7382"/>
                    <a:pt x="12747" y="6338"/>
                  </a:cubicBezTo>
                  <a:cubicBezTo>
                    <a:pt x="10947" y="3205"/>
                    <a:pt x="8390" y="793"/>
                    <a:pt x="4358" y="37"/>
                  </a:cubicBezTo>
                  <a:cubicBezTo>
                    <a:pt x="4233" y="13"/>
                    <a:pt x="4100" y="1"/>
                    <a:pt x="396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3658750" y="1160575"/>
              <a:ext cx="344800" cy="278250"/>
            </a:xfrm>
            <a:custGeom>
              <a:avLst/>
              <a:gdLst/>
              <a:ahLst/>
              <a:cxnLst/>
              <a:rect l="l" t="t" r="r" b="b"/>
              <a:pathLst>
                <a:path w="13792" h="11130" extrusionOk="0">
                  <a:moveTo>
                    <a:pt x="4990" y="1"/>
                  </a:moveTo>
                  <a:cubicBezTo>
                    <a:pt x="4463" y="1"/>
                    <a:pt x="3844" y="331"/>
                    <a:pt x="2989" y="1408"/>
                  </a:cubicBezTo>
                  <a:cubicBezTo>
                    <a:pt x="2089" y="2596"/>
                    <a:pt x="469" y="5909"/>
                    <a:pt x="1" y="9509"/>
                  </a:cubicBezTo>
                  <a:cubicBezTo>
                    <a:pt x="613" y="10230"/>
                    <a:pt x="1189" y="10554"/>
                    <a:pt x="2269" y="11130"/>
                  </a:cubicBezTo>
                  <a:cubicBezTo>
                    <a:pt x="4790" y="8285"/>
                    <a:pt x="8246" y="6053"/>
                    <a:pt x="11847" y="5009"/>
                  </a:cubicBezTo>
                  <a:cubicBezTo>
                    <a:pt x="12747" y="4685"/>
                    <a:pt x="13647" y="4397"/>
                    <a:pt x="13791" y="3640"/>
                  </a:cubicBezTo>
                  <a:cubicBezTo>
                    <a:pt x="13791" y="3208"/>
                    <a:pt x="13647" y="2740"/>
                    <a:pt x="13359" y="2452"/>
                  </a:cubicBezTo>
                  <a:cubicBezTo>
                    <a:pt x="12693" y="1531"/>
                    <a:pt x="11578" y="1058"/>
                    <a:pt x="10385" y="1058"/>
                  </a:cubicBezTo>
                  <a:cubicBezTo>
                    <a:pt x="10225" y="1058"/>
                    <a:pt x="10064" y="1067"/>
                    <a:pt x="9903" y="1084"/>
                  </a:cubicBezTo>
                  <a:cubicBezTo>
                    <a:pt x="9711" y="1110"/>
                    <a:pt x="9509" y="1122"/>
                    <a:pt x="9300" y="1122"/>
                  </a:cubicBezTo>
                  <a:cubicBezTo>
                    <a:pt x="8372" y="1122"/>
                    <a:pt x="7325" y="887"/>
                    <a:pt x="6590" y="652"/>
                  </a:cubicBezTo>
                  <a:cubicBezTo>
                    <a:pt x="6041" y="406"/>
                    <a:pt x="5572" y="1"/>
                    <a:pt x="499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3617350" y="1476625"/>
              <a:ext cx="394300" cy="239450"/>
            </a:xfrm>
            <a:custGeom>
              <a:avLst/>
              <a:gdLst/>
              <a:ahLst/>
              <a:cxnLst/>
              <a:rect l="l" t="t" r="r" b="b"/>
              <a:pathLst>
                <a:path w="15772" h="9578" extrusionOk="0">
                  <a:moveTo>
                    <a:pt x="7058" y="0"/>
                  </a:moveTo>
                  <a:cubicBezTo>
                    <a:pt x="4501" y="0"/>
                    <a:pt x="1945" y="612"/>
                    <a:pt x="1" y="2268"/>
                  </a:cubicBezTo>
                  <a:cubicBezTo>
                    <a:pt x="145" y="2268"/>
                    <a:pt x="325" y="2557"/>
                    <a:pt x="613" y="2845"/>
                  </a:cubicBezTo>
                  <a:cubicBezTo>
                    <a:pt x="901" y="2989"/>
                    <a:pt x="1225" y="3169"/>
                    <a:pt x="1513" y="3169"/>
                  </a:cubicBezTo>
                  <a:cubicBezTo>
                    <a:pt x="4069" y="4069"/>
                    <a:pt x="6302" y="5545"/>
                    <a:pt x="8102" y="7489"/>
                  </a:cubicBezTo>
                  <a:cubicBezTo>
                    <a:pt x="8570" y="8102"/>
                    <a:pt x="9002" y="8714"/>
                    <a:pt x="9758" y="9146"/>
                  </a:cubicBezTo>
                  <a:cubicBezTo>
                    <a:pt x="10110" y="9415"/>
                    <a:pt x="10558" y="9577"/>
                    <a:pt x="10984" y="9577"/>
                  </a:cubicBezTo>
                  <a:cubicBezTo>
                    <a:pt x="11299" y="9577"/>
                    <a:pt x="11602" y="9489"/>
                    <a:pt x="11847" y="9290"/>
                  </a:cubicBezTo>
                  <a:cubicBezTo>
                    <a:pt x="12603" y="8714"/>
                    <a:pt x="12747" y="7670"/>
                    <a:pt x="13359" y="6913"/>
                  </a:cubicBezTo>
                  <a:cubicBezTo>
                    <a:pt x="13647" y="6445"/>
                    <a:pt x="14259" y="6013"/>
                    <a:pt x="14871" y="5689"/>
                  </a:cubicBezTo>
                  <a:cubicBezTo>
                    <a:pt x="15303" y="5257"/>
                    <a:pt x="15772" y="4645"/>
                    <a:pt x="15772" y="4069"/>
                  </a:cubicBezTo>
                  <a:cubicBezTo>
                    <a:pt x="15772" y="3169"/>
                    <a:pt x="15015" y="2557"/>
                    <a:pt x="14115" y="2088"/>
                  </a:cubicBezTo>
                  <a:cubicBezTo>
                    <a:pt x="12027" y="900"/>
                    <a:pt x="9470" y="144"/>
                    <a:pt x="705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3085350" y="1537725"/>
              <a:ext cx="427600" cy="301150"/>
            </a:xfrm>
            <a:custGeom>
              <a:avLst/>
              <a:gdLst/>
              <a:ahLst/>
              <a:cxnLst/>
              <a:rect l="l" t="t" r="r" b="b"/>
              <a:pathLst>
                <a:path w="17104" h="12046" extrusionOk="0">
                  <a:moveTo>
                    <a:pt x="14888" y="0"/>
                  </a:moveTo>
                  <a:cubicBezTo>
                    <a:pt x="14716" y="0"/>
                    <a:pt x="14552" y="35"/>
                    <a:pt x="14403" y="113"/>
                  </a:cubicBezTo>
                  <a:cubicBezTo>
                    <a:pt x="10334" y="401"/>
                    <a:pt x="4321" y="2813"/>
                    <a:pt x="1045" y="6702"/>
                  </a:cubicBezTo>
                  <a:cubicBezTo>
                    <a:pt x="433" y="7314"/>
                    <a:pt x="1" y="8214"/>
                    <a:pt x="433" y="8970"/>
                  </a:cubicBezTo>
                  <a:cubicBezTo>
                    <a:pt x="730" y="9338"/>
                    <a:pt x="1163" y="9416"/>
                    <a:pt x="1650" y="9416"/>
                  </a:cubicBezTo>
                  <a:cubicBezTo>
                    <a:pt x="2013" y="9416"/>
                    <a:pt x="2404" y="9373"/>
                    <a:pt x="2792" y="9373"/>
                  </a:cubicBezTo>
                  <a:cubicBezTo>
                    <a:pt x="2955" y="9373"/>
                    <a:pt x="3118" y="9380"/>
                    <a:pt x="3277" y="9402"/>
                  </a:cubicBezTo>
                  <a:cubicBezTo>
                    <a:pt x="4321" y="9546"/>
                    <a:pt x="5077" y="10447"/>
                    <a:pt x="5978" y="11203"/>
                  </a:cubicBezTo>
                  <a:cubicBezTo>
                    <a:pt x="6554" y="11594"/>
                    <a:pt x="7440" y="12045"/>
                    <a:pt x="8163" y="12045"/>
                  </a:cubicBezTo>
                  <a:cubicBezTo>
                    <a:pt x="8570" y="12045"/>
                    <a:pt x="8926" y="11903"/>
                    <a:pt x="9146" y="11527"/>
                  </a:cubicBezTo>
                  <a:cubicBezTo>
                    <a:pt x="11847" y="6270"/>
                    <a:pt x="13323" y="4001"/>
                    <a:pt x="17104" y="1769"/>
                  </a:cubicBezTo>
                  <a:cubicBezTo>
                    <a:pt x="16833" y="897"/>
                    <a:pt x="15760" y="0"/>
                    <a:pt x="1488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3276175" y="1123600"/>
              <a:ext cx="447450" cy="334125"/>
            </a:xfrm>
            <a:custGeom>
              <a:avLst/>
              <a:gdLst/>
              <a:ahLst/>
              <a:cxnLst/>
              <a:rect l="l" t="t" r="r" b="b"/>
              <a:pathLst>
                <a:path w="17898" h="13365" extrusionOk="0">
                  <a:moveTo>
                    <a:pt x="15388" y="1"/>
                  </a:moveTo>
                  <a:cubicBezTo>
                    <a:pt x="14897" y="1"/>
                    <a:pt x="14354" y="70"/>
                    <a:pt x="13792" y="186"/>
                  </a:cubicBezTo>
                  <a:cubicBezTo>
                    <a:pt x="11091" y="763"/>
                    <a:pt x="8859" y="3175"/>
                    <a:pt x="6014" y="3463"/>
                  </a:cubicBezTo>
                  <a:cubicBezTo>
                    <a:pt x="5834" y="3492"/>
                    <a:pt x="5654" y="3503"/>
                    <a:pt x="5474" y="3503"/>
                  </a:cubicBezTo>
                  <a:cubicBezTo>
                    <a:pt x="4754" y="3503"/>
                    <a:pt x="4034" y="3319"/>
                    <a:pt x="3314" y="3319"/>
                  </a:cubicBezTo>
                  <a:cubicBezTo>
                    <a:pt x="2413" y="3319"/>
                    <a:pt x="1369" y="3463"/>
                    <a:pt x="901" y="4219"/>
                  </a:cubicBezTo>
                  <a:cubicBezTo>
                    <a:pt x="1" y="5263"/>
                    <a:pt x="289" y="6776"/>
                    <a:pt x="1189" y="7676"/>
                  </a:cubicBezTo>
                  <a:cubicBezTo>
                    <a:pt x="1945" y="8720"/>
                    <a:pt x="4970" y="10808"/>
                    <a:pt x="6014" y="13365"/>
                  </a:cubicBezTo>
                  <a:cubicBezTo>
                    <a:pt x="8685" y="13107"/>
                    <a:pt x="12219" y="11642"/>
                    <a:pt x="14534" y="11642"/>
                  </a:cubicBezTo>
                  <a:cubicBezTo>
                    <a:pt x="14809" y="11642"/>
                    <a:pt x="15067" y="11663"/>
                    <a:pt x="15304" y="11709"/>
                  </a:cubicBezTo>
                  <a:cubicBezTo>
                    <a:pt x="16060" y="5731"/>
                    <a:pt x="17248" y="4831"/>
                    <a:pt x="17572" y="2563"/>
                  </a:cubicBezTo>
                  <a:cubicBezTo>
                    <a:pt x="17897" y="640"/>
                    <a:pt x="16878" y="1"/>
                    <a:pt x="15388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3400400" y="1231700"/>
              <a:ext cx="247575" cy="207125"/>
            </a:xfrm>
            <a:custGeom>
              <a:avLst/>
              <a:gdLst/>
              <a:ahLst/>
              <a:cxnLst/>
              <a:rect l="l" t="t" r="r" b="b"/>
              <a:pathLst>
                <a:path w="9903" h="8285" extrusionOk="0">
                  <a:moveTo>
                    <a:pt x="3300" y="0"/>
                  </a:moveTo>
                  <a:cubicBezTo>
                    <a:pt x="3244" y="0"/>
                    <a:pt x="3188" y="12"/>
                    <a:pt x="3134" y="39"/>
                  </a:cubicBezTo>
                  <a:cubicBezTo>
                    <a:pt x="2701" y="39"/>
                    <a:pt x="2521" y="363"/>
                    <a:pt x="2521" y="795"/>
                  </a:cubicBezTo>
                  <a:cubicBezTo>
                    <a:pt x="2377" y="1083"/>
                    <a:pt x="2521" y="1552"/>
                    <a:pt x="2521" y="1840"/>
                  </a:cubicBezTo>
                  <a:cubicBezTo>
                    <a:pt x="2701" y="2596"/>
                    <a:pt x="2989" y="3352"/>
                    <a:pt x="3134" y="3964"/>
                  </a:cubicBezTo>
                  <a:cubicBezTo>
                    <a:pt x="3134" y="4396"/>
                    <a:pt x="3278" y="4684"/>
                    <a:pt x="3134" y="5008"/>
                  </a:cubicBezTo>
                  <a:cubicBezTo>
                    <a:pt x="3134" y="5440"/>
                    <a:pt x="2845" y="5764"/>
                    <a:pt x="2521" y="5764"/>
                  </a:cubicBezTo>
                  <a:cubicBezTo>
                    <a:pt x="1945" y="5764"/>
                    <a:pt x="1621" y="5296"/>
                    <a:pt x="1477" y="4864"/>
                  </a:cubicBezTo>
                  <a:cubicBezTo>
                    <a:pt x="1269" y="4525"/>
                    <a:pt x="890" y="4281"/>
                    <a:pt x="588" y="4281"/>
                  </a:cubicBezTo>
                  <a:cubicBezTo>
                    <a:pt x="473" y="4281"/>
                    <a:pt x="369" y="4316"/>
                    <a:pt x="289" y="4396"/>
                  </a:cubicBezTo>
                  <a:cubicBezTo>
                    <a:pt x="1" y="4684"/>
                    <a:pt x="145" y="5296"/>
                    <a:pt x="433" y="5584"/>
                  </a:cubicBezTo>
                  <a:cubicBezTo>
                    <a:pt x="1189" y="6484"/>
                    <a:pt x="1945" y="7385"/>
                    <a:pt x="2701" y="8285"/>
                  </a:cubicBezTo>
                  <a:cubicBezTo>
                    <a:pt x="3890" y="7853"/>
                    <a:pt x="5402" y="7385"/>
                    <a:pt x="6878" y="7385"/>
                  </a:cubicBezTo>
                  <a:cubicBezTo>
                    <a:pt x="7346" y="7385"/>
                    <a:pt x="7778" y="7385"/>
                    <a:pt x="8102" y="7097"/>
                  </a:cubicBezTo>
                  <a:cubicBezTo>
                    <a:pt x="8246" y="6953"/>
                    <a:pt x="8390" y="6664"/>
                    <a:pt x="8390" y="6340"/>
                  </a:cubicBezTo>
                  <a:cubicBezTo>
                    <a:pt x="8823" y="5296"/>
                    <a:pt x="9291" y="4108"/>
                    <a:pt x="9579" y="2884"/>
                  </a:cubicBezTo>
                  <a:cubicBezTo>
                    <a:pt x="9723" y="2452"/>
                    <a:pt x="9903" y="1840"/>
                    <a:pt x="9435" y="1696"/>
                  </a:cubicBezTo>
                  <a:cubicBezTo>
                    <a:pt x="9376" y="1676"/>
                    <a:pt x="9319" y="1667"/>
                    <a:pt x="9265" y="1667"/>
                  </a:cubicBezTo>
                  <a:cubicBezTo>
                    <a:pt x="8918" y="1667"/>
                    <a:pt x="8659" y="2028"/>
                    <a:pt x="8535" y="2308"/>
                  </a:cubicBezTo>
                  <a:cubicBezTo>
                    <a:pt x="8246" y="3064"/>
                    <a:pt x="7922" y="3640"/>
                    <a:pt x="7634" y="4252"/>
                  </a:cubicBezTo>
                  <a:cubicBezTo>
                    <a:pt x="7490" y="4540"/>
                    <a:pt x="7346" y="4864"/>
                    <a:pt x="7022" y="4864"/>
                  </a:cubicBezTo>
                  <a:cubicBezTo>
                    <a:pt x="6734" y="4684"/>
                    <a:pt x="6734" y="4252"/>
                    <a:pt x="6734" y="3964"/>
                  </a:cubicBezTo>
                  <a:cubicBezTo>
                    <a:pt x="6878" y="3352"/>
                    <a:pt x="6878" y="2596"/>
                    <a:pt x="7022" y="1840"/>
                  </a:cubicBezTo>
                  <a:cubicBezTo>
                    <a:pt x="7022" y="1407"/>
                    <a:pt x="6878" y="651"/>
                    <a:pt x="6446" y="651"/>
                  </a:cubicBezTo>
                  <a:cubicBezTo>
                    <a:pt x="5978" y="651"/>
                    <a:pt x="5834" y="1263"/>
                    <a:pt x="5834" y="1696"/>
                  </a:cubicBezTo>
                  <a:lnTo>
                    <a:pt x="5834" y="4108"/>
                  </a:lnTo>
                  <a:cubicBezTo>
                    <a:pt x="5834" y="4396"/>
                    <a:pt x="5690" y="4864"/>
                    <a:pt x="5402" y="4864"/>
                  </a:cubicBezTo>
                  <a:cubicBezTo>
                    <a:pt x="5078" y="4684"/>
                    <a:pt x="5078" y="4540"/>
                    <a:pt x="5078" y="4396"/>
                  </a:cubicBezTo>
                  <a:cubicBezTo>
                    <a:pt x="4790" y="3352"/>
                    <a:pt x="4646" y="2308"/>
                    <a:pt x="4322" y="1407"/>
                  </a:cubicBezTo>
                  <a:cubicBezTo>
                    <a:pt x="4322" y="1083"/>
                    <a:pt x="4178" y="651"/>
                    <a:pt x="4034" y="363"/>
                  </a:cubicBezTo>
                  <a:cubicBezTo>
                    <a:pt x="3800" y="217"/>
                    <a:pt x="3543" y="0"/>
                    <a:pt x="330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2998925" y="1430700"/>
              <a:ext cx="476225" cy="290925"/>
            </a:xfrm>
            <a:custGeom>
              <a:avLst/>
              <a:gdLst/>
              <a:ahLst/>
              <a:cxnLst/>
              <a:rect l="l" t="t" r="r" b="b"/>
              <a:pathLst>
                <a:path w="19049" h="11637" extrusionOk="0">
                  <a:moveTo>
                    <a:pt x="9535" y="1"/>
                  </a:moveTo>
                  <a:cubicBezTo>
                    <a:pt x="8849" y="1"/>
                    <a:pt x="8164" y="60"/>
                    <a:pt x="7490" y="181"/>
                  </a:cubicBezTo>
                  <a:cubicBezTo>
                    <a:pt x="5402" y="505"/>
                    <a:pt x="3133" y="1693"/>
                    <a:pt x="2377" y="3637"/>
                  </a:cubicBezTo>
                  <a:cubicBezTo>
                    <a:pt x="1801" y="5006"/>
                    <a:pt x="1945" y="6626"/>
                    <a:pt x="1189" y="7850"/>
                  </a:cubicBezTo>
                  <a:cubicBezTo>
                    <a:pt x="577" y="8750"/>
                    <a:pt x="1" y="9651"/>
                    <a:pt x="145" y="10695"/>
                  </a:cubicBezTo>
                  <a:cubicBezTo>
                    <a:pt x="145" y="11207"/>
                    <a:pt x="558" y="11637"/>
                    <a:pt x="1194" y="11637"/>
                  </a:cubicBezTo>
                  <a:cubicBezTo>
                    <a:pt x="1497" y="11637"/>
                    <a:pt x="1850" y="11539"/>
                    <a:pt x="2233" y="11307"/>
                  </a:cubicBezTo>
                  <a:cubicBezTo>
                    <a:pt x="6158" y="9038"/>
                    <a:pt x="10659" y="4826"/>
                    <a:pt x="19048" y="4538"/>
                  </a:cubicBezTo>
                  <a:cubicBezTo>
                    <a:pt x="16780" y="1634"/>
                    <a:pt x="13139" y="1"/>
                    <a:pt x="9535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3167275" y="1461300"/>
              <a:ext cx="240350" cy="117050"/>
            </a:xfrm>
            <a:custGeom>
              <a:avLst/>
              <a:gdLst/>
              <a:ahLst/>
              <a:cxnLst/>
              <a:rect l="l" t="t" r="r" b="b"/>
              <a:pathLst>
                <a:path w="9614" h="4682" extrusionOk="0">
                  <a:moveTo>
                    <a:pt x="5869" y="1"/>
                  </a:moveTo>
                  <a:cubicBezTo>
                    <a:pt x="5545" y="1"/>
                    <a:pt x="5257" y="1"/>
                    <a:pt x="5113" y="181"/>
                  </a:cubicBezTo>
                  <a:cubicBezTo>
                    <a:pt x="4825" y="469"/>
                    <a:pt x="4969" y="757"/>
                    <a:pt x="5257" y="901"/>
                  </a:cubicBezTo>
                  <a:lnTo>
                    <a:pt x="6301" y="901"/>
                  </a:lnTo>
                  <a:cubicBezTo>
                    <a:pt x="6387" y="863"/>
                    <a:pt x="6499" y="845"/>
                    <a:pt x="6614" y="845"/>
                  </a:cubicBezTo>
                  <a:cubicBezTo>
                    <a:pt x="6934" y="845"/>
                    <a:pt x="7270" y="986"/>
                    <a:pt x="7057" y="1225"/>
                  </a:cubicBezTo>
                  <a:cubicBezTo>
                    <a:pt x="6831" y="1332"/>
                    <a:pt x="6242" y="1359"/>
                    <a:pt x="5490" y="1359"/>
                  </a:cubicBezTo>
                  <a:cubicBezTo>
                    <a:pt x="4667" y="1359"/>
                    <a:pt x="3651" y="1326"/>
                    <a:pt x="2704" y="1326"/>
                  </a:cubicBezTo>
                  <a:cubicBezTo>
                    <a:pt x="2174" y="1326"/>
                    <a:pt x="1665" y="1337"/>
                    <a:pt x="1224" y="1369"/>
                  </a:cubicBezTo>
                  <a:cubicBezTo>
                    <a:pt x="1044" y="1369"/>
                    <a:pt x="756" y="1369"/>
                    <a:pt x="468" y="1513"/>
                  </a:cubicBezTo>
                  <a:cubicBezTo>
                    <a:pt x="144" y="1657"/>
                    <a:pt x="0" y="1801"/>
                    <a:pt x="0" y="2125"/>
                  </a:cubicBezTo>
                  <a:cubicBezTo>
                    <a:pt x="144" y="2269"/>
                    <a:pt x="612" y="2269"/>
                    <a:pt x="900" y="2269"/>
                  </a:cubicBezTo>
                  <a:cubicBezTo>
                    <a:pt x="2845" y="2125"/>
                    <a:pt x="4969" y="1981"/>
                    <a:pt x="7057" y="1657"/>
                  </a:cubicBezTo>
                  <a:lnTo>
                    <a:pt x="7057" y="1657"/>
                  </a:lnTo>
                  <a:lnTo>
                    <a:pt x="1656" y="3458"/>
                  </a:lnTo>
                  <a:cubicBezTo>
                    <a:pt x="1368" y="3458"/>
                    <a:pt x="1044" y="3602"/>
                    <a:pt x="900" y="3926"/>
                  </a:cubicBezTo>
                  <a:cubicBezTo>
                    <a:pt x="900" y="4214"/>
                    <a:pt x="1224" y="4214"/>
                    <a:pt x="1512" y="4214"/>
                  </a:cubicBezTo>
                  <a:cubicBezTo>
                    <a:pt x="2413" y="4214"/>
                    <a:pt x="3457" y="3782"/>
                    <a:pt x="4357" y="3458"/>
                  </a:cubicBezTo>
                  <a:cubicBezTo>
                    <a:pt x="4937" y="3126"/>
                    <a:pt x="6216" y="2774"/>
                    <a:pt x="6781" y="2774"/>
                  </a:cubicBezTo>
                  <a:cubicBezTo>
                    <a:pt x="6952" y="2774"/>
                    <a:pt x="7057" y="2806"/>
                    <a:pt x="7057" y="2881"/>
                  </a:cubicBezTo>
                  <a:cubicBezTo>
                    <a:pt x="7057" y="3170"/>
                    <a:pt x="4969" y="3602"/>
                    <a:pt x="3925" y="3926"/>
                  </a:cubicBezTo>
                  <a:cubicBezTo>
                    <a:pt x="3745" y="4070"/>
                    <a:pt x="3457" y="4214"/>
                    <a:pt x="3457" y="4358"/>
                  </a:cubicBezTo>
                  <a:cubicBezTo>
                    <a:pt x="3457" y="4682"/>
                    <a:pt x="3745" y="4682"/>
                    <a:pt x="4069" y="4682"/>
                  </a:cubicBezTo>
                  <a:cubicBezTo>
                    <a:pt x="4969" y="4358"/>
                    <a:pt x="5869" y="3926"/>
                    <a:pt x="6769" y="3602"/>
                  </a:cubicBezTo>
                  <a:cubicBezTo>
                    <a:pt x="7406" y="3398"/>
                    <a:pt x="8042" y="3194"/>
                    <a:pt x="8628" y="3194"/>
                  </a:cubicBezTo>
                  <a:cubicBezTo>
                    <a:pt x="8871" y="3194"/>
                    <a:pt x="9104" y="3229"/>
                    <a:pt x="9326" y="3314"/>
                  </a:cubicBezTo>
                  <a:cubicBezTo>
                    <a:pt x="9470" y="2557"/>
                    <a:pt x="9614" y="1801"/>
                    <a:pt x="9470" y="1081"/>
                  </a:cubicBezTo>
                  <a:cubicBezTo>
                    <a:pt x="8426" y="613"/>
                    <a:pt x="7057" y="325"/>
                    <a:pt x="586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632650" y="1282175"/>
              <a:ext cx="521225" cy="251175"/>
            </a:xfrm>
            <a:custGeom>
              <a:avLst/>
              <a:gdLst/>
              <a:ahLst/>
              <a:cxnLst/>
              <a:rect l="l" t="t" r="r" b="b"/>
              <a:pathLst>
                <a:path w="20849" h="10047" extrusionOk="0">
                  <a:moveTo>
                    <a:pt x="16900" y="1"/>
                  </a:moveTo>
                  <a:cubicBezTo>
                    <a:pt x="16350" y="1"/>
                    <a:pt x="15799" y="70"/>
                    <a:pt x="15304" y="145"/>
                  </a:cubicBezTo>
                  <a:cubicBezTo>
                    <a:pt x="8858" y="865"/>
                    <a:pt x="2989" y="4465"/>
                    <a:pt x="1" y="10046"/>
                  </a:cubicBezTo>
                  <a:cubicBezTo>
                    <a:pt x="2475" y="8799"/>
                    <a:pt x="5247" y="8135"/>
                    <a:pt x="7996" y="8135"/>
                  </a:cubicBezTo>
                  <a:cubicBezTo>
                    <a:pt x="9928" y="8135"/>
                    <a:pt x="11849" y="8463"/>
                    <a:pt x="13647" y="9146"/>
                  </a:cubicBezTo>
                  <a:cubicBezTo>
                    <a:pt x="14691" y="9434"/>
                    <a:pt x="15736" y="9866"/>
                    <a:pt x="16816" y="9866"/>
                  </a:cubicBezTo>
                  <a:cubicBezTo>
                    <a:pt x="17860" y="9722"/>
                    <a:pt x="19048" y="8966"/>
                    <a:pt x="19048" y="7922"/>
                  </a:cubicBezTo>
                  <a:cubicBezTo>
                    <a:pt x="19048" y="7166"/>
                    <a:pt x="18616" y="6590"/>
                    <a:pt x="18760" y="5834"/>
                  </a:cubicBezTo>
                  <a:cubicBezTo>
                    <a:pt x="18904" y="5078"/>
                    <a:pt x="19804" y="4645"/>
                    <a:pt x="20236" y="3889"/>
                  </a:cubicBezTo>
                  <a:cubicBezTo>
                    <a:pt x="20849" y="2845"/>
                    <a:pt x="20236" y="1189"/>
                    <a:pt x="19048" y="577"/>
                  </a:cubicBezTo>
                  <a:cubicBezTo>
                    <a:pt x="18439" y="136"/>
                    <a:pt x="17671" y="1"/>
                    <a:pt x="1690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684875" y="1361725"/>
              <a:ext cx="198950" cy="118525"/>
            </a:xfrm>
            <a:custGeom>
              <a:avLst/>
              <a:gdLst/>
              <a:ahLst/>
              <a:cxnLst/>
              <a:rect l="l" t="t" r="r" b="b"/>
              <a:pathLst>
                <a:path w="7958" h="4741" extrusionOk="0">
                  <a:moveTo>
                    <a:pt x="7462" y="1"/>
                  </a:moveTo>
                  <a:cubicBezTo>
                    <a:pt x="7327" y="1"/>
                    <a:pt x="7177" y="36"/>
                    <a:pt x="7057" y="95"/>
                  </a:cubicBezTo>
                  <a:cubicBezTo>
                    <a:pt x="5354" y="538"/>
                    <a:pt x="2844" y="2819"/>
                    <a:pt x="2335" y="2819"/>
                  </a:cubicBezTo>
                  <a:cubicBezTo>
                    <a:pt x="2306" y="2819"/>
                    <a:pt x="2284" y="2811"/>
                    <a:pt x="2268" y="2796"/>
                  </a:cubicBezTo>
                  <a:cubicBezTo>
                    <a:pt x="1944" y="2652"/>
                    <a:pt x="4069" y="1607"/>
                    <a:pt x="4069" y="1139"/>
                  </a:cubicBezTo>
                  <a:cubicBezTo>
                    <a:pt x="4069" y="1097"/>
                    <a:pt x="4041" y="1080"/>
                    <a:pt x="3994" y="1080"/>
                  </a:cubicBezTo>
                  <a:cubicBezTo>
                    <a:pt x="3882" y="1080"/>
                    <a:pt x="3660" y="1182"/>
                    <a:pt x="3457" y="1283"/>
                  </a:cubicBezTo>
                  <a:cubicBezTo>
                    <a:pt x="2413" y="1896"/>
                    <a:pt x="1368" y="2652"/>
                    <a:pt x="612" y="3552"/>
                  </a:cubicBezTo>
                  <a:cubicBezTo>
                    <a:pt x="324" y="3840"/>
                    <a:pt x="324" y="4452"/>
                    <a:pt x="0" y="4740"/>
                  </a:cubicBezTo>
                  <a:cubicBezTo>
                    <a:pt x="1242" y="4416"/>
                    <a:pt x="2485" y="4254"/>
                    <a:pt x="3727" y="4254"/>
                  </a:cubicBezTo>
                  <a:cubicBezTo>
                    <a:pt x="4141" y="4254"/>
                    <a:pt x="4555" y="4272"/>
                    <a:pt x="4969" y="4308"/>
                  </a:cubicBezTo>
                  <a:cubicBezTo>
                    <a:pt x="5113" y="4380"/>
                    <a:pt x="5221" y="4416"/>
                    <a:pt x="5334" y="4416"/>
                  </a:cubicBezTo>
                  <a:cubicBezTo>
                    <a:pt x="5446" y="4416"/>
                    <a:pt x="5563" y="4380"/>
                    <a:pt x="5725" y="4308"/>
                  </a:cubicBezTo>
                  <a:cubicBezTo>
                    <a:pt x="5869" y="4308"/>
                    <a:pt x="6013" y="3984"/>
                    <a:pt x="5869" y="3840"/>
                  </a:cubicBezTo>
                  <a:cubicBezTo>
                    <a:pt x="5869" y="3696"/>
                    <a:pt x="5545" y="3696"/>
                    <a:pt x="5401" y="3696"/>
                  </a:cubicBezTo>
                  <a:cubicBezTo>
                    <a:pt x="4866" y="3798"/>
                    <a:pt x="3972" y="3900"/>
                    <a:pt x="3442" y="3900"/>
                  </a:cubicBezTo>
                  <a:cubicBezTo>
                    <a:pt x="3223" y="3900"/>
                    <a:pt x="3067" y="3882"/>
                    <a:pt x="3025" y="3840"/>
                  </a:cubicBezTo>
                  <a:cubicBezTo>
                    <a:pt x="2845" y="3696"/>
                    <a:pt x="5113" y="3084"/>
                    <a:pt x="6301" y="2940"/>
                  </a:cubicBezTo>
                  <a:cubicBezTo>
                    <a:pt x="6445" y="2940"/>
                    <a:pt x="6769" y="2796"/>
                    <a:pt x="6913" y="2796"/>
                  </a:cubicBezTo>
                  <a:cubicBezTo>
                    <a:pt x="7057" y="2652"/>
                    <a:pt x="7201" y="2364"/>
                    <a:pt x="7057" y="2184"/>
                  </a:cubicBezTo>
                  <a:cubicBezTo>
                    <a:pt x="6913" y="2040"/>
                    <a:pt x="6625" y="2040"/>
                    <a:pt x="6301" y="2040"/>
                  </a:cubicBezTo>
                  <a:cubicBezTo>
                    <a:pt x="5350" y="2335"/>
                    <a:pt x="3534" y="3107"/>
                    <a:pt x="3217" y="3107"/>
                  </a:cubicBezTo>
                  <a:cubicBezTo>
                    <a:pt x="3185" y="3107"/>
                    <a:pt x="3169" y="3100"/>
                    <a:pt x="3169" y="3084"/>
                  </a:cubicBezTo>
                  <a:cubicBezTo>
                    <a:pt x="3025" y="2940"/>
                    <a:pt x="6301" y="1896"/>
                    <a:pt x="7525" y="851"/>
                  </a:cubicBezTo>
                  <a:cubicBezTo>
                    <a:pt x="7814" y="707"/>
                    <a:pt x="7958" y="563"/>
                    <a:pt x="7814" y="239"/>
                  </a:cubicBezTo>
                  <a:cubicBezTo>
                    <a:pt x="7814" y="71"/>
                    <a:pt x="7653" y="1"/>
                    <a:pt x="7462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3377900" y="1373850"/>
              <a:ext cx="352000" cy="196475"/>
            </a:xfrm>
            <a:custGeom>
              <a:avLst/>
              <a:gdLst/>
              <a:ahLst/>
              <a:cxnLst/>
              <a:rect l="l" t="t" r="r" b="b"/>
              <a:pathLst>
                <a:path w="14080" h="7859" extrusionOk="0">
                  <a:moveTo>
                    <a:pt x="8399" y="1"/>
                  </a:moveTo>
                  <a:cubicBezTo>
                    <a:pt x="7572" y="1"/>
                    <a:pt x="6703" y="114"/>
                    <a:pt x="5834" y="366"/>
                  </a:cubicBezTo>
                  <a:cubicBezTo>
                    <a:pt x="2233" y="1411"/>
                    <a:pt x="1" y="4255"/>
                    <a:pt x="577" y="6199"/>
                  </a:cubicBezTo>
                  <a:cubicBezTo>
                    <a:pt x="942" y="7382"/>
                    <a:pt x="2156" y="7859"/>
                    <a:pt x="3841" y="7859"/>
                  </a:cubicBezTo>
                  <a:cubicBezTo>
                    <a:pt x="4977" y="7859"/>
                    <a:pt x="6328" y="7642"/>
                    <a:pt x="7778" y="7280"/>
                  </a:cubicBezTo>
                  <a:cubicBezTo>
                    <a:pt x="11379" y="6199"/>
                    <a:pt x="14079" y="4399"/>
                    <a:pt x="13647" y="2599"/>
                  </a:cubicBezTo>
                  <a:cubicBezTo>
                    <a:pt x="13183" y="1124"/>
                    <a:pt x="10998" y="1"/>
                    <a:pt x="8399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3418425" y="1393800"/>
              <a:ext cx="172850" cy="102450"/>
            </a:xfrm>
            <a:custGeom>
              <a:avLst/>
              <a:gdLst/>
              <a:ahLst/>
              <a:cxnLst/>
              <a:rect l="l" t="t" r="r" b="b"/>
              <a:pathLst>
                <a:path w="6914" h="4098" extrusionOk="0">
                  <a:moveTo>
                    <a:pt x="6157" y="0"/>
                  </a:moveTo>
                  <a:cubicBezTo>
                    <a:pt x="4069" y="0"/>
                    <a:pt x="1980" y="901"/>
                    <a:pt x="468" y="2413"/>
                  </a:cubicBezTo>
                  <a:cubicBezTo>
                    <a:pt x="324" y="2701"/>
                    <a:pt x="180" y="2881"/>
                    <a:pt x="0" y="3313"/>
                  </a:cubicBezTo>
                  <a:cubicBezTo>
                    <a:pt x="0" y="3601"/>
                    <a:pt x="180" y="3925"/>
                    <a:pt x="468" y="4069"/>
                  </a:cubicBezTo>
                  <a:cubicBezTo>
                    <a:pt x="507" y="4089"/>
                    <a:pt x="550" y="4098"/>
                    <a:pt x="595" y="4098"/>
                  </a:cubicBezTo>
                  <a:cubicBezTo>
                    <a:pt x="880" y="4098"/>
                    <a:pt x="1263" y="3737"/>
                    <a:pt x="1512" y="3457"/>
                  </a:cubicBezTo>
                  <a:cubicBezTo>
                    <a:pt x="2557" y="2413"/>
                    <a:pt x="3925" y="1657"/>
                    <a:pt x="5401" y="1513"/>
                  </a:cubicBezTo>
                  <a:cubicBezTo>
                    <a:pt x="5725" y="1513"/>
                    <a:pt x="6157" y="1513"/>
                    <a:pt x="6481" y="1369"/>
                  </a:cubicBezTo>
                  <a:cubicBezTo>
                    <a:pt x="6769" y="1225"/>
                    <a:pt x="6913" y="901"/>
                    <a:pt x="6913" y="469"/>
                  </a:cubicBezTo>
                  <a:cubicBezTo>
                    <a:pt x="6913" y="180"/>
                    <a:pt x="6481" y="0"/>
                    <a:pt x="615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3343700" y="1520125"/>
              <a:ext cx="472625" cy="360900"/>
            </a:xfrm>
            <a:custGeom>
              <a:avLst/>
              <a:gdLst/>
              <a:ahLst/>
              <a:cxnLst/>
              <a:rect l="l" t="t" r="r" b="b"/>
              <a:pathLst>
                <a:path w="18905" h="14436" extrusionOk="0">
                  <a:moveTo>
                    <a:pt x="9951" y="1"/>
                  </a:moveTo>
                  <a:cubicBezTo>
                    <a:pt x="9733" y="1"/>
                    <a:pt x="9512" y="18"/>
                    <a:pt x="9290" y="60"/>
                  </a:cubicBezTo>
                  <a:cubicBezTo>
                    <a:pt x="8246" y="204"/>
                    <a:pt x="7202" y="528"/>
                    <a:pt x="6446" y="817"/>
                  </a:cubicBezTo>
                  <a:cubicBezTo>
                    <a:pt x="5870" y="1105"/>
                    <a:pt x="5546" y="1429"/>
                    <a:pt x="5257" y="1717"/>
                  </a:cubicBezTo>
                  <a:cubicBezTo>
                    <a:pt x="3889" y="3517"/>
                    <a:pt x="1189" y="6650"/>
                    <a:pt x="289" y="10430"/>
                  </a:cubicBezTo>
                  <a:cubicBezTo>
                    <a:pt x="0" y="11763"/>
                    <a:pt x="145" y="13563"/>
                    <a:pt x="1369" y="14175"/>
                  </a:cubicBezTo>
                  <a:cubicBezTo>
                    <a:pt x="1670" y="14356"/>
                    <a:pt x="2035" y="14436"/>
                    <a:pt x="2410" y="14436"/>
                  </a:cubicBezTo>
                  <a:cubicBezTo>
                    <a:pt x="2931" y="14436"/>
                    <a:pt x="3471" y="14282"/>
                    <a:pt x="3889" y="14031"/>
                  </a:cubicBezTo>
                  <a:cubicBezTo>
                    <a:pt x="4645" y="13707"/>
                    <a:pt x="5402" y="13131"/>
                    <a:pt x="6158" y="12807"/>
                  </a:cubicBezTo>
                  <a:cubicBezTo>
                    <a:pt x="7051" y="12393"/>
                    <a:pt x="8013" y="12268"/>
                    <a:pt x="8995" y="12268"/>
                  </a:cubicBezTo>
                  <a:cubicBezTo>
                    <a:pt x="10149" y="12268"/>
                    <a:pt x="11330" y="12441"/>
                    <a:pt x="12459" y="12519"/>
                  </a:cubicBezTo>
                  <a:cubicBezTo>
                    <a:pt x="12701" y="12535"/>
                    <a:pt x="12949" y="12544"/>
                    <a:pt x="13200" y="12544"/>
                  </a:cubicBezTo>
                  <a:cubicBezTo>
                    <a:pt x="15121" y="12544"/>
                    <a:pt x="17241" y="12022"/>
                    <a:pt x="18292" y="10430"/>
                  </a:cubicBezTo>
                  <a:cubicBezTo>
                    <a:pt x="18904" y="9350"/>
                    <a:pt x="18904" y="7874"/>
                    <a:pt x="18472" y="6506"/>
                  </a:cubicBezTo>
                  <a:cubicBezTo>
                    <a:pt x="18004" y="5029"/>
                    <a:pt x="14547" y="1573"/>
                    <a:pt x="11415" y="204"/>
                  </a:cubicBezTo>
                  <a:cubicBezTo>
                    <a:pt x="10982" y="103"/>
                    <a:pt x="10477" y="1"/>
                    <a:pt x="995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3445425" y="1521625"/>
              <a:ext cx="270075" cy="255575"/>
            </a:xfrm>
            <a:custGeom>
              <a:avLst/>
              <a:gdLst/>
              <a:ahLst/>
              <a:cxnLst/>
              <a:rect l="l" t="t" r="r" b="b"/>
              <a:pathLst>
                <a:path w="10803" h="10223" extrusionOk="0">
                  <a:moveTo>
                    <a:pt x="5221" y="0"/>
                  </a:moveTo>
                  <a:cubicBezTo>
                    <a:pt x="4177" y="144"/>
                    <a:pt x="3133" y="468"/>
                    <a:pt x="2377" y="757"/>
                  </a:cubicBezTo>
                  <a:cubicBezTo>
                    <a:pt x="1477" y="2269"/>
                    <a:pt x="720" y="3601"/>
                    <a:pt x="144" y="5257"/>
                  </a:cubicBezTo>
                  <a:cubicBezTo>
                    <a:pt x="144" y="5545"/>
                    <a:pt x="0" y="5689"/>
                    <a:pt x="0" y="6014"/>
                  </a:cubicBezTo>
                  <a:cubicBezTo>
                    <a:pt x="0" y="6158"/>
                    <a:pt x="144" y="6446"/>
                    <a:pt x="432" y="6590"/>
                  </a:cubicBezTo>
                  <a:cubicBezTo>
                    <a:pt x="490" y="6626"/>
                    <a:pt x="549" y="6642"/>
                    <a:pt x="608" y="6642"/>
                  </a:cubicBezTo>
                  <a:cubicBezTo>
                    <a:pt x="843" y="6642"/>
                    <a:pt x="1073" y="6388"/>
                    <a:pt x="1188" y="6158"/>
                  </a:cubicBezTo>
                  <a:cubicBezTo>
                    <a:pt x="1801" y="5257"/>
                    <a:pt x="2233" y="2989"/>
                    <a:pt x="2521" y="2557"/>
                  </a:cubicBezTo>
                  <a:cubicBezTo>
                    <a:pt x="2555" y="2529"/>
                    <a:pt x="2588" y="2518"/>
                    <a:pt x="2619" y="2518"/>
                  </a:cubicBezTo>
                  <a:cubicBezTo>
                    <a:pt x="2751" y="2518"/>
                    <a:pt x="2845" y="2728"/>
                    <a:pt x="2845" y="2845"/>
                  </a:cubicBezTo>
                  <a:cubicBezTo>
                    <a:pt x="3277" y="3745"/>
                    <a:pt x="2845" y="7058"/>
                    <a:pt x="3421" y="9146"/>
                  </a:cubicBezTo>
                  <a:cubicBezTo>
                    <a:pt x="3706" y="9684"/>
                    <a:pt x="3963" y="10222"/>
                    <a:pt x="4339" y="10222"/>
                  </a:cubicBezTo>
                  <a:cubicBezTo>
                    <a:pt x="4391" y="10222"/>
                    <a:pt x="4444" y="10212"/>
                    <a:pt x="4501" y="10190"/>
                  </a:cubicBezTo>
                  <a:cubicBezTo>
                    <a:pt x="4789" y="10190"/>
                    <a:pt x="4933" y="9902"/>
                    <a:pt x="4933" y="9470"/>
                  </a:cubicBezTo>
                  <a:cubicBezTo>
                    <a:pt x="5401" y="7490"/>
                    <a:pt x="4177" y="5401"/>
                    <a:pt x="3745" y="3313"/>
                  </a:cubicBezTo>
                  <a:cubicBezTo>
                    <a:pt x="3745" y="2989"/>
                    <a:pt x="3601" y="2557"/>
                    <a:pt x="3889" y="2413"/>
                  </a:cubicBezTo>
                  <a:cubicBezTo>
                    <a:pt x="3956" y="2337"/>
                    <a:pt x="4041" y="2305"/>
                    <a:pt x="4133" y="2305"/>
                  </a:cubicBezTo>
                  <a:cubicBezTo>
                    <a:pt x="4437" y="2305"/>
                    <a:pt x="4823" y="2658"/>
                    <a:pt x="4933" y="2989"/>
                  </a:cubicBezTo>
                  <a:cubicBezTo>
                    <a:pt x="5077" y="3601"/>
                    <a:pt x="5077" y="4069"/>
                    <a:pt x="5221" y="4501"/>
                  </a:cubicBezTo>
                  <a:cubicBezTo>
                    <a:pt x="5401" y="4969"/>
                    <a:pt x="5689" y="5257"/>
                    <a:pt x="5977" y="5257"/>
                  </a:cubicBezTo>
                  <a:cubicBezTo>
                    <a:pt x="6445" y="5257"/>
                    <a:pt x="6589" y="4645"/>
                    <a:pt x="6445" y="4213"/>
                  </a:cubicBezTo>
                  <a:cubicBezTo>
                    <a:pt x="6121" y="3745"/>
                    <a:pt x="5833" y="3313"/>
                    <a:pt x="5689" y="2845"/>
                  </a:cubicBezTo>
                  <a:cubicBezTo>
                    <a:pt x="5545" y="2413"/>
                    <a:pt x="5545" y="1945"/>
                    <a:pt x="5833" y="1801"/>
                  </a:cubicBezTo>
                  <a:cubicBezTo>
                    <a:pt x="5977" y="1801"/>
                    <a:pt x="6301" y="2089"/>
                    <a:pt x="6445" y="2269"/>
                  </a:cubicBezTo>
                  <a:cubicBezTo>
                    <a:pt x="7490" y="3313"/>
                    <a:pt x="8390" y="4357"/>
                    <a:pt x="9146" y="5689"/>
                  </a:cubicBezTo>
                  <a:cubicBezTo>
                    <a:pt x="9434" y="6014"/>
                    <a:pt x="9578" y="6302"/>
                    <a:pt x="9902" y="6446"/>
                  </a:cubicBezTo>
                  <a:cubicBezTo>
                    <a:pt x="9987" y="6530"/>
                    <a:pt x="10171" y="6627"/>
                    <a:pt x="10337" y="6627"/>
                  </a:cubicBezTo>
                  <a:cubicBezTo>
                    <a:pt x="10454" y="6627"/>
                    <a:pt x="10563" y="6579"/>
                    <a:pt x="10622" y="6446"/>
                  </a:cubicBezTo>
                  <a:cubicBezTo>
                    <a:pt x="10802" y="6302"/>
                    <a:pt x="10802" y="5870"/>
                    <a:pt x="10622" y="5545"/>
                  </a:cubicBezTo>
                  <a:cubicBezTo>
                    <a:pt x="10046" y="4213"/>
                    <a:pt x="9146" y="3169"/>
                    <a:pt x="8246" y="2269"/>
                  </a:cubicBezTo>
                  <a:cubicBezTo>
                    <a:pt x="7346" y="1513"/>
                    <a:pt x="6589" y="613"/>
                    <a:pt x="5689" y="144"/>
                  </a:cubicBezTo>
                  <a:cubicBezTo>
                    <a:pt x="5545" y="144"/>
                    <a:pt x="5401" y="0"/>
                    <a:pt x="522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" name="Google Shape;186;p2"/>
          <p:cNvGrpSpPr/>
          <p:nvPr/>
        </p:nvGrpSpPr>
        <p:grpSpPr>
          <a:xfrm>
            <a:off x="2256737" y="5659161"/>
            <a:ext cx="635831" cy="521044"/>
            <a:chOff x="6372100" y="3764900"/>
            <a:chExt cx="1018525" cy="834650"/>
          </a:xfrm>
        </p:grpSpPr>
        <p:sp>
          <p:nvSpPr>
            <p:cNvPr id="187" name="Google Shape;187;p2"/>
            <p:cNvSpPr/>
            <p:nvPr/>
          </p:nvSpPr>
          <p:spPr>
            <a:xfrm>
              <a:off x="6372100" y="3764900"/>
              <a:ext cx="1018525" cy="834650"/>
            </a:xfrm>
            <a:custGeom>
              <a:avLst/>
              <a:gdLst/>
              <a:ahLst/>
              <a:cxnLst/>
              <a:rect l="l" t="t" r="r" b="b"/>
              <a:pathLst>
                <a:path w="40741" h="33386" extrusionOk="0">
                  <a:moveTo>
                    <a:pt x="12520" y="0"/>
                  </a:moveTo>
                  <a:cubicBezTo>
                    <a:pt x="11938" y="0"/>
                    <a:pt x="11391" y="131"/>
                    <a:pt x="10901" y="430"/>
                  </a:cubicBezTo>
                  <a:cubicBezTo>
                    <a:pt x="7157" y="2987"/>
                    <a:pt x="15546" y="6156"/>
                    <a:pt x="15546" y="6156"/>
                  </a:cubicBezTo>
                  <a:cubicBezTo>
                    <a:pt x="15546" y="6156"/>
                    <a:pt x="13122" y="5432"/>
                    <a:pt x="10246" y="5432"/>
                  </a:cubicBezTo>
                  <a:cubicBezTo>
                    <a:pt x="7714" y="5432"/>
                    <a:pt x="4832" y="5993"/>
                    <a:pt x="2944" y="8100"/>
                  </a:cubicBezTo>
                  <a:cubicBezTo>
                    <a:pt x="1" y="11251"/>
                    <a:pt x="2182" y="12820"/>
                    <a:pt x="4854" y="12820"/>
                  </a:cubicBezTo>
                  <a:cubicBezTo>
                    <a:pt x="5877" y="12820"/>
                    <a:pt x="6970" y="12591"/>
                    <a:pt x="7877" y="12133"/>
                  </a:cubicBezTo>
                  <a:cubicBezTo>
                    <a:pt x="11189" y="10332"/>
                    <a:pt x="17346" y="10044"/>
                    <a:pt x="17347" y="10044"/>
                  </a:cubicBezTo>
                  <a:lnTo>
                    <a:pt x="17347" y="10044"/>
                  </a:lnTo>
                  <a:cubicBezTo>
                    <a:pt x="17346" y="10044"/>
                    <a:pt x="7877" y="14257"/>
                    <a:pt x="6401" y="18902"/>
                  </a:cubicBezTo>
                  <a:cubicBezTo>
                    <a:pt x="5103" y="22540"/>
                    <a:pt x="7584" y="25251"/>
                    <a:pt x="9723" y="25251"/>
                  </a:cubicBezTo>
                  <a:cubicBezTo>
                    <a:pt x="10315" y="25251"/>
                    <a:pt x="10881" y="25044"/>
                    <a:pt x="11334" y="24591"/>
                  </a:cubicBezTo>
                  <a:cubicBezTo>
                    <a:pt x="13458" y="22503"/>
                    <a:pt x="19578" y="13934"/>
                    <a:pt x="19579" y="13933"/>
                  </a:cubicBezTo>
                  <a:lnTo>
                    <a:pt x="19579" y="13933"/>
                  </a:lnTo>
                  <a:cubicBezTo>
                    <a:pt x="19579" y="13934"/>
                    <a:pt x="16446" y="21891"/>
                    <a:pt x="15546" y="26391"/>
                  </a:cubicBezTo>
                  <a:cubicBezTo>
                    <a:pt x="15103" y="28610"/>
                    <a:pt x="16374" y="29849"/>
                    <a:pt x="18027" y="29849"/>
                  </a:cubicBezTo>
                  <a:cubicBezTo>
                    <a:pt x="19728" y="29849"/>
                    <a:pt x="21833" y="28538"/>
                    <a:pt x="22892" y="25635"/>
                  </a:cubicBezTo>
                  <a:cubicBezTo>
                    <a:pt x="24980" y="19947"/>
                    <a:pt x="24260" y="14258"/>
                    <a:pt x="24260" y="14257"/>
                  </a:cubicBezTo>
                  <a:lnTo>
                    <a:pt x="24260" y="14257"/>
                  </a:lnTo>
                  <a:cubicBezTo>
                    <a:pt x="24260" y="14259"/>
                    <a:pt x="25880" y="20991"/>
                    <a:pt x="25448" y="28192"/>
                  </a:cubicBezTo>
                  <a:cubicBezTo>
                    <a:pt x="25215" y="31843"/>
                    <a:pt x="26255" y="33386"/>
                    <a:pt x="27506" y="33386"/>
                  </a:cubicBezTo>
                  <a:cubicBezTo>
                    <a:pt x="28771" y="33386"/>
                    <a:pt x="30252" y="31807"/>
                    <a:pt x="30849" y="29236"/>
                  </a:cubicBezTo>
                  <a:cubicBezTo>
                    <a:pt x="32037" y="24159"/>
                    <a:pt x="29949" y="18291"/>
                    <a:pt x="29949" y="18290"/>
                  </a:cubicBezTo>
                  <a:lnTo>
                    <a:pt x="29949" y="18290"/>
                  </a:lnTo>
                  <a:cubicBezTo>
                    <a:pt x="29950" y="18291"/>
                    <a:pt x="34738" y="24303"/>
                    <a:pt x="36538" y="28480"/>
                  </a:cubicBezTo>
                  <a:cubicBezTo>
                    <a:pt x="36841" y="29213"/>
                    <a:pt x="37209" y="29539"/>
                    <a:pt x="37563" y="29539"/>
                  </a:cubicBezTo>
                  <a:cubicBezTo>
                    <a:pt x="39313" y="29539"/>
                    <a:pt x="40740" y="21602"/>
                    <a:pt x="32506" y="15733"/>
                  </a:cubicBezTo>
                  <a:lnTo>
                    <a:pt x="32506" y="15733"/>
                  </a:lnTo>
                  <a:cubicBezTo>
                    <a:pt x="32506" y="15733"/>
                    <a:pt x="34594" y="16490"/>
                    <a:pt x="36394" y="17678"/>
                  </a:cubicBezTo>
                  <a:cubicBezTo>
                    <a:pt x="36544" y="17802"/>
                    <a:pt x="36678" y="17859"/>
                    <a:pt x="36792" y="17859"/>
                  </a:cubicBezTo>
                  <a:cubicBezTo>
                    <a:pt x="37934" y="17859"/>
                    <a:pt x="37028" y="12101"/>
                    <a:pt x="29661" y="10332"/>
                  </a:cubicBezTo>
                  <a:cubicBezTo>
                    <a:pt x="21703" y="8244"/>
                    <a:pt x="22280" y="6300"/>
                    <a:pt x="22280" y="6300"/>
                  </a:cubicBezTo>
                  <a:cubicBezTo>
                    <a:pt x="22280" y="6300"/>
                    <a:pt x="16558" y="0"/>
                    <a:pt x="1252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779650" y="3989900"/>
              <a:ext cx="221475" cy="251150"/>
            </a:xfrm>
            <a:custGeom>
              <a:avLst/>
              <a:gdLst/>
              <a:ahLst/>
              <a:cxnLst/>
              <a:rect l="l" t="t" r="r" b="b"/>
              <a:pathLst>
                <a:path w="8859" h="10046" extrusionOk="0">
                  <a:moveTo>
                    <a:pt x="8246" y="0"/>
                  </a:moveTo>
                  <a:cubicBezTo>
                    <a:pt x="5257" y="288"/>
                    <a:pt x="2377" y="1800"/>
                    <a:pt x="0" y="4357"/>
                  </a:cubicBezTo>
                  <a:cubicBezTo>
                    <a:pt x="0" y="4501"/>
                    <a:pt x="0" y="4789"/>
                    <a:pt x="144" y="4789"/>
                  </a:cubicBezTo>
                  <a:cubicBezTo>
                    <a:pt x="144" y="4861"/>
                    <a:pt x="217" y="4897"/>
                    <a:pt x="289" y="4897"/>
                  </a:cubicBezTo>
                  <a:cubicBezTo>
                    <a:pt x="361" y="4897"/>
                    <a:pt x="433" y="4861"/>
                    <a:pt x="433" y="4789"/>
                  </a:cubicBezTo>
                  <a:cubicBezTo>
                    <a:pt x="1945" y="3133"/>
                    <a:pt x="4357" y="1188"/>
                    <a:pt x="7490" y="756"/>
                  </a:cubicBezTo>
                  <a:lnTo>
                    <a:pt x="7490" y="756"/>
                  </a:lnTo>
                  <a:cubicBezTo>
                    <a:pt x="5690" y="3457"/>
                    <a:pt x="4789" y="6589"/>
                    <a:pt x="4033" y="9758"/>
                  </a:cubicBezTo>
                  <a:cubicBezTo>
                    <a:pt x="3889" y="9902"/>
                    <a:pt x="4033" y="10046"/>
                    <a:pt x="4177" y="10046"/>
                  </a:cubicBezTo>
                  <a:lnTo>
                    <a:pt x="4357" y="10046"/>
                  </a:lnTo>
                  <a:cubicBezTo>
                    <a:pt x="4501" y="10046"/>
                    <a:pt x="4501" y="10046"/>
                    <a:pt x="4645" y="9902"/>
                  </a:cubicBezTo>
                  <a:cubicBezTo>
                    <a:pt x="5401" y="6589"/>
                    <a:pt x="6302" y="3133"/>
                    <a:pt x="8390" y="432"/>
                  </a:cubicBezTo>
                  <a:lnTo>
                    <a:pt x="885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7008300" y="4000700"/>
              <a:ext cx="60325" cy="247575"/>
            </a:xfrm>
            <a:custGeom>
              <a:avLst/>
              <a:gdLst/>
              <a:ahLst/>
              <a:cxnLst/>
              <a:rect l="l" t="t" r="r" b="b"/>
              <a:pathLst>
                <a:path w="2413" h="9903" extrusionOk="0">
                  <a:moveTo>
                    <a:pt x="144" y="0"/>
                  </a:moveTo>
                  <a:cubicBezTo>
                    <a:pt x="0" y="0"/>
                    <a:pt x="0" y="144"/>
                    <a:pt x="0" y="324"/>
                  </a:cubicBezTo>
                  <a:cubicBezTo>
                    <a:pt x="756" y="3457"/>
                    <a:pt x="1332" y="6625"/>
                    <a:pt x="1801" y="9614"/>
                  </a:cubicBezTo>
                  <a:cubicBezTo>
                    <a:pt x="1801" y="9758"/>
                    <a:pt x="1945" y="9902"/>
                    <a:pt x="2089" y="9902"/>
                  </a:cubicBezTo>
                  <a:cubicBezTo>
                    <a:pt x="2233" y="9902"/>
                    <a:pt x="2413" y="9758"/>
                    <a:pt x="2413" y="9614"/>
                  </a:cubicBezTo>
                  <a:cubicBezTo>
                    <a:pt x="1945" y="6445"/>
                    <a:pt x="1332" y="3313"/>
                    <a:pt x="612" y="144"/>
                  </a:cubicBezTo>
                  <a:cubicBezTo>
                    <a:pt x="612" y="0"/>
                    <a:pt x="288" y="0"/>
                    <a:pt x="1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7041600" y="4034900"/>
              <a:ext cx="139550" cy="202550"/>
            </a:xfrm>
            <a:custGeom>
              <a:avLst/>
              <a:gdLst/>
              <a:ahLst/>
              <a:cxnLst/>
              <a:rect l="l" t="t" r="r" b="b"/>
              <a:pathLst>
                <a:path w="5582" h="8102" extrusionOk="0">
                  <a:moveTo>
                    <a:pt x="325" y="0"/>
                  </a:moveTo>
                  <a:cubicBezTo>
                    <a:pt x="180" y="144"/>
                    <a:pt x="0" y="288"/>
                    <a:pt x="180" y="432"/>
                  </a:cubicBezTo>
                  <a:cubicBezTo>
                    <a:pt x="469" y="1333"/>
                    <a:pt x="1081" y="1945"/>
                    <a:pt x="1657" y="2557"/>
                  </a:cubicBezTo>
                  <a:lnTo>
                    <a:pt x="1801" y="2989"/>
                  </a:lnTo>
                  <a:cubicBezTo>
                    <a:pt x="3169" y="4501"/>
                    <a:pt x="4213" y="6158"/>
                    <a:pt x="4825" y="7958"/>
                  </a:cubicBezTo>
                  <a:cubicBezTo>
                    <a:pt x="4969" y="8102"/>
                    <a:pt x="5113" y="8102"/>
                    <a:pt x="5113" y="8102"/>
                  </a:cubicBezTo>
                  <a:lnTo>
                    <a:pt x="5257" y="8102"/>
                  </a:lnTo>
                  <a:cubicBezTo>
                    <a:pt x="5401" y="8102"/>
                    <a:pt x="5581" y="7958"/>
                    <a:pt x="5401" y="7778"/>
                  </a:cubicBezTo>
                  <a:cubicBezTo>
                    <a:pt x="4681" y="5834"/>
                    <a:pt x="3601" y="4033"/>
                    <a:pt x="2269" y="2557"/>
                  </a:cubicBezTo>
                  <a:lnTo>
                    <a:pt x="2125" y="2233"/>
                  </a:lnTo>
                  <a:cubicBezTo>
                    <a:pt x="1513" y="1657"/>
                    <a:pt x="901" y="901"/>
                    <a:pt x="757" y="288"/>
                  </a:cubicBezTo>
                  <a:cubicBezTo>
                    <a:pt x="613" y="0"/>
                    <a:pt x="469" y="0"/>
                    <a:pt x="325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7068600" y="4023200"/>
              <a:ext cx="161150" cy="112550"/>
            </a:xfrm>
            <a:custGeom>
              <a:avLst/>
              <a:gdLst/>
              <a:ahLst/>
              <a:cxnLst/>
              <a:rect l="l" t="t" r="r" b="b"/>
              <a:pathLst>
                <a:path w="6446" h="4502" extrusionOk="0">
                  <a:moveTo>
                    <a:pt x="433" y="0"/>
                  </a:moveTo>
                  <a:cubicBezTo>
                    <a:pt x="289" y="0"/>
                    <a:pt x="145" y="0"/>
                    <a:pt x="145" y="144"/>
                  </a:cubicBezTo>
                  <a:cubicBezTo>
                    <a:pt x="1" y="324"/>
                    <a:pt x="145" y="612"/>
                    <a:pt x="289" y="612"/>
                  </a:cubicBezTo>
                  <a:cubicBezTo>
                    <a:pt x="2521" y="1225"/>
                    <a:pt x="4501" y="2557"/>
                    <a:pt x="5834" y="4357"/>
                  </a:cubicBezTo>
                  <a:lnTo>
                    <a:pt x="5978" y="4501"/>
                  </a:lnTo>
                  <a:cubicBezTo>
                    <a:pt x="6122" y="4501"/>
                    <a:pt x="6122" y="4501"/>
                    <a:pt x="6302" y="4357"/>
                  </a:cubicBezTo>
                  <a:cubicBezTo>
                    <a:pt x="6446" y="4357"/>
                    <a:pt x="6446" y="4069"/>
                    <a:pt x="6302" y="3925"/>
                  </a:cubicBezTo>
                  <a:cubicBezTo>
                    <a:pt x="4790" y="2125"/>
                    <a:pt x="2701" y="756"/>
                    <a:pt x="43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6667125" y="3854875"/>
              <a:ext cx="299775" cy="131450"/>
            </a:xfrm>
            <a:custGeom>
              <a:avLst/>
              <a:gdLst/>
              <a:ahLst/>
              <a:cxnLst/>
              <a:rect l="l" t="t" r="r" b="b"/>
              <a:pathLst>
                <a:path w="11991" h="5258" extrusionOk="0">
                  <a:moveTo>
                    <a:pt x="4357" y="0"/>
                  </a:moveTo>
                  <a:cubicBezTo>
                    <a:pt x="4177" y="0"/>
                    <a:pt x="4033" y="0"/>
                    <a:pt x="4033" y="144"/>
                  </a:cubicBezTo>
                  <a:cubicBezTo>
                    <a:pt x="3889" y="288"/>
                    <a:pt x="4033" y="576"/>
                    <a:pt x="4177" y="576"/>
                  </a:cubicBezTo>
                  <a:cubicBezTo>
                    <a:pt x="6302" y="1188"/>
                    <a:pt x="8246" y="2232"/>
                    <a:pt x="10047" y="3601"/>
                  </a:cubicBezTo>
                  <a:cubicBezTo>
                    <a:pt x="9215" y="3554"/>
                    <a:pt x="8259" y="3503"/>
                    <a:pt x="7222" y="3503"/>
                  </a:cubicBezTo>
                  <a:cubicBezTo>
                    <a:pt x="5070" y="3503"/>
                    <a:pt x="2575" y="3721"/>
                    <a:pt x="145" y="4645"/>
                  </a:cubicBezTo>
                  <a:cubicBezTo>
                    <a:pt x="1" y="4789"/>
                    <a:pt x="1" y="4933"/>
                    <a:pt x="1" y="5077"/>
                  </a:cubicBezTo>
                  <a:cubicBezTo>
                    <a:pt x="1" y="5257"/>
                    <a:pt x="145" y="5257"/>
                    <a:pt x="289" y="5257"/>
                  </a:cubicBezTo>
                  <a:lnTo>
                    <a:pt x="433" y="5257"/>
                  </a:lnTo>
                  <a:cubicBezTo>
                    <a:pt x="2754" y="4363"/>
                    <a:pt x="5213" y="4098"/>
                    <a:pt x="7305" y="4098"/>
                  </a:cubicBezTo>
                  <a:cubicBezTo>
                    <a:pt x="8750" y="4098"/>
                    <a:pt x="10020" y="4224"/>
                    <a:pt x="10947" y="4357"/>
                  </a:cubicBezTo>
                  <a:lnTo>
                    <a:pt x="11991" y="4501"/>
                  </a:lnTo>
                  <a:lnTo>
                    <a:pt x="11235" y="3889"/>
                  </a:lnTo>
                  <a:cubicBezTo>
                    <a:pt x="9290" y="2088"/>
                    <a:pt x="6878" y="756"/>
                    <a:pt x="435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6861575" y="3867350"/>
              <a:ext cx="288975" cy="206775"/>
            </a:xfrm>
            <a:custGeom>
              <a:avLst/>
              <a:gdLst/>
              <a:ahLst/>
              <a:cxnLst/>
              <a:rect l="l" t="t" r="r" b="b"/>
              <a:pathLst>
                <a:path w="11559" h="8271" extrusionOk="0">
                  <a:moveTo>
                    <a:pt x="4106" y="0"/>
                  </a:moveTo>
                  <a:cubicBezTo>
                    <a:pt x="2810" y="0"/>
                    <a:pt x="1711" y="489"/>
                    <a:pt x="1080" y="1445"/>
                  </a:cubicBezTo>
                  <a:cubicBezTo>
                    <a:pt x="0" y="3246"/>
                    <a:pt x="1800" y="4902"/>
                    <a:pt x="4357" y="6558"/>
                  </a:cubicBezTo>
                  <a:cubicBezTo>
                    <a:pt x="5920" y="7549"/>
                    <a:pt x="7482" y="8270"/>
                    <a:pt x="8700" y="8270"/>
                  </a:cubicBezTo>
                  <a:cubicBezTo>
                    <a:pt x="9474" y="8270"/>
                    <a:pt x="10108" y="7978"/>
                    <a:pt x="10514" y="7279"/>
                  </a:cubicBezTo>
                  <a:cubicBezTo>
                    <a:pt x="11558" y="5478"/>
                    <a:pt x="10370" y="2778"/>
                    <a:pt x="7814" y="1157"/>
                  </a:cubicBezTo>
                  <a:cubicBezTo>
                    <a:pt x="6548" y="381"/>
                    <a:pt x="5250" y="0"/>
                    <a:pt x="4106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" name="Google Shape;194;p2"/>
          <p:cNvGrpSpPr/>
          <p:nvPr/>
        </p:nvGrpSpPr>
        <p:grpSpPr>
          <a:xfrm>
            <a:off x="9648928" y="5561397"/>
            <a:ext cx="1134024" cy="1042113"/>
            <a:chOff x="5645775" y="1072250"/>
            <a:chExt cx="1623125" cy="1491575"/>
          </a:xfrm>
        </p:grpSpPr>
        <p:sp>
          <p:nvSpPr>
            <p:cNvPr id="195" name="Google Shape;195;p2"/>
            <p:cNvSpPr/>
            <p:nvPr/>
          </p:nvSpPr>
          <p:spPr>
            <a:xfrm>
              <a:off x="5645775" y="1072250"/>
              <a:ext cx="1623125" cy="1491575"/>
            </a:xfrm>
            <a:custGeom>
              <a:avLst/>
              <a:gdLst/>
              <a:ahLst/>
              <a:cxnLst/>
              <a:rect l="l" t="t" r="r" b="b"/>
              <a:pathLst>
                <a:path w="64925" h="59663" extrusionOk="0">
                  <a:moveTo>
                    <a:pt x="32762" y="0"/>
                  </a:moveTo>
                  <a:cubicBezTo>
                    <a:pt x="31292" y="0"/>
                    <a:pt x="29632" y="1058"/>
                    <a:pt x="28252" y="3573"/>
                  </a:cubicBezTo>
                  <a:cubicBezTo>
                    <a:pt x="25096" y="9440"/>
                    <a:pt x="28772" y="23349"/>
                    <a:pt x="29126" y="24647"/>
                  </a:cubicBezTo>
                  <a:lnTo>
                    <a:pt x="29126" y="24647"/>
                  </a:lnTo>
                  <a:cubicBezTo>
                    <a:pt x="26851" y="16418"/>
                    <a:pt x="22688" y="10762"/>
                    <a:pt x="17738" y="7641"/>
                  </a:cubicBezTo>
                  <a:cubicBezTo>
                    <a:pt x="16834" y="7034"/>
                    <a:pt x="15898" y="6775"/>
                    <a:pt x="15017" y="6775"/>
                  </a:cubicBezTo>
                  <a:cubicBezTo>
                    <a:pt x="11092" y="6775"/>
                    <a:pt x="8257" y="11908"/>
                    <a:pt x="14138" y="14231"/>
                  </a:cubicBezTo>
                  <a:cubicBezTo>
                    <a:pt x="21339" y="17075"/>
                    <a:pt x="26128" y="25645"/>
                    <a:pt x="26128" y="25645"/>
                  </a:cubicBezTo>
                  <a:cubicBezTo>
                    <a:pt x="21178" y="20076"/>
                    <a:pt x="13182" y="18046"/>
                    <a:pt x="7942" y="18046"/>
                  </a:cubicBezTo>
                  <a:cubicBezTo>
                    <a:pt x="5559" y="18046"/>
                    <a:pt x="3745" y="18466"/>
                    <a:pt x="3047" y="19164"/>
                  </a:cubicBezTo>
                  <a:cubicBezTo>
                    <a:pt x="875" y="21336"/>
                    <a:pt x="651" y="26250"/>
                    <a:pt x="11044" y="26250"/>
                  </a:cubicBezTo>
                  <a:cubicBezTo>
                    <a:pt x="11502" y="26250"/>
                    <a:pt x="11981" y="26241"/>
                    <a:pt x="12481" y="26221"/>
                  </a:cubicBezTo>
                  <a:cubicBezTo>
                    <a:pt x="13869" y="26171"/>
                    <a:pt x="15110" y="26149"/>
                    <a:pt x="16221" y="26149"/>
                  </a:cubicBezTo>
                  <a:cubicBezTo>
                    <a:pt x="24735" y="26149"/>
                    <a:pt x="25552" y="27445"/>
                    <a:pt x="25552" y="27445"/>
                  </a:cubicBezTo>
                  <a:cubicBezTo>
                    <a:pt x="20583" y="27445"/>
                    <a:pt x="5892" y="27589"/>
                    <a:pt x="1823" y="34034"/>
                  </a:cubicBezTo>
                  <a:cubicBezTo>
                    <a:pt x="0" y="37012"/>
                    <a:pt x="2126" y="39249"/>
                    <a:pt x="5746" y="39249"/>
                  </a:cubicBezTo>
                  <a:cubicBezTo>
                    <a:pt x="7774" y="39249"/>
                    <a:pt x="10271" y="38547"/>
                    <a:pt x="12805" y="36879"/>
                  </a:cubicBezTo>
                  <a:cubicBezTo>
                    <a:pt x="20006" y="32090"/>
                    <a:pt x="26883" y="30434"/>
                    <a:pt x="26884" y="30434"/>
                  </a:cubicBezTo>
                  <a:lnTo>
                    <a:pt x="26884" y="30434"/>
                  </a:lnTo>
                  <a:cubicBezTo>
                    <a:pt x="16810" y="35216"/>
                    <a:pt x="12579" y="49990"/>
                    <a:pt x="16839" y="49990"/>
                  </a:cubicBezTo>
                  <a:cubicBezTo>
                    <a:pt x="17391" y="49990"/>
                    <a:pt x="18085" y="49742"/>
                    <a:pt x="18926" y="49193"/>
                  </a:cubicBezTo>
                  <a:cubicBezTo>
                    <a:pt x="26451" y="44549"/>
                    <a:pt x="29440" y="31768"/>
                    <a:pt x="29440" y="31766"/>
                  </a:cubicBezTo>
                  <a:lnTo>
                    <a:pt x="29440" y="31766"/>
                  </a:lnTo>
                  <a:cubicBezTo>
                    <a:pt x="29440" y="31767"/>
                    <a:pt x="29008" y="34649"/>
                    <a:pt x="28108" y="46493"/>
                  </a:cubicBezTo>
                  <a:cubicBezTo>
                    <a:pt x="27502" y="54377"/>
                    <a:pt x="30229" y="59662"/>
                    <a:pt x="32944" y="59662"/>
                  </a:cubicBezTo>
                  <a:cubicBezTo>
                    <a:pt x="34258" y="59662"/>
                    <a:pt x="35570" y="58423"/>
                    <a:pt x="36498" y="55639"/>
                  </a:cubicBezTo>
                  <a:cubicBezTo>
                    <a:pt x="39342" y="47069"/>
                    <a:pt x="33186" y="31623"/>
                    <a:pt x="33185" y="31622"/>
                  </a:cubicBezTo>
                  <a:lnTo>
                    <a:pt x="33185" y="31622"/>
                  </a:lnTo>
                  <a:cubicBezTo>
                    <a:pt x="37398" y="36591"/>
                    <a:pt x="40711" y="52182"/>
                    <a:pt x="43987" y="53082"/>
                  </a:cubicBezTo>
                  <a:cubicBezTo>
                    <a:pt x="44605" y="53277"/>
                    <a:pt x="45300" y="53389"/>
                    <a:pt x="45998" y="53389"/>
                  </a:cubicBezTo>
                  <a:cubicBezTo>
                    <a:pt x="49040" y="53389"/>
                    <a:pt x="52120" y="51256"/>
                    <a:pt x="48956" y="44548"/>
                  </a:cubicBezTo>
                  <a:cubicBezTo>
                    <a:pt x="45212" y="36267"/>
                    <a:pt x="37830" y="30866"/>
                    <a:pt x="37830" y="30866"/>
                  </a:cubicBezTo>
                  <a:lnTo>
                    <a:pt x="37830" y="30866"/>
                  </a:lnTo>
                  <a:cubicBezTo>
                    <a:pt x="44455" y="32846"/>
                    <a:pt x="51513" y="42568"/>
                    <a:pt x="56158" y="44368"/>
                  </a:cubicBezTo>
                  <a:cubicBezTo>
                    <a:pt x="56698" y="44555"/>
                    <a:pt x="57206" y="44643"/>
                    <a:pt x="57676" y="44643"/>
                  </a:cubicBezTo>
                  <a:cubicBezTo>
                    <a:pt x="61368" y="44643"/>
                    <a:pt x="62670" y="39242"/>
                    <a:pt x="58390" y="34322"/>
                  </a:cubicBezTo>
                  <a:cubicBezTo>
                    <a:pt x="53601" y="28777"/>
                    <a:pt x="38298" y="27733"/>
                    <a:pt x="38298" y="27733"/>
                  </a:cubicBezTo>
                  <a:cubicBezTo>
                    <a:pt x="39682" y="27408"/>
                    <a:pt x="41219" y="27278"/>
                    <a:pt x="42824" y="27278"/>
                  </a:cubicBezTo>
                  <a:cubicBezTo>
                    <a:pt x="48692" y="27278"/>
                    <a:pt x="55468" y="29022"/>
                    <a:pt x="59002" y="29390"/>
                  </a:cubicBezTo>
                  <a:cubicBezTo>
                    <a:pt x="59126" y="29401"/>
                    <a:pt x="59247" y="29407"/>
                    <a:pt x="59366" y="29407"/>
                  </a:cubicBezTo>
                  <a:cubicBezTo>
                    <a:pt x="63586" y="29407"/>
                    <a:pt x="64924" y="22143"/>
                    <a:pt x="56590" y="20532"/>
                  </a:cubicBezTo>
                  <a:cubicBezTo>
                    <a:pt x="55557" y="20331"/>
                    <a:pt x="54477" y="20243"/>
                    <a:pt x="53378" y="20243"/>
                  </a:cubicBezTo>
                  <a:cubicBezTo>
                    <a:pt x="45394" y="20243"/>
                    <a:pt x="36354" y="24889"/>
                    <a:pt x="36354" y="24889"/>
                  </a:cubicBezTo>
                  <a:cubicBezTo>
                    <a:pt x="36354" y="24889"/>
                    <a:pt x="42655" y="21576"/>
                    <a:pt x="48200" y="17219"/>
                  </a:cubicBezTo>
                  <a:cubicBezTo>
                    <a:pt x="53157" y="13423"/>
                    <a:pt x="55736" y="6237"/>
                    <a:pt x="50767" y="6237"/>
                  </a:cubicBezTo>
                  <a:cubicBezTo>
                    <a:pt x="50034" y="6237"/>
                    <a:pt x="49135" y="6394"/>
                    <a:pt x="48056" y="6741"/>
                  </a:cubicBezTo>
                  <a:cubicBezTo>
                    <a:pt x="39630" y="9442"/>
                    <a:pt x="33185" y="23845"/>
                    <a:pt x="33185" y="23845"/>
                  </a:cubicBezTo>
                  <a:cubicBezTo>
                    <a:pt x="33185" y="23845"/>
                    <a:pt x="35886" y="11530"/>
                    <a:pt x="36498" y="5841"/>
                  </a:cubicBezTo>
                  <a:cubicBezTo>
                    <a:pt x="36757" y="2400"/>
                    <a:pt x="34975" y="0"/>
                    <a:pt x="32762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6506000" y="1514425"/>
              <a:ext cx="164750" cy="187250"/>
            </a:xfrm>
            <a:custGeom>
              <a:avLst/>
              <a:gdLst/>
              <a:ahLst/>
              <a:cxnLst/>
              <a:rect l="l" t="t" r="r" b="b"/>
              <a:pathLst>
                <a:path w="6590" h="7490" extrusionOk="0">
                  <a:moveTo>
                    <a:pt x="5978" y="0"/>
                  </a:moveTo>
                  <a:cubicBezTo>
                    <a:pt x="3601" y="1945"/>
                    <a:pt x="1477" y="4357"/>
                    <a:pt x="0" y="7058"/>
                  </a:cubicBezTo>
                  <a:cubicBezTo>
                    <a:pt x="0" y="7202"/>
                    <a:pt x="0" y="7346"/>
                    <a:pt x="144" y="7490"/>
                  </a:cubicBezTo>
                  <a:lnTo>
                    <a:pt x="288" y="7490"/>
                  </a:lnTo>
                  <a:cubicBezTo>
                    <a:pt x="288" y="7490"/>
                    <a:pt x="432" y="7490"/>
                    <a:pt x="576" y="7346"/>
                  </a:cubicBezTo>
                  <a:cubicBezTo>
                    <a:pt x="1945" y="4645"/>
                    <a:pt x="4033" y="2377"/>
                    <a:pt x="6446" y="432"/>
                  </a:cubicBezTo>
                  <a:cubicBezTo>
                    <a:pt x="6590" y="432"/>
                    <a:pt x="6590" y="144"/>
                    <a:pt x="6446" y="144"/>
                  </a:cubicBezTo>
                  <a:cubicBezTo>
                    <a:pt x="6302" y="0"/>
                    <a:pt x="6122" y="0"/>
                    <a:pt x="5978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6569000" y="1679150"/>
              <a:ext cx="198975" cy="60350"/>
            </a:xfrm>
            <a:custGeom>
              <a:avLst/>
              <a:gdLst/>
              <a:ahLst/>
              <a:cxnLst/>
              <a:rect l="l" t="t" r="r" b="b"/>
              <a:pathLst>
                <a:path w="7959" h="2414" extrusionOk="0">
                  <a:moveTo>
                    <a:pt x="7670" y="1"/>
                  </a:moveTo>
                  <a:cubicBezTo>
                    <a:pt x="5258" y="145"/>
                    <a:pt x="2269" y="289"/>
                    <a:pt x="181" y="1945"/>
                  </a:cubicBezTo>
                  <a:cubicBezTo>
                    <a:pt x="1" y="1945"/>
                    <a:pt x="1" y="2089"/>
                    <a:pt x="1" y="2269"/>
                  </a:cubicBezTo>
                  <a:cubicBezTo>
                    <a:pt x="181" y="2413"/>
                    <a:pt x="181" y="2413"/>
                    <a:pt x="325" y="2413"/>
                  </a:cubicBezTo>
                  <a:lnTo>
                    <a:pt x="469" y="2413"/>
                  </a:lnTo>
                  <a:cubicBezTo>
                    <a:pt x="2557" y="901"/>
                    <a:pt x="5258" y="757"/>
                    <a:pt x="7670" y="613"/>
                  </a:cubicBezTo>
                  <a:cubicBezTo>
                    <a:pt x="7814" y="613"/>
                    <a:pt x="7958" y="469"/>
                    <a:pt x="7958" y="289"/>
                  </a:cubicBezTo>
                  <a:cubicBezTo>
                    <a:pt x="7958" y="145"/>
                    <a:pt x="7814" y="1"/>
                    <a:pt x="767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6591525" y="1788075"/>
              <a:ext cx="195350" cy="74725"/>
            </a:xfrm>
            <a:custGeom>
              <a:avLst/>
              <a:gdLst/>
              <a:ahLst/>
              <a:cxnLst/>
              <a:rect l="l" t="t" r="r" b="b"/>
              <a:pathLst>
                <a:path w="7814" h="2989" extrusionOk="0">
                  <a:moveTo>
                    <a:pt x="324" y="0"/>
                  </a:moveTo>
                  <a:cubicBezTo>
                    <a:pt x="180" y="0"/>
                    <a:pt x="0" y="144"/>
                    <a:pt x="0" y="288"/>
                  </a:cubicBezTo>
                  <a:cubicBezTo>
                    <a:pt x="0" y="433"/>
                    <a:pt x="180" y="613"/>
                    <a:pt x="324" y="613"/>
                  </a:cubicBezTo>
                  <a:cubicBezTo>
                    <a:pt x="2701" y="757"/>
                    <a:pt x="5113" y="1657"/>
                    <a:pt x="7201" y="2989"/>
                  </a:cubicBezTo>
                  <a:lnTo>
                    <a:pt x="7669" y="2989"/>
                  </a:lnTo>
                  <a:cubicBezTo>
                    <a:pt x="7814" y="2845"/>
                    <a:pt x="7669" y="2557"/>
                    <a:pt x="7525" y="2557"/>
                  </a:cubicBezTo>
                  <a:cubicBezTo>
                    <a:pt x="5401" y="1045"/>
                    <a:pt x="2881" y="144"/>
                    <a:pt x="32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6542900" y="1830375"/>
              <a:ext cx="116150" cy="189975"/>
            </a:xfrm>
            <a:custGeom>
              <a:avLst/>
              <a:gdLst/>
              <a:ahLst/>
              <a:cxnLst/>
              <a:rect l="l" t="t" r="r" b="b"/>
              <a:pathLst>
                <a:path w="4646" h="7599" extrusionOk="0">
                  <a:moveTo>
                    <a:pt x="392" y="1"/>
                  </a:moveTo>
                  <a:cubicBezTo>
                    <a:pt x="316" y="1"/>
                    <a:pt x="235" y="37"/>
                    <a:pt x="145" y="109"/>
                  </a:cubicBezTo>
                  <a:cubicBezTo>
                    <a:pt x="1" y="253"/>
                    <a:pt x="1" y="397"/>
                    <a:pt x="145" y="541"/>
                  </a:cubicBezTo>
                  <a:cubicBezTo>
                    <a:pt x="1945" y="2809"/>
                    <a:pt x="3601" y="4898"/>
                    <a:pt x="4069" y="7310"/>
                  </a:cubicBezTo>
                  <a:cubicBezTo>
                    <a:pt x="4069" y="7454"/>
                    <a:pt x="4213" y="7598"/>
                    <a:pt x="4357" y="7598"/>
                  </a:cubicBezTo>
                  <a:cubicBezTo>
                    <a:pt x="4502" y="7598"/>
                    <a:pt x="4646" y="7454"/>
                    <a:pt x="4646" y="7310"/>
                  </a:cubicBezTo>
                  <a:cubicBezTo>
                    <a:pt x="4213" y="4610"/>
                    <a:pt x="2557" y="2521"/>
                    <a:pt x="613" y="109"/>
                  </a:cubicBezTo>
                  <a:cubicBezTo>
                    <a:pt x="541" y="37"/>
                    <a:pt x="469" y="1"/>
                    <a:pt x="3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6426775" y="1825875"/>
              <a:ext cx="37850" cy="228675"/>
            </a:xfrm>
            <a:custGeom>
              <a:avLst/>
              <a:gdLst/>
              <a:ahLst/>
              <a:cxnLst/>
              <a:rect l="l" t="t" r="r" b="b"/>
              <a:pathLst>
                <a:path w="1514" h="9147" extrusionOk="0">
                  <a:moveTo>
                    <a:pt x="1369" y="1"/>
                  </a:moveTo>
                  <a:cubicBezTo>
                    <a:pt x="1189" y="1"/>
                    <a:pt x="1045" y="145"/>
                    <a:pt x="901" y="289"/>
                  </a:cubicBezTo>
                  <a:cubicBezTo>
                    <a:pt x="145" y="2989"/>
                    <a:pt x="1" y="5978"/>
                    <a:pt x="145" y="8822"/>
                  </a:cubicBezTo>
                  <a:cubicBezTo>
                    <a:pt x="145" y="9002"/>
                    <a:pt x="289" y="9146"/>
                    <a:pt x="469" y="9146"/>
                  </a:cubicBezTo>
                  <a:cubicBezTo>
                    <a:pt x="613" y="9146"/>
                    <a:pt x="757" y="9002"/>
                    <a:pt x="757" y="8822"/>
                  </a:cubicBezTo>
                  <a:cubicBezTo>
                    <a:pt x="613" y="5978"/>
                    <a:pt x="757" y="3133"/>
                    <a:pt x="1513" y="433"/>
                  </a:cubicBezTo>
                  <a:cubicBezTo>
                    <a:pt x="1513" y="289"/>
                    <a:pt x="1513" y="145"/>
                    <a:pt x="1369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6239550" y="1804275"/>
              <a:ext cx="149450" cy="216075"/>
            </a:xfrm>
            <a:custGeom>
              <a:avLst/>
              <a:gdLst/>
              <a:ahLst/>
              <a:cxnLst/>
              <a:rect l="l" t="t" r="r" b="b"/>
              <a:pathLst>
                <a:path w="5978" h="8643" extrusionOk="0">
                  <a:moveTo>
                    <a:pt x="5689" y="1"/>
                  </a:moveTo>
                  <a:cubicBezTo>
                    <a:pt x="5617" y="1"/>
                    <a:pt x="5545" y="37"/>
                    <a:pt x="5545" y="109"/>
                  </a:cubicBezTo>
                  <a:cubicBezTo>
                    <a:pt x="3133" y="2485"/>
                    <a:pt x="1333" y="5186"/>
                    <a:pt x="0" y="8210"/>
                  </a:cubicBezTo>
                  <a:cubicBezTo>
                    <a:pt x="0" y="8354"/>
                    <a:pt x="0" y="8498"/>
                    <a:pt x="144" y="8642"/>
                  </a:cubicBezTo>
                  <a:lnTo>
                    <a:pt x="288" y="8642"/>
                  </a:lnTo>
                  <a:cubicBezTo>
                    <a:pt x="432" y="8642"/>
                    <a:pt x="432" y="8498"/>
                    <a:pt x="576" y="8498"/>
                  </a:cubicBezTo>
                  <a:cubicBezTo>
                    <a:pt x="1801" y="5510"/>
                    <a:pt x="3601" y="2809"/>
                    <a:pt x="5833" y="541"/>
                  </a:cubicBezTo>
                  <a:cubicBezTo>
                    <a:pt x="5978" y="397"/>
                    <a:pt x="5978" y="253"/>
                    <a:pt x="5833" y="109"/>
                  </a:cubicBezTo>
                  <a:cubicBezTo>
                    <a:pt x="5833" y="37"/>
                    <a:pt x="5761" y="1"/>
                    <a:pt x="5689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6123425" y="1772775"/>
              <a:ext cx="225075" cy="60325"/>
            </a:xfrm>
            <a:custGeom>
              <a:avLst/>
              <a:gdLst/>
              <a:ahLst/>
              <a:cxnLst/>
              <a:rect l="l" t="t" r="r" b="b"/>
              <a:pathLst>
                <a:path w="9003" h="2413" extrusionOk="0">
                  <a:moveTo>
                    <a:pt x="8678" y="0"/>
                  </a:moveTo>
                  <a:cubicBezTo>
                    <a:pt x="5690" y="0"/>
                    <a:pt x="2989" y="612"/>
                    <a:pt x="289" y="1801"/>
                  </a:cubicBezTo>
                  <a:cubicBezTo>
                    <a:pt x="145" y="1801"/>
                    <a:pt x="0" y="2125"/>
                    <a:pt x="145" y="2269"/>
                  </a:cubicBezTo>
                  <a:lnTo>
                    <a:pt x="289" y="2413"/>
                  </a:lnTo>
                  <a:lnTo>
                    <a:pt x="433" y="2413"/>
                  </a:lnTo>
                  <a:cubicBezTo>
                    <a:pt x="3133" y="1225"/>
                    <a:pt x="5834" y="612"/>
                    <a:pt x="8678" y="612"/>
                  </a:cubicBezTo>
                  <a:cubicBezTo>
                    <a:pt x="8822" y="612"/>
                    <a:pt x="9002" y="468"/>
                    <a:pt x="9002" y="324"/>
                  </a:cubicBezTo>
                  <a:cubicBezTo>
                    <a:pt x="9002" y="144"/>
                    <a:pt x="8822" y="0"/>
                    <a:pt x="8678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6153125" y="1670450"/>
              <a:ext cx="153950" cy="60925"/>
            </a:xfrm>
            <a:custGeom>
              <a:avLst/>
              <a:gdLst/>
              <a:ahLst/>
              <a:cxnLst/>
              <a:rect l="l" t="t" r="r" b="b"/>
              <a:pathLst>
                <a:path w="6158" h="2437" extrusionOk="0">
                  <a:moveTo>
                    <a:pt x="306" y="1"/>
                  </a:moveTo>
                  <a:cubicBezTo>
                    <a:pt x="204" y="1"/>
                    <a:pt x="103" y="103"/>
                    <a:pt x="1" y="205"/>
                  </a:cubicBezTo>
                  <a:cubicBezTo>
                    <a:pt x="1" y="349"/>
                    <a:pt x="145" y="493"/>
                    <a:pt x="289" y="637"/>
                  </a:cubicBezTo>
                  <a:cubicBezTo>
                    <a:pt x="2089" y="961"/>
                    <a:pt x="3889" y="1537"/>
                    <a:pt x="5546" y="2437"/>
                  </a:cubicBezTo>
                  <a:lnTo>
                    <a:pt x="5690" y="2437"/>
                  </a:lnTo>
                  <a:cubicBezTo>
                    <a:pt x="5834" y="2437"/>
                    <a:pt x="6014" y="2437"/>
                    <a:pt x="6014" y="2293"/>
                  </a:cubicBezTo>
                  <a:cubicBezTo>
                    <a:pt x="6158" y="2149"/>
                    <a:pt x="6014" y="2005"/>
                    <a:pt x="5834" y="1861"/>
                  </a:cubicBezTo>
                  <a:cubicBezTo>
                    <a:pt x="4214" y="961"/>
                    <a:pt x="2233" y="349"/>
                    <a:pt x="433" y="61"/>
                  </a:cubicBezTo>
                  <a:cubicBezTo>
                    <a:pt x="391" y="18"/>
                    <a:pt x="348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6231450" y="1533325"/>
              <a:ext cx="108950" cy="161150"/>
            </a:xfrm>
            <a:custGeom>
              <a:avLst/>
              <a:gdLst/>
              <a:ahLst/>
              <a:cxnLst/>
              <a:rect l="l" t="t" r="r" b="b"/>
              <a:pathLst>
                <a:path w="4358" h="6446" extrusionOk="0">
                  <a:moveTo>
                    <a:pt x="180" y="0"/>
                  </a:moveTo>
                  <a:cubicBezTo>
                    <a:pt x="0" y="145"/>
                    <a:pt x="0" y="289"/>
                    <a:pt x="180" y="433"/>
                  </a:cubicBezTo>
                  <a:cubicBezTo>
                    <a:pt x="1801" y="2089"/>
                    <a:pt x="3025" y="4033"/>
                    <a:pt x="3781" y="6302"/>
                  </a:cubicBezTo>
                  <a:cubicBezTo>
                    <a:pt x="3781" y="6446"/>
                    <a:pt x="3925" y="6446"/>
                    <a:pt x="4069" y="6446"/>
                  </a:cubicBezTo>
                  <a:cubicBezTo>
                    <a:pt x="4357" y="6446"/>
                    <a:pt x="4357" y="6122"/>
                    <a:pt x="4357" y="5978"/>
                  </a:cubicBezTo>
                  <a:cubicBezTo>
                    <a:pt x="3457" y="3745"/>
                    <a:pt x="2269" y="1801"/>
                    <a:pt x="61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6407875" y="1426525"/>
              <a:ext cx="41425" cy="271550"/>
            </a:xfrm>
            <a:custGeom>
              <a:avLst/>
              <a:gdLst/>
              <a:ahLst/>
              <a:cxnLst/>
              <a:rect l="l" t="t" r="r" b="b"/>
              <a:pathLst>
                <a:path w="1657" h="10862" extrusionOk="0">
                  <a:moveTo>
                    <a:pt x="1235" y="0"/>
                  </a:moveTo>
                  <a:cubicBezTo>
                    <a:pt x="1123" y="0"/>
                    <a:pt x="1003" y="102"/>
                    <a:pt x="901" y="204"/>
                  </a:cubicBezTo>
                  <a:cubicBezTo>
                    <a:pt x="145" y="3660"/>
                    <a:pt x="1" y="7117"/>
                    <a:pt x="757" y="10574"/>
                  </a:cubicBezTo>
                  <a:cubicBezTo>
                    <a:pt x="901" y="10718"/>
                    <a:pt x="1045" y="10862"/>
                    <a:pt x="1045" y="10862"/>
                  </a:cubicBezTo>
                  <a:lnTo>
                    <a:pt x="1225" y="10862"/>
                  </a:lnTo>
                  <a:cubicBezTo>
                    <a:pt x="1369" y="10718"/>
                    <a:pt x="1513" y="10574"/>
                    <a:pt x="1369" y="10394"/>
                  </a:cubicBezTo>
                  <a:cubicBezTo>
                    <a:pt x="613" y="7117"/>
                    <a:pt x="757" y="3660"/>
                    <a:pt x="1513" y="348"/>
                  </a:cubicBezTo>
                  <a:cubicBezTo>
                    <a:pt x="1657" y="204"/>
                    <a:pt x="1513" y="60"/>
                    <a:pt x="1369" y="60"/>
                  </a:cubicBezTo>
                  <a:cubicBezTo>
                    <a:pt x="1327" y="18"/>
                    <a:pt x="1281" y="0"/>
                    <a:pt x="1235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6262050" y="1640600"/>
              <a:ext cx="386200" cy="248100"/>
            </a:xfrm>
            <a:custGeom>
              <a:avLst/>
              <a:gdLst/>
              <a:ahLst/>
              <a:cxnLst/>
              <a:rect l="l" t="t" r="r" b="b"/>
              <a:pathLst>
                <a:path w="15448" h="9924" extrusionOk="0">
                  <a:moveTo>
                    <a:pt x="6530" y="1"/>
                  </a:moveTo>
                  <a:cubicBezTo>
                    <a:pt x="3498" y="1"/>
                    <a:pt x="930" y="1292"/>
                    <a:pt x="433" y="3487"/>
                  </a:cubicBezTo>
                  <a:cubicBezTo>
                    <a:pt x="1" y="6043"/>
                    <a:pt x="2701" y="8888"/>
                    <a:pt x="6734" y="9644"/>
                  </a:cubicBezTo>
                  <a:cubicBezTo>
                    <a:pt x="7559" y="9833"/>
                    <a:pt x="8376" y="9924"/>
                    <a:pt x="9155" y="9924"/>
                  </a:cubicBezTo>
                  <a:cubicBezTo>
                    <a:pt x="12086" y="9924"/>
                    <a:pt x="14494" y="8645"/>
                    <a:pt x="14835" y="6512"/>
                  </a:cubicBezTo>
                  <a:cubicBezTo>
                    <a:pt x="15447" y="3955"/>
                    <a:pt x="12747" y="1111"/>
                    <a:pt x="8678" y="210"/>
                  </a:cubicBezTo>
                  <a:cubicBezTo>
                    <a:pt x="7951" y="69"/>
                    <a:pt x="7228" y="1"/>
                    <a:pt x="653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" name="Google Shape;207;p2"/>
          <p:cNvGrpSpPr/>
          <p:nvPr/>
        </p:nvGrpSpPr>
        <p:grpSpPr>
          <a:xfrm>
            <a:off x="5839737" y="5737494"/>
            <a:ext cx="635831" cy="521044"/>
            <a:chOff x="6372100" y="3764900"/>
            <a:chExt cx="1018525" cy="834650"/>
          </a:xfrm>
        </p:grpSpPr>
        <p:sp>
          <p:nvSpPr>
            <p:cNvPr id="208" name="Google Shape;208;p2"/>
            <p:cNvSpPr/>
            <p:nvPr/>
          </p:nvSpPr>
          <p:spPr>
            <a:xfrm>
              <a:off x="6372100" y="3764900"/>
              <a:ext cx="1018525" cy="834650"/>
            </a:xfrm>
            <a:custGeom>
              <a:avLst/>
              <a:gdLst/>
              <a:ahLst/>
              <a:cxnLst/>
              <a:rect l="l" t="t" r="r" b="b"/>
              <a:pathLst>
                <a:path w="40741" h="33386" extrusionOk="0">
                  <a:moveTo>
                    <a:pt x="12520" y="0"/>
                  </a:moveTo>
                  <a:cubicBezTo>
                    <a:pt x="11938" y="0"/>
                    <a:pt x="11391" y="131"/>
                    <a:pt x="10901" y="430"/>
                  </a:cubicBezTo>
                  <a:cubicBezTo>
                    <a:pt x="7157" y="2987"/>
                    <a:pt x="15546" y="6156"/>
                    <a:pt x="15546" y="6156"/>
                  </a:cubicBezTo>
                  <a:cubicBezTo>
                    <a:pt x="15546" y="6156"/>
                    <a:pt x="13122" y="5432"/>
                    <a:pt x="10246" y="5432"/>
                  </a:cubicBezTo>
                  <a:cubicBezTo>
                    <a:pt x="7714" y="5432"/>
                    <a:pt x="4832" y="5993"/>
                    <a:pt x="2944" y="8100"/>
                  </a:cubicBezTo>
                  <a:cubicBezTo>
                    <a:pt x="1" y="11251"/>
                    <a:pt x="2182" y="12820"/>
                    <a:pt x="4854" y="12820"/>
                  </a:cubicBezTo>
                  <a:cubicBezTo>
                    <a:pt x="5877" y="12820"/>
                    <a:pt x="6970" y="12591"/>
                    <a:pt x="7877" y="12133"/>
                  </a:cubicBezTo>
                  <a:cubicBezTo>
                    <a:pt x="11189" y="10332"/>
                    <a:pt x="17346" y="10044"/>
                    <a:pt x="17347" y="10044"/>
                  </a:cubicBezTo>
                  <a:lnTo>
                    <a:pt x="17347" y="10044"/>
                  </a:lnTo>
                  <a:cubicBezTo>
                    <a:pt x="17346" y="10044"/>
                    <a:pt x="7877" y="14257"/>
                    <a:pt x="6401" y="18902"/>
                  </a:cubicBezTo>
                  <a:cubicBezTo>
                    <a:pt x="5103" y="22540"/>
                    <a:pt x="7584" y="25251"/>
                    <a:pt x="9723" y="25251"/>
                  </a:cubicBezTo>
                  <a:cubicBezTo>
                    <a:pt x="10315" y="25251"/>
                    <a:pt x="10881" y="25044"/>
                    <a:pt x="11334" y="24591"/>
                  </a:cubicBezTo>
                  <a:cubicBezTo>
                    <a:pt x="13458" y="22503"/>
                    <a:pt x="19578" y="13934"/>
                    <a:pt x="19579" y="13933"/>
                  </a:cubicBezTo>
                  <a:lnTo>
                    <a:pt x="19579" y="13933"/>
                  </a:lnTo>
                  <a:cubicBezTo>
                    <a:pt x="19579" y="13934"/>
                    <a:pt x="16446" y="21891"/>
                    <a:pt x="15546" y="26391"/>
                  </a:cubicBezTo>
                  <a:cubicBezTo>
                    <a:pt x="15103" y="28610"/>
                    <a:pt x="16374" y="29849"/>
                    <a:pt x="18027" y="29849"/>
                  </a:cubicBezTo>
                  <a:cubicBezTo>
                    <a:pt x="19728" y="29849"/>
                    <a:pt x="21833" y="28538"/>
                    <a:pt x="22892" y="25635"/>
                  </a:cubicBezTo>
                  <a:cubicBezTo>
                    <a:pt x="24980" y="19947"/>
                    <a:pt x="24260" y="14258"/>
                    <a:pt x="24260" y="14257"/>
                  </a:cubicBezTo>
                  <a:lnTo>
                    <a:pt x="24260" y="14257"/>
                  </a:lnTo>
                  <a:cubicBezTo>
                    <a:pt x="24260" y="14259"/>
                    <a:pt x="25880" y="20991"/>
                    <a:pt x="25448" y="28192"/>
                  </a:cubicBezTo>
                  <a:cubicBezTo>
                    <a:pt x="25215" y="31843"/>
                    <a:pt x="26255" y="33386"/>
                    <a:pt x="27506" y="33386"/>
                  </a:cubicBezTo>
                  <a:cubicBezTo>
                    <a:pt x="28771" y="33386"/>
                    <a:pt x="30252" y="31807"/>
                    <a:pt x="30849" y="29236"/>
                  </a:cubicBezTo>
                  <a:cubicBezTo>
                    <a:pt x="32037" y="24159"/>
                    <a:pt x="29949" y="18291"/>
                    <a:pt x="29949" y="18290"/>
                  </a:cubicBezTo>
                  <a:lnTo>
                    <a:pt x="29949" y="18290"/>
                  </a:lnTo>
                  <a:cubicBezTo>
                    <a:pt x="29950" y="18291"/>
                    <a:pt x="34738" y="24303"/>
                    <a:pt x="36538" y="28480"/>
                  </a:cubicBezTo>
                  <a:cubicBezTo>
                    <a:pt x="36841" y="29213"/>
                    <a:pt x="37209" y="29539"/>
                    <a:pt x="37563" y="29539"/>
                  </a:cubicBezTo>
                  <a:cubicBezTo>
                    <a:pt x="39313" y="29539"/>
                    <a:pt x="40740" y="21602"/>
                    <a:pt x="32506" y="15733"/>
                  </a:cubicBezTo>
                  <a:lnTo>
                    <a:pt x="32506" y="15733"/>
                  </a:lnTo>
                  <a:cubicBezTo>
                    <a:pt x="32506" y="15733"/>
                    <a:pt x="34594" y="16490"/>
                    <a:pt x="36394" y="17678"/>
                  </a:cubicBezTo>
                  <a:cubicBezTo>
                    <a:pt x="36544" y="17802"/>
                    <a:pt x="36678" y="17859"/>
                    <a:pt x="36792" y="17859"/>
                  </a:cubicBezTo>
                  <a:cubicBezTo>
                    <a:pt x="37934" y="17859"/>
                    <a:pt x="37028" y="12101"/>
                    <a:pt x="29661" y="10332"/>
                  </a:cubicBezTo>
                  <a:cubicBezTo>
                    <a:pt x="21703" y="8244"/>
                    <a:pt x="22280" y="6300"/>
                    <a:pt x="22280" y="6300"/>
                  </a:cubicBezTo>
                  <a:cubicBezTo>
                    <a:pt x="22280" y="6300"/>
                    <a:pt x="16558" y="0"/>
                    <a:pt x="1252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6779650" y="3989900"/>
              <a:ext cx="221475" cy="251150"/>
            </a:xfrm>
            <a:custGeom>
              <a:avLst/>
              <a:gdLst/>
              <a:ahLst/>
              <a:cxnLst/>
              <a:rect l="l" t="t" r="r" b="b"/>
              <a:pathLst>
                <a:path w="8859" h="10046" extrusionOk="0">
                  <a:moveTo>
                    <a:pt x="8246" y="0"/>
                  </a:moveTo>
                  <a:cubicBezTo>
                    <a:pt x="5257" y="288"/>
                    <a:pt x="2377" y="1800"/>
                    <a:pt x="0" y="4357"/>
                  </a:cubicBezTo>
                  <a:cubicBezTo>
                    <a:pt x="0" y="4501"/>
                    <a:pt x="0" y="4789"/>
                    <a:pt x="144" y="4789"/>
                  </a:cubicBezTo>
                  <a:cubicBezTo>
                    <a:pt x="144" y="4861"/>
                    <a:pt x="217" y="4897"/>
                    <a:pt x="289" y="4897"/>
                  </a:cubicBezTo>
                  <a:cubicBezTo>
                    <a:pt x="361" y="4897"/>
                    <a:pt x="433" y="4861"/>
                    <a:pt x="433" y="4789"/>
                  </a:cubicBezTo>
                  <a:cubicBezTo>
                    <a:pt x="1945" y="3133"/>
                    <a:pt x="4357" y="1188"/>
                    <a:pt x="7490" y="756"/>
                  </a:cubicBezTo>
                  <a:lnTo>
                    <a:pt x="7490" y="756"/>
                  </a:lnTo>
                  <a:cubicBezTo>
                    <a:pt x="5690" y="3457"/>
                    <a:pt x="4789" y="6589"/>
                    <a:pt x="4033" y="9758"/>
                  </a:cubicBezTo>
                  <a:cubicBezTo>
                    <a:pt x="3889" y="9902"/>
                    <a:pt x="4033" y="10046"/>
                    <a:pt x="4177" y="10046"/>
                  </a:cubicBezTo>
                  <a:lnTo>
                    <a:pt x="4357" y="10046"/>
                  </a:lnTo>
                  <a:cubicBezTo>
                    <a:pt x="4501" y="10046"/>
                    <a:pt x="4501" y="10046"/>
                    <a:pt x="4645" y="9902"/>
                  </a:cubicBezTo>
                  <a:cubicBezTo>
                    <a:pt x="5401" y="6589"/>
                    <a:pt x="6302" y="3133"/>
                    <a:pt x="8390" y="432"/>
                  </a:cubicBezTo>
                  <a:lnTo>
                    <a:pt x="885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7008300" y="4000700"/>
              <a:ext cx="60325" cy="247575"/>
            </a:xfrm>
            <a:custGeom>
              <a:avLst/>
              <a:gdLst/>
              <a:ahLst/>
              <a:cxnLst/>
              <a:rect l="l" t="t" r="r" b="b"/>
              <a:pathLst>
                <a:path w="2413" h="9903" extrusionOk="0">
                  <a:moveTo>
                    <a:pt x="144" y="0"/>
                  </a:moveTo>
                  <a:cubicBezTo>
                    <a:pt x="0" y="0"/>
                    <a:pt x="0" y="144"/>
                    <a:pt x="0" y="324"/>
                  </a:cubicBezTo>
                  <a:cubicBezTo>
                    <a:pt x="756" y="3457"/>
                    <a:pt x="1332" y="6625"/>
                    <a:pt x="1801" y="9614"/>
                  </a:cubicBezTo>
                  <a:cubicBezTo>
                    <a:pt x="1801" y="9758"/>
                    <a:pt x="1945" y="9902"/>
                    <a:pt x="2089" y="9902"/>
                  </a:cubicBezTo>
                  <a:cubicBezTo>
                    <a:pt x="2233" y="9902"/>
                    <a:pt x="2413" y="9758"/>
                    <a:pt x="2413" y="9614"/>
                  </a:cubicBezTo>
                  <a:cubicBezTo>
                    <a:pt x="1945" y="6445"/>
                    <a:pt x="1332" y="3313"/>
                    <a:pt x="612" y="144"/>
                  </a:cubicBezTo>
                  <a:cubicBezTo>
                    <a:pt x="612" y="0"/>
                    <a:pt x="288" y="0"/>
                    <a:pt x="1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7041600" y="4034900"/>
              <a:ext cx="139550" cy="202550"/>
            </a:xfrm>
            <a:custGeom>
              <a:avLst/>
              <a:gdLst/>
              <a:ahLst/>
              <a:cxnLst/>
              <a:rect l="l" t="t" r="r" b="b"/>
              <a:pathLst>
                <a:path w="5582" h="8102" extrusionOk="0">
                  <a:moveTo>
                    <a:pt x="325" y="0"/>
                  </a:moveTo>
                  <a:cubicBezTo>
                    <a:pt x="180" y="144"/>
                    <a:pt x="0" y="288"/>
                    <a:pt x="180" y="432"/>
                  </a:cubicBezTo>
                  <a:cubicBezTo>
                    <a:pt x="469" y="1333"/>
                    <a:pt x="1081" y="1945"/>
                    <a:pt x="1657" y="2557"/>
                  </a:cubicBezTo>
                  <a:lnTo>
                    <a:pt x="1801" y="2989"/>
                  </a:lnTo>
                  <a:cubicBezTo>
                    <a:pt x="3169" y="4501"/>
                    <a:pt x="4213" y="6158"/>
                    <a:pt x="4825" y="7958"/>
                  </a:cubicBezTo>
                  <a:cubicBezTo>
                    <a:pt x="4969" y="8102"/>
                    <a:pt x="5113" y="8102"/>
                    <a:pt x="5113" y="8102"/>
                  </a:cubicBezTo>
                  <a:lnTo>
                    <a:pt x="5257" y="8102"/>
                  </a:lnTo>
                  <a:cubicBezTo>
                    <a:pt x="5401" y="8102"/>
                    <a:pt x="5581" y="7958"/>
                    <a:pt x="5401" y="7778"/>
                  </a:cubicBezTo>
                  <a:cubicBezTo>
                    <a:pt x="4681" y="5834"/>
                    <a:pt x="3601" y="4033"/>
                    <a:pt x="2269" y="2557"/>
                  </a:cubicBezTo>
                  <a:lnTo>
                    <a:pt x="2125" y="2233"/>
                  </a:lnTo>
                  <a:cubicBezTo>
                    <a:pt x="1513" y="1657"/>
                    <a:pt x="901" y="901"/>
                    <a:pt x="757" y="288"/>
                  </a:cubicBezTo>
                  <a:cubicBezTo>
                    <a:pt x="613" y="0"/>
                    <a:pt x="469" y="0"/>
                    <a:pt x="325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7068600" y="4023200"/>
              <a:ext cx="161150" cy="112550"/>
            </a:xfrm>
            <a:custGeom>
              <a:avLst/>
              <a:gdLst/>
              <a:ahLst/>
              <a:cxnLst/>
              <a:rect l="l" t="t" r="r" b="b"/>
              <a:pathLst>
                <a:path w="6446" h="4502" extrusionOk="0">
                  <a:moveTo>
                    <a:pt x="433" y="0"/>
                  </a:moveTo>
                  <a:cubicBezTo>
                    <a:pt x="289" y="0"/>
                    <a:pt x="145" y="0"/>
                    <a:pt x="145" y="144"/>
                  </a:cubicBezTo>
                  <a:cubicBezTo>
                    <a:pt x="1" y="324"/>
                    <a:pt x="145" y="612"/>
                    <a:pt x="289" y="612"/>
                  </a:cubicBezTo>
                  <a:cubicBezTo>
                    <a:pt x="2521" y="1225"/>
                    <a:pt x="4501" y="2557"/>
                    <a:pt x="5834" y="4357"/>
                  </a:cubicBezTo>
                  <a:lnTo>
                    <a:pt x="5978" y="4501"/>
                  </a:lnTo>
                  <a:cubicBezTo>
                    <a:pt x="6122" y="4501"/>
                    <a:pt x="6122" y="4501"/>
                    <a:pt x="6302" y="4357"/>
                  </a:cubicBezTo>
                  <a:cubicBezTo>
                    <a:pt x="6446" y="4357"/>
                    <a:pt x="6446" y="4069"/>
                    <a:pt x="6302" y="3925"/>
                  </a:cubicBezTo>
                  <a:cubicBezTo>
                    <a:pt x="4790" y="2125"/>
                    <a:pt x="2701" y="756"/>
                    <a:pt x="43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6667125" y="3854875"/>
              <a:ext cx="299775" cy="131450"/>
            </a:xfrm>
            <a:custGeom>
              <a:avLst/>
              <a:gdLst/>
              <a:ahLst/>
              <a:cxnLst/>
              <a:rect l="l" t="t" r="r" b="b"/>
              <a:pathLst>
                <a:path w="11991" h="5258" extrusionOk="0">
                  <a:moveTo>
                    <a:pt x="4357" y="0"/>
                  </a:moveTo>
                  <a:cubicBezTo>
                    <a:pt x="4177" y="0"/>
                    <a:pt x="4033" y="0"/>
                    <a:pt x="4033" y="144"/>
                  </a:cubicBezTo>
                  <a:cubicBezTo>
                    <a:pt x="3889" y="288"/>
                    <a:pt x="4033" y="576"/>
                    <a:pt x="4177" y="576"/>
                  </a:cubicBezTo>
                  <a:cubicBezTo>
                    <a:pt x="6302" y="1188"/>
                    <a:pt x="8246" y="2232"/>
                    <a:pt x="10047" y="3601"/>
                  </a:cubicBezTo>
                  <a:cubicBezTo>
                    <a:pt x="9215" y="3554"/>
                    <a:pt x="8259" y="3503"/>
                    <a:pt x="7222" y="3503"/>
                  </a:cubicBezTo>
                  <a:cubicBezTo>
                    <a:pt x="5070" y="3503"/>
                    <a:pt x="2575" y="3721"/>
                    <a:pt x="145" y="4645"/>
                  </a:cubicBezTo>
                  <a:cubicBezTo>
                    <a:pt x="1" y="4789"/>
                    <a:pt x="1" y="4933"/>
                    <a:pt x="1" y="5077"/>
                  </a:cubicBezTo>
                  <a:cubicBezTo>
                    <a:pt x="1" y="5257"/>
                    <a:pt x="145" y="5257"/>
                    <a:pt x="289" y="5257"/>
                  </a:cubicBezTo>
                  <a:lnTo>
                    <a:pt x="433" y="5257"/>
                  </a:lnTo>
                  <a:cubicBezTo>
                    <a:pt x="2754" y="4363"/>
                    <a:pt x="5213" y="4098"/>
                    <a:pt x="7305" y="4098"/>
                  </a:cubicBezTo>
                  <a:cubicBezTo>
                    <a:pt x="8750" y="4098"/>
                    <a:pt x="10020" y="4224"/>
                    <a:pt x="10947" y="4357"/>
                  </a:cubicBezTo>
                  <a:lnTo>
                    <a:pt x="11991" y="4501"/>
                  </a:lnTo>
                  <a:lnTo>
                    <a:pt x="11235" y="3889"/>
                  </a:lnTo>
                  <a:cubicBezTo>
                    <a:pt x="9290" y="2088"/>
                    <a:pt x="6878" y="756"/>
                    <a:pt x="435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6861575" y="3867350"/>
              <a:ext cx="288975" cy="206775"/>
            </a:xfrm>
            <a:custGeom>
              <a:avLst/>
              <a:gdLst/>
              <a:ahLst/>
              <a:cxnLst/>
              <a:rect l="l" t="t" r="r" b="b"/>
              <a:pathLst>
                <a:path w="11559" h="8271" extrusionOk="0">
                  <a:moveTo>
                    <a:pt x="4106" y="0"/>
                  </a:moveTo>
                  <a:cubicBezTo>
                    <a:pt x="2810" y="0"/>
                    <a:pt x="1711" y="489"/>
                    <a:pt x="1080" y="1445"/>
                  </a:cubicBezTo>
                  <a:cubicBezTo>
                    <a:pt x="0" y="3246"/>
                    <a:pt x="1800" y="4902"/>
                    <a:pt x="4357" y="6558"/>
                  </a:cubicBezTo>
                  <a:cubicBezTo>
                    <a:pt x="5920" y="7549"/>
                    <a:pt x="7482" y="8270"/>
                    <a:pt x="8700" y="8270"/>
                  </a:cubicBezTo>
                  <a:cubicBezTo>
                    <a:pt x="9474" y="8270"/>
                    <a:pt x="10108" y="7978"/>
                    <a:pt x="10514" y="7279"/>
                  </a:cubicBezTo>
                  <a:cubicBezTo>
                    <a:pt x="11558" y="5478"/>
                    <a:pt x="10370" y="2778"/>
                    <a:pt x="7814" y="1157"/>
                  </a:cubicBezTo>
                  <a:cubicBezTo>
                    <a:pt x="6548" y="381"/>
                    <a:pt x="5250" y="0"/>
                    <a:pt x="4106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5" name="Google Shape;215;p2"/>
          <p:cNvGrpSpPr/>
          <p:nvPr/>
        </p:nvGrpSpPr>
        <p:grpSpPr>
          <a:xfrm>
            <a:off x="4386303" y="4998461"/>
            <a:ext cx="635831" cy="521044"/>
            <a:chOff x="6372100" y="3764900"/>
            <a:chExt cx="1018525" cy="834650"/>
          </a:xfrm>
        </p:grpSpPr>
        <p:sp>
          <p:nvSpPr>
            <p:cNvPr id="216" name="Google Shape;216;p2"/>
            <p:cNvSpPr/>
            <p:nvPr/>
          </p:nvSpPr>
          <p:spPr>
            <a:xfrm>
              <a:off x="6372100" y="3764900"/>
              <a:ext cx="1018525" cy="834650"/>
            </a:xfrm>
            <a:custGeom>
              <a:avLst/>
              <a:gdLst/>
              <a:ahLst/>
              <a:cxnLst/>
              <a:rect l="l" t="t" r="r" b="b"/>
              <a:pathLst>
                <a:path w="40741" h="33386" extrusionOk="0">
                  <a:moveTo>
                    <a:pt x="12520" y="0"/>
                  </a:moveTo>
                  <a:cubicBezTo>
                    <a:pt x="11938" y="0"/>
                    <a:pt x="11391" y="131"/>
                    <a:pt x="10901" y="430"/>
                  </a:cubicBezTo>
                  <a:cubicBezTo>
                    <a:pt x="7157" y="2987"/>
                    <a:pt x="15546" y="6156"/>
                    <a:pt x="15546" y="6156"/>
                  </a:cubicBezTo>
                  <a:cubicBezTo>
                    <a:pt x="15546" y="6156"/>
                    <a:pt x="13122" y="5432"/>
                    <a:pt x="10246" y="5432"/>
                  </a:cubicBezTo>
                  <a:cubicBezTo>
                    <a:pt x="7714" y="5432"/>
                    <a:pt x="4832" y="5993"/>
                    <a:pt x="2944" y="8100"/>
                  </a:cubicBezTo>
                  <a:cubicBezTo>
                    <a:pt x="1" y="11251"/>
                    <a:pt x="2182" y="12820"/>
                    <a:pt x="4854" y="12820"/>
                  </a:cubicBezTo>
                  <a:cubicBezTo>
                    <a:pt x="5877" y="12820"/>
                    <a:pt x="6970" y="12591"/>
                    <a:pt x="7877" y="12133"/>
                  </a:cubicBezTo>
                  <a:cubicBezTo>
                    <a:pt x="11189" y="10332"/>
                    <a:pt x="17346" y="10044"/>
                    <a:pt x="17347" y="10044"/>
                  </a:cubicBezTo>
                  <a:lnTo>
                    <a:pt x="17347" y="10044"/>
                  </a:lnTo>
                  <a:cubicBezTo>
                    <a:pt x="17346" y="10044"/>
                    <a:pt x="7877" y="14257"/>
                    <a:pt x="6401" y="18902"/>
                  </a:cubicBezTo>
                  <a:cubicBezTo>
                    <a:pt x="5103" y="22540"/>
                    <a:pt x="7584" y="25251"/>
                    <a:pt x="9723" y="25251"/>
                  </a:cubicBezTo>
                  <a:cubicBezTo>
                    <a:pt x="10315" y="25251"/>
                    <a:pt x="10881" y="25044"/>
                    <a:pt x="11334" y="24591"/>
                  </a:cubicBezTo>
                  <a:cubicBezTo>
                    <a:pt x="13458" y="22503"/>
                    <a:pt x="19578" y="13934"/>
                    <a:pt x="19579" y="13933"/>
                  </a:cubicBezTo>
                  <a:lnTo>
                    <a:pt x="19579" y="13933"/>
                  </a:lnTo>
                  <a:cubicBezTo>
                    <a:pt x="19579" y="13934"/>
                    <a:pt x="16446" y="21891"/>
                    <a:pt x="15546" y="26391"/>
                  </a:cubicBezTo>
                  <a:cubicBezTo>
                    <a:pt x="15103" y="28610"/>
                    <a:pt x="16374" y="29849"/>
                    <a:pt x="18027" y="29849"/>
                  </a:cubicBezTo>
                  <a:cubicBezTo>
                    <a:pt x="19728" y="29849"/>
                    <a:pt x="21833" y="28538"/>
                    <a:pt x="22892" y="25635"/>
                  </a:cubicBezTo>
                  <a:cubicBezTo>
                    <a:pt x="24980" y="19947"/>
                    <a:pt x="24260" y="14258"/>
                    <a:pt x="24260" y="14257"/>
                  </a:cubicBezTo>
                  <a:lnTo>
                    <a:pt x="24260" y="14257"/>
                  </a:lnTo>
                  <a:cubicBezTo>
                    <a:pt x="24260" y="14259"/>
                    <a:pt x="25880" y="20991"/>
                    <a:pt x="25448" y="28192"/>
                  </a:cubicBezTo>
                  <a:cubicBezTo>
                    <a:pt x="25215" y="31843"/>
                    <a:pt x="26255" y="33386"/>
                    <a:pt x="27506" y="33386"/>
                  </a:cubicBezTo>
                  <a:cubicBezTo>
                    <a:pt x="28771" y="33386"/>
                    <a:pt x="30252" y="31807"/>
                    <a:pt x="30849" y="29236"/>
                  </a:cubicBezTo>
                  <a:cubicBezTo>
                    <a:pt x="32037" y="24159"/>
                    <a:pt x="29949" y="18291"/>
                    <a:pt x="29949" y="18290"/>
                  </a:cubicBezTo>
                  <a:lnTo>
                    <a:pt x="29949" y="18290"/>
                  </a:lnTo>
                  <a:cubicBezTo>
                    <a:pt x="29950" y="18291"/>
                    <a:pt x="34738" y="24303"/>
                    <a:pt x="36538" y="28480"/>
                  </a:cubicBezTo>
                  <a:cubicBezTo>
                    <a:pt x="36841" y="29213"/>
                    <a:pt x="37209" y="29539"/>
                    <a:pt x="37563" y="29539"/>
                  </a:cubicBezTo>
                  <a:cubicBezTo>
                    <a:pt x="39313" y="29539"/>
                    <a:pt x="40740" y="21602"/>
                    <a:pt x="32506" y="15733"/>
                  </a:cubicBezTo>
                  <a:lnTo>
                    <a:pt x="32506" y="15733"/>
                  </a:lnTo>
                  <a:cubicBezTo>
                    <a:pt x="32506" y="15733"/>
                    <a:pt x="34594" y="16490"/>
                    <a:pt x="36394" y="17678"/>
                  </a:cubicBezTo>
                  <a:cubicBezTo>
                    <a:pt x="36544" y="17802"/>
                    <a:pt x="36678" y="17859"/>
                    <a:pt x="36792" y="17859"/>
                  </a:cubicBezTo>
                  <a:cubicBezTo>
                    <a:pt x="37934" y="17859"/>
                    <a:pt x="37028" y="12101"/>
                    <a:pt x="29661" y="10332"/>
                  </a:cubicBezTo>
                  <a:cubicBezTo>
                    <a:pt x="21703" y="8244"/>
                    <a:pt x="22280" y="6300"/>
                    <a:pt x="22280" y="6300"/>
                  </a:cubicBezTo>
                  <a:cubicBezTo>
                    <a:pt x="22280" y="6300"/>
                    <a:pt x="16558" y="0"/>
                    <a:pt x="1252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6779650" y="3989900"/>
              <a:ext cx="221475" cy="251150"/>
            </a:xfrm>
            <a:custGeom>
              <a:avLst/>
              <a:gdLst/>
              <a:ahLst/>
              <a:cxnLst/>
              <a:rect l="l" t="t" r="r" b="b"/>
              <a:pathLst>
                <a:path w="8859" h="10046" extrusionOk="0">
                  <a:moveTo>
                    <a:pt x="8246" y="0"/>
                  </a:moveTo>
                  <a:cubicBezTo>
                    <a:pt x="5257" y="288"/>
                    <a:pt x="2377" y="1800"/>
                    <a:pt x="0" y="4357"/>
                  </a:cubicBezTo>
                  <a:cubicBezTo>
                    <a:pt x="0" y="4501"/>
                    <a:pt x="0" y="4789"/>
                    <a:pt x="144" y="4789"/>
                  </a:cubicBezTo>
                  <a:cubicBezTo>
                    <a:pt x="144" y="4861"/>
                    <a:pt x="217" y="4897"/>
                    <a:pt x="289" y="4897"/>
                  </a:cubicBezTo>
                  <a:cubicBezTo>
                    <a:pt x="361" y="4897"/>
                    <a:pt x="433" y="4861"/>
                    <a:pt x="433" y="4789"/>
                  </a:cubicBezTo>
                  <a:cubicBezTo>
                    <a:pt x="1945" y="3133"/>
                    <a:pt x="4357" y="1188"/>
                    <a:pt x="7490" y="756"/>
                  </a:cubicBezTo>
                  <a:lnTo>
                    <a:pt x="7490" y="756"/>
                  </a:lnTo>
                  <a:cubicBezTo>
                    <a:pt x="5690" y="3457"/>
                    <a:pt x="4789" y="6589"/>
                    <a:pt x="4033" y="9758"/>
                  </a:cubicBezTo>
                  <a:cubicBezTo>
                    <a:pt x="3889" y="9902"/>
                    <a:pt x="4033" y="10046"/>
                    <a:pt x="4177" y="10046"/>
                  </a:cubicBezTo>
                  <a:lnTo>
                    <a:pt x="4357" y="10046"/>
                  </a:lnTo>
                  <a:cubicBezTo>
                    <a:pt x="4501" y="10046"/>
                    <a:pt x="4501" y="10046"/>
                    <a:pt x="4645" y="9902"/>
                  </a:cubicBezTo>
                  <a:cubicBezTo>
                    <a:pt x="5401" y="6589"/>
                    <a:pt x="6302" y="3133"/>
                    <a:pt x="8390" y="432"/>
                  </a:cubicBezTo>
                  <a:lnTo>
                    <a:pt x="885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7008300" y="4000700"/>
              <a:ext cx="60325" cy="247575"/>
            </a:xfrm>
            <a:custGeom>
              <a:avLst/>
              <a:gdLst/>
              <a:ahLst/>
              <a:cxnLst/>
              <a:rect l="l" t="t" r="r" b="b"/>
              <a:pathLst>
                <a:path w="2413" h="9903" extrusionOk="0">
                  <a:moveTo>
                    <a:pt x="144" y="0"/>
                  </a:moveTo>
                  <a:cubicBezTo>
                    <a:pt x="0" y="0"/>
                    <a:pt x="0" y="144"/>
                    <a:pt x="0" y="324"/>
                  </a:cubicBezTo>
                  <a:cubicBezTo>
                    <a:pt x="756" y="3457"/>
                    <a:pt x="1332" y="6625"/>
                    <a:pt x="1801" y="9614"/>
                  </a:cubicBezTo>
                  <a:cubicBezTo>
                    <a:pt x="1801" y="9758"/>
                    <a:pt x="1945" y="9902"/>
                    <a:pt x="2089" y="9902"/>
                  </a:cubicBezTo>
                  <a:cubicBezTo>
                    <a:pt x="2233" y="9902"/>
                    <a:pt x="2413" y="9758"/>
                    <a:pt x="2413" y="9614"/>
                  </a:cubicBezTo>
                  <a:cubicBezTo>
                    <a:pt x="1945" y="6445"/>
                    <a:pt x="1332" y="3313"/>
                    <a:pt x="612" y="144"/>
                  </a:cubicBezTo>
                  <a:cubicBezTo>
                    <a:pt x="612" y="0"/>
                    <a:pt x="288" y="0"/>
                    <a:pt x="1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7041600" y="4034900"/>
              <a:ext cx="139550" cy="202550"/>
            </a:xfrm>
            <a:custGeom>
              <a:avLst/>
              <a:gdLst/>
              <a:ahLst/>
              <a:cxnLst/>
              <a:rect l="l" t="t" r="r" b="b"/>
              <a:pathLst>
                <a:path w="5582" h="8102" extrusionOk="0">
                  <a:moveTo>
                    <a:pt x="325" y="0"/>
                  </a:moveTo>
                  <a:cubicBezTo>
                    <a:pt x="180" y="144"/>
                    <a:pt x="0" y="288"/>
                    <a:pt x="180" y="432"/>
                  </a:cubicBezTo>
                  <a:cubicBezTo>
                    <a:pt x="469" y="1333"/>
                    <a:pt x="1081" y="1945"/>
                    <a:pt x="1657" y="2557"/>
                  </a:cubicBezTo>
                  <a:lnTo>
                    <a:pt x="1801" y="2989"/>
                  </a:lnTo>
                  <a:cubicBezTo>
                    <a:pt x="3169" y="4501"/>
                    <a:pt x="4213" y="6158"/>
                    <a:pt x="4825" y="7958"/>
                  </a:cubicBezTo>
                  <a:cubicBezTo>
                    <a:pt x="4969" y="8102"/>
                    <a:pt x="5113" y="8102"/>
                    <a:pt x="5113" y="8102"/>
                  </a:cubicBezTo>
                  <a:lnTo>
                    <a:pt x="5257" y="8102"/>
                  </a:lnTo>
                  <a:cubicBezTo>
                    <a:pt x="5401" y="8102"/>
                    <a:pt x="5581" y="7958"/>
                    <a:pt x="5401" y="7778"/>
                  </a:cubicBezTo>
                  <a:cubicBezTo>
                    <a:pt x="4681" y="5834"/>
                    <a:pt x="3601" y="4033"/>
                    <a:pt x="2269" y="2557"/>
                  </a:cubicBezTo>
                  <a:lnTo>
                    <a:pt x="2125" y="2233"/>
                  </a:lnTo>
                  <a:cubicBezTo>
                    <a:pt x="1513" y="1657"/>
                    <a:pt x="901" y="901"/>
                    <a:pt x="757" y="288"/>
                  </a:cubicBezTo>
                  <a:cubicBezTo>
                    <a:pt x="613" y="0"/>
                    <a:pt x="469" y="0"/>
                    <a:pt x="325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7068600" y="4023200"/>
              <a:ext cx="161150" cy="112550"/>
            </a:xfrm>
            <a:custGeom>
              <a:avLst/>
              <a:gdLst/>
              <a:ahLst/>
              <a:cxnLst/>
              <a:rect l="l" t="t" r="r" b="b"/>
              <a:pathLst>
                <a:path w="6446" h="4502" extrusionOk="0">
                  <a:moveTo>
                    <a:pt x="433" y="0"/>
                  </a:moveTo>
                  <a:cubicBezTo>
                    <a:pt x="289" y="0"/>
                    <a:pt x="145" y="0"/>
                    <a:pt x="145" y="144"/>
                  </a:cubicBezTo>
                  <a:cubicBezTo>
                    <a:pt x="1" y="324"/>
                    <a:pt x="145" y="612"/>
                    <a:pt x="289" y="612"/>
                  </a:cubicBezTo>
                  <a:cubicBezTo>
                    <a:pt x="2521" y="1225"/>
                    <a:pt x="4501" y="2557"/>
                    <a:pt x="5834" y="4357"/>
                  </a:cubicBezTo>
                  <a:lnTo>
                    <a:pt x="5978" y="4501"/>
                  </a:lnTo>
                  <a:cubicBezTo>
                    <a:pt x="6122" y="4501"/>
                    <a:pt x="6122" y="4501"/>
                    <a:pt x="6302" y="4357"/>
                  </a:cubicBezTo>
                  <a:cubicBezTo>
                    <a:pt x="6446" y="4357"/>
                    <a:pt x="6446" y="4069"/>
                    <a:pt x="6302" y="3925"/>
                  </a:cubicBezTo>
                  <a:cubicBezTo>
                    <a:pt x="4790" y="2125"/>
                    <a:pt x="2701" y="756"/>
                    <a:pt x="43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6667125" y="3854875"/>
              <a:ext cx="299775" cy="131450"/>
            </a:xfrm>
            <a:custGeom>
              <a:avLst/>
              <a:gdLst/>
              <a:ahLst/>
              <a:cxnLst/>
              <a:rect l="l" t="t" r="r" b="b"/>
              <a:pathLst>
                <a:path w="11991" h="5258" extrusionOk="0">
                  <a:moveTo>
                    <a:pt x="4357" y="0"/>
                  </a:moveTo>
                  <a:cubicBezTo>
                    <a:pt x="4177" y="0"/>
                    <a:pt x="4033" y="0"/>
                    <a:pt x="4033" y="144"/>
                  </a:cubicBezTo>
                  <a:cubicBezTo>
                    <a:pt x="3889" y="288"/>
                    <a:pt x="4033" y="576"/>
                    <a:pt x="4177" y="576"/>
                  </a:cubicBezTo>
                  <a:cubicBezTo>
                    <a:pt x="6302" y="1188"/>
                    <a:pt x="8246" y="2232"/>
                    <a:pt x="10047" y="3601"/>
                  </a:cubicBezTo>
                  <a:cubicBezTo>
                    <a:pt x="9215" y="3554"/>
                    <a:pt x="8259" y="3503"/>
                    <a:pt x="7222" y="3503"/>
                  </a:cubicBezTo>
                  <a:cubicBezTo>
                    <a:pt x="5070" y="3503"/>
                    <a:pt x="2575" y="3721"/>
                    <a:pt x="145" y="4645"/>
                  </a:cubicBezTo>
                  <a:cubicBezTo>
                    <a:pt x="1" y="4789"/>
                    <a:pt x="1" y="4933"/>
                    <a:pt x="1" y="5077"/>
                  </a:cubicBezTo>
                  <a:cubicBezTo>
                    <a:pt x="1" y="5257"/>
                    <a:pt x="145" y="5257"/>
                    <a:pt x="289" y="5257"/>
                  </a:cubicBezTo>
                  <a:lnTo>
                    <a:pt x="433" y="5257"/>
                  </a:lnTo>
                  <a:cubicBezTo>
                    <a:pt x="2754" y="4363"/>
                    <a:pt x="5213" y="4098"/>
                    <a:pt x="7305" y="4098"/>
                  </a:cubicBezTo>
                  <a:cubicBezTo>
                    <a:pt x="8750" y="4098"/>
                    <a:pt x="10020" y="4224"/>
                    <a:pt x="10947" y="4357"/>
                  </a:cubicBezTo>
                  <a:lnTo>
                    <a:pt x="11991" y="4501"/>
                  </a:lnTo>
                  <a:lnTo>
                    <a:pt x="11235" y="3889"/>
                  </a:lnTo>
                  <a:cubicBezTo>
                    <a:pt x="9290" y="2088"/>
                    <a:pt x="6878" y="756"/>
                    <a:pt x="435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6861575" y="3867350"/>
              <a:ext cx="288975" cy="206775"/>
            </a:xfrm>
            <a:custGeom>
              <a:avLst/>
              <a:gdLst/>
              <a:ahLst/>
              <a:cxnLst/>
              <a:rect l="l" t="t" r="r" b="b"/>
              <a:pathLst>
                <a:path w="11559" h="8271" extrusionOk="0">
                  <a:moveTo>
                    <a:pt x="4106" y="0"/>
                  </a:moveTo>
                  <a:cubicBezTo>
                    <a:pt x="2810" y="0"/>
                    <a:pt x="1711" y="489"/>
                    <a:pt x="1080" y="1445"/>
                  </a:cubicBezTo>
                  <a:cubicBezTo>
                    <a:pt x="0" y="3246"/>
                    <a:pt x="1800" y="4902"/>
                    <a:pt x="4357" y="6558"/>
                  </a:cubicBezTo>
                  <a:cubicBezTo>
                    <a:pt x="5920" y="7549"/>
                    <a:pt x="7482" y="8270"/>
                    <a:pt x="8700" y="8270"/>
                  </a:cubicBezTo>
                  <a:cubicBezTo>
                    <a:pt x="9474" y="8270"/>
                    <a:pt x="10108" y="7978"/>
                    <a:pt x="10514" y="7279"/>
                  </a:cubicBezTo>
                  <a:cubicBezTo>
                    <a:pt x="11558" y="5478"/>
                    <a:pt x="10370" y="2778"/>
                    <a:pt x="7814" y="1157"/>
                  </a:cubicBezTo>
                  <a:cubicBezTo>
                    <a:pt x="6548" y="381"/>
                    <a:pt x="5250" y="0"/>
                    <a:pt x="4106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795236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oogle Shape;224;p3"/>
          <p:cNvGrpSpPr/>
          <p:nvPr/>
        </p:nvGrpSpPr>
        <p:grpSpPr>
          <a:xfrm>
            <a:off x="-200" y="3940890"/>
            <a:ext cx="12191955" cy="2917047"/>
            <a:chOff x="-150" y="2955667"/>
            <a:chExt cx="9143966" cy="2187785"/>
          </a:xfrm>
        </p:grpSpPr>
        <p:sp>
          <p:nvSpPr>
            <p:cNvPr id="225" name="Google Shape;225;p3"/>
            <p:cNvSpPr/>
            <p:nvPr/>
          </p:nvSpPr>
          <p:spPr>
            <a:xfrm flipH="1">
              <a:off x="-139" y="3209921"/>
              <a:ext cx="7172155" cy="774310"/>
            </a:xfrm>
            <a:custGeom>
              <a:avLst/>
              <a:gdLst/>
              <a:ahLst/>
              <a:cxnLst/>
              <a:rect l="l" t="t" r="r" b="b"/>
              <a:pathLst>
                <a:path w="55638" h="8504" extrusionOk="0">
                  <a:moveTo>
                    <a:pt x="43164" y="0"/>
                  </a:moveTo>
                  <a:cubicBezTo>
                    <a:pt x="40944" y="0"/>
                    <a:pt x="38377" y="80"/>
                    <a:pt x="35422" y="279"/>
                  </a:cubicBezTo>
                  <a:cubicBezTo>
                    <a:pt x="34577" y="339"/>
                    <a:pt x="33731" y="394"/>
                    <a:pt x="32862" y="473"/>
                  </a:cubicBezTo>
                  <a:cubicBezTo>
                    <a:pt x="28339" y="880"/>
                    <a:pt x="23658" y="1494"/>
                    <a:pt x="19310" y="2206"/>
                  </a:cubicBezTo>
                  <a:cubicBezTo>
                    <a:pt x="8701" y="3901"/>
                    <a:pt x="1" y="5999"/>
                    <a:pt x="1" y="5999"/>
                  </a:cubicBezTo>
                  <a:lnTo>
                    <a:pt x="1" y="8503"/>
                  </a:lnTo>
                  <a:lnTo>
                    <a:pt x="55637" y="8503"/>
                  </a:lnTo>
                  <a:lnTo>
                    <a:pt x="55637" y="1513"/>
                  </a:lnTo>
                  <a:lnTo>
                    <a:pt x="55637" y="1397"/>
                  </a:lnTo>
                  <a:cubicBezTo>
                    <a:pt x="55637" y="1397"/>
                    <a:pt x="55600" y="1379"/>
                    <a:pt x="55485" y="1342"/>
                  </a:cubicBezTo>
                  <a:cubicBezTo>
                    <a:pt x="54745" y="1070"/>
                    <a:pt x="51274" y="0"/>
                    <a:pt x="43164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"/>
            <p:cNvSpPr/>
            <p:nvPr/>
          </p:nvSpPr>
          <p:spPr>
            <a:xfrm flipH="1">
              <a:off x="-150" y="3678376"/>
              <a:ext cx="9143966" cy="1465048"/>
            </a:xfrm>
            <a:custGeom>
              <a:avLst/>
              <a:gdLst/>
              <a:ahLst/>
              <a:cxnLst/>
              <a:rect l="l" t="t" r="r" b="b"/>
              <a:pathLst>
                <a:path w="55638" h="13063" extrusionOk="0">
                  <a:moveTo>
                    <a:pt x="18328" y="1"/>
                  </a:moveTo>
                  <a:cubicBezTo>
                    <a:pt x="9728" y="1"/>
                    <a:pt x="1" y="1839"/>
                    <a:pt x="1" y="1839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9"/>
                  </a:lnTo>
                  <a:cubicBezTo>
                    <a:pt x="55637" y="1839"/>
                    <a:pt x="54001" y="1876"/>
                    <a:pt x="51326" y="1876"/>
                  </a:cubicBezTo>
                  <a:lnTo>
                    <a:pt x="51308" y="1876"/>
                  </a:lnTo>
                  <a:cubicBezTo>
                    <a:pt x="45241" y="1876"/>
                    <a:pt x="33846" y="1663"/>
                    <a:pt x="23815" y="319"/>
                  </a:cubicBezTo>
                  <a:cubicBezTo>
                    <a:pt x="22124" y="93"/>
                    <a:pt x="20254" y="1"/>
                    <a:pt x="1832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"/>
            <p:cNvSpPr/>
            <p:nvPr/>
          </p:nvSpPr>
          <p:spPr>
            <a:xfrm flipH="1">
              <a:off x="-150" y="3978731"/>
              <a:ext cx="9143966" cy="1164721"/>
            </a:xfrm>
            <a:custGeom>
              <a:avLst/>
              <a:gdLst/>
              <a:ahLst/>
              <a:cxnLst/>
              <a:rect l="l" t="t" r="r" b="b"/>
              <a:pathLst>
                <a:path w="55638" h="9705" extrusionOk="0">
                  <a:moveTo>
                    <a:pt x="47791" y="1"/>
                  </a:moveTo>
                  <a:cubicBezTo>
                    <a:pt x="42137" y="1"/>
                    <a:pt x="36555" y="1243"/>
                    <a:pt x="31014" y="2427"/>
                  </a:cubicBezTo>
                  <a:cubicBezTo>
                    <a:pt x="25816" y="3541"/>
                    <a:pt x="20534" y="4638"/>
                    <a:pt x="15216" y="4638"/>
                  </a:cubicBezTo>
                  <a:cubicBezTo>
                    <a:pt x="14842" y="4638"/>
                    <a:pt x="14468" y="4633"/>
                    <a:pt x="14094" y="4622"/>
                  </a:cubicBezTo>
                  <a:cubicBezTo>
                    <a:pt x="9126" y="4488"/>
                    <a:pt x="4062" y="3235"/>
                    <a:pt x="1" y="403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4"/>
                  </a:lnTo>
                  <a:cubicBezTo>
                    <a:pt x="53368" y="311"/>
                    <a:pt x="50596" y="1"/>
                    <a:pt x="47916" y="1"/>
                  </a:cubicBezTo>
                  <a:cubicBezTo>
                    <a:pt x="47875" y="1"/>
                    <a:pt x="47833" y="1"/>
                    <a:pt x="47791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3"/>
            <p:cNvSpPr/>
            <p:nvPr/>
          </p:nvSpPr>
          <p:spPr>
            <a:xfrm flipH="1">
              <a:off x="351964" y="4656575"/>
              <a:ext cx="6820062" cy="315900"/>
            </a:xfrm>
            <a:custGeom>
              <a:avLst/>
              <a:gdLst/>
              <a:ahLst/>
              <a:cxnLst/>
              <a:rect l="l" t="t" r="r" b="b"/>
              <a:pathLst>
                <a:path w="48305" h="2348" extrusionOk="0">
                  <a:moveTo>
                    <a:pt x="24162" y="0"/>
                  </a:moveTo>
                  <a:cubicBezTo>
                    <a:pt x="10822" y="0"/>
                    <a:pt x="1" y="518"/>
                    <a:pt x="1" y="1174"/>
                  </a:cubicBezTo>
                  <a:cubicBezTo>
                    <a:pt x="1" y="1825"/>
                    <a:pt x="10822" y="2347"/>
                    <a:pt x="24162" y="2347"/>
                  </a:cubicBezTo>
                  <a:cubicBezTo>
                    <a:pt x="37506" y="2347"/>
                    <a:pt x="48304" y="1825"/>
                    <a:pt x="48304" y="1174"/>
                  </a:cubicBezTo>
                  <a:cubicBezTo>
                    <a:pt x="48304" y="518"/>
                    <a:pt x="37506" y="0"/>
                    <a:pt x="2416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3"/>
            <p:cNvSpPr/>
            <p:nvPr/>
          </p:nvSpPr>
          <p:spPr>
            <a:xfrm flipH="1">
              <a:off x="5554334" y="2955667"/>
              <a:ext cx="3589480" cy="1144072"/>
            </a:xfrm>
            <a:custGeom>
              <a:avLst/>
              <a:gdLst/>
              <a:ahLst/>
              <a:cxnLst/>
              <a:rect l="l" t="t" r="r" b="b"/>
              <a:pathLst>
                <a:path w="19311" h="7519" extrusionOk="0">
                  <a:moveTo>
                    <a:pt x="2360" y="0"/>
                  </a:moveTo>
                  <a:cubicBezTo>
                    <a:pt x="1768" y="0"/>
                    <a:pt x="1169" y="146"/>
                    <a:pt x="634" y="412"/>
                  </a:cubicBezTo>
                  <a:cubicBezTo>
                    <a:pt x="421" y="527"/>
                    <a:pt x="209" y="666"/>
                    <a:pt x="1" y="800"/>
                  </a:cubicBezTo>
                  <a:lnTo>
                    <a:pt x="1" y="7518"/>
                  </a:lnTo>
                  <a:cubicBezTo>
                    <a:pt x="1" y="7518"/>
                    <a:pt x="8701" y="5420"/>
                    <a:pt x="19310" y="3725"/>
                  </a:cubicBezTo>
                  <a:cubicBezTo>
                    <a:pt x="19116" y="3166"/>
                    <a:pt x="18575" y="2722"/>
                    <a:pt x="18021" y="2473"/>
                  </a:cubicBezTo>
                  <a:cubicBezTo>
                    <a:pt x="17539" y="2267"/>
                    <a:pt x="17018" y="2168"/>
                    <a:pt x="16495" y="2168"/>
                  </a:cubicBezTo>
                  <a:cubicBezTo>
                    <a:pt x="15364" y="2168"/>
                    <a:pt x="14227" y="2631"/>
                    <a:pt x="13474" y="3475"/>
                  </a:cubicBezTo>
                  <a:cubicBezTo>
                    <a:pt x="13106" y="2052"/>
                    <a:pt x="11585" y="1160"/>
                    <a:pt x="10099" y="1160"/>
                  </a:cubicBezTo>
                  <a:cubicBezTo>
                    <a:pt x="10036" y="1160"/>
                    <a:pt x="9974" y="1162"/>
                    <a:pt x="9912" y="1165"/>
                  </a:cubicBezTo>
                  <a:cubicBezTo>
                    <a:pt x="8392" y="1243"/>
                    <a:pt x="7006" y="2107"/>
                    <a:pt x="5892" y="3147"/>
                  </a:cubicBezTo>
                  <a:cubicBezTo>
                    <a:pt x="5698" y="1706"/>
                    <a:pt x="4561" y="435"/>
                    <a:pt x="3138" y="88"/>
                  </a:cubicBezTo>
                  <a:cubicBezTo>
                    <a:pt x="2884" y="29"/>
                    <a:pt x="2623" y="0"/>
                    <a:pt x="236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3"/>
            <p:cNvSpPr/>
            <p:nvPr/>
          </p:nvSpPr>
          <p:spPr>
            <a:xfrm flipH="1">
              <a:off x="512439" y="4338925"/>
              <a:ext cx="2526260" cy="193475"/>
            </a:xfrm>
            <a:custGeom>
              <a:avLst/>
              <a:gdLst/>
              <a:ahLst/>
              <a:cxnLst/>
              <a:rect l="l" t="t" r="r" b="b"/>
              <a:pathLst>
                <a:path w="18655" h="1216" extrusionOk="0">
                  <a:moveTo>
                    <a:pt x="9339" y="0"/>
                  </a:moveTo>
                  <a:cubicBezTo>
                    <a:pt x="4178" y="0"/>
                    <a:pt x="1" y="273"/>
                    <a:pt x="1" y="620"/>
                  </a:cubicBezTo>
                  <a:cubicBezTo>
                    <a:pt x="1" y="948"/>
                    <a:pt x="4178" y="1216"/>
                    <a:pt x="9339" y="1216"/>
                  </a:cubicBezTo>
                  <a:cubicBezTo>
                    <a:pt x="14477" y="1216"/>
                    <a:pt x="18654" y="948"/>
                    <a:pt x="18654" y="620"/>
                  </a:cubicBezTo>
                  <a:cubicBezTo>
                    <a:pt x="18654" y="273"/>
                    <a:pt x="14477" y="0"/>
                    <a:pt x="9339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3"/>
            <p:cNvSpPr/>
            <p:nvPr/>
          </p:nvSpPr>
          <p:spPr>
            <a:xfrm flipH="1">
              <a:off x="5527524" y="4073516"/>
              <a:ext cx="145941" cy="26234"/>
            </a:xfrm>
            <a:custGeom>
              <a:avLst/>
              <a:gdLst/>
              <a:ahLst/>
              <a:cxnLst/>
              <a:rect l="l" t="t" r="r" b="b"/>
              <a:pathLst>
                <a:path w="888" h="195" extrusionOk="0">
                  <a:moveTo>
                    <a:pt x="444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44" y="194"/>
                  </a:cubicBezTo>
                  <a:cubicBezTo>
                    <a:pt x="694" y="194"/>
                    <a:pt x="888" y="153"/>
                    <a:pt x="888" y="97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 flipH="1">
              <a:off x="4698226" y="4503617"/>
              <a:ext cx="132957" cy="28790"/>
            </a:xfrm>
            <a:custGeom>
              <a:avLst/>
              <a:gdLst/>
              <a:ahLst/>
              <a:cxnLst/>
              <a:rect l="l" t="t" r="r" b="b"/>
              <a:pathLst>
                <a:path w="809" h="214" extrusionOk="0">
                  <a:moveTo>
                    <a:pt x="402" y="1"/>
                  </a:moveTo>
                  <a:cubicBezTo>
                    <a:pt x="171" y="1"/>
                    <a:pt x="0" y="56"/>
                    <a:pt x="0" y="116"/>
                  </a:cubicBezTo>
                  <a:cubicBezTo>
                    <a:pt x="0" y="172"/>
                    <a:pt x="171" y="213"/>
                    <a:pt x="402" y="213"/>
                  </a:cubicBezTo>
                  <a:cubicBezTo>
                    <a:pt x="615" y="213"/>
                    <a:pt x="809" y="172"/>
                    <a:pt x="809" y="116"/>
                  </a:cubicBezTo>
                  <a:cubicBezTo>
                    <a:pt x="809" y="56"/>
                    <a:pt x="615" y="1"/>
                    <a:pt x="40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3"/>
            <p:cNvSpPr/>
            <p:nvPr/>
          </p:nvSpPr>
          <p:spPr>
            <a:xfrm flipH="1">
              <a:off x="4344759" y="3982942"/>
              <a:ext cx="139860" cy="26234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26" y="194"/>
                  </a:cubicBezTo>
                  <a:cubicBezTo>
                    <a:pt x="657" y="194"/>
                    <a:pt x="851" y="153"/>
                    <a:pt x="851" y="97"/>
                  </a:cubicBezTo>
                  <a:cubicBezTo>
                    <a:pt x="851" y="37"/>
                    <a:pt x="657" y="0"/>
                    <a:pt x="42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3"/>
            <p:cNvSpPr/>
            <p:nvPr/>
          </p:nvSpPr>
          <p:spPr>
            <a:xfrm flipH="1">
              <a:off x="7517772" y="3984216"/>
              <a:ext cx="101238" cy="23678"/>
            </a:xfrm>
            <a:custGeom>
              <a:avLst/>
              <a:gdLst/>
              <a:ahLst/>
              <a:cxnLst/>
              <a:rect l="l" t="t" r="r" b="b"/>
              <a:pathLst>
                <a:path w="616" h="176" extrusionOk="0">
                  <a:moveTo>
                    <a:pt x="310" y="0"/>
                  </a:moveTo>
                  <a:cubicBezTo>
                    <a:pt x="135" y="0"/>
                    <a:pt x="1" y="42"/>
                    <a:pt x="1" y="79"/>
                  </a:cubicBezTo>
                  <a:cubicBezTo>
                    <a:pt x="1" y="134"/>
                    <a:pt x="135" y="176"/>
                    <a:pt x="310" y="176"/>
                  </a:cubicBezTo>
                  <a:cubicBezTo>
                    <a:pt x="481" y="176"/>
                    <a:pt x="615" y="134"/>
                    <a:pt x="615" y="79"/>
                  </a:cubicBezTo>
                  <a:cubicBezTo>
                    <a:pt x="615" y="42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"/>
            <p:cNvSpPr/>
            <p:nvPr/>
          </p:nvSpPr>
          <p:spPr>
            <a:xfrm flipH="1">
              <a:off x="2002434" y="4482495"/>
              <a:ext cx="79051" cy="10763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0"/>
                  </a:moveTo>
                  <a:cubicBezTo>
                    <a:pt x="116" y="0"/>
                    <a:pt x="0" y="24"/>
                    <a:pt x="0" y="42"/>
                  </a:cubicBezTo>
                  <a:cubicBezTo>
                    <a:pt x="0" y="61"/>
                    <a:pt x="116" y="79"/>
                    <a:pt x="250" y="79"/>
                  </a:cubicBezTo>
                  <a:cubicBezTo>
                    <a:pt x="384" y="79"/>
                    <a:pt x="481" y="61"/>
                    <a:pt x="481" y="42"/>
                  </a:cubicBezTo>
                  <a:cubicBezTo>
                    <a:pt x="481" y="24"/>
                    <a:pt x="384" y="0"/>
                    <a:pt x="25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3"/>
            <p:cNvSpPr/>
            <p:nvPr/>
          </p:nvSpPr>
          <p:spPr>
            <a:xfrm flipH="1">
              <a:off x="1939325" y="5029504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1"/>
                  </a:moveTo>
                  <a:cubicBezTo>
                    <a:pt x="135" y="1"/>
                    <a:pt x="1" y="38"/>
                    <a:pt x="1" y="75"/>
                  </a:cubicBezTo>
                  <a:cubicBezTo>
                    <a:pt x="1" y="135"/>
                    <a:pt x="135" y="172"/>
                    <a:pt x="306" y="172"/>
                  </a:cubicBezTo>
                  <a:cubicBezTo>
                    <a:pt x="481" y="172"/>
                    <a:pt x="615" y="135"/>
                    <a:pt x="615" y="75"/>
                  </a:cubicBezTo>
                  <a:cubicBezTo>
                    <a:pt x="615" y="38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3"/>
            <p:cNvSpPr/>
            <p:nvPr/>
          </p:nvSpPr>
          <p:spPr>
            <a:xfrm flipH="1">
              <a:off x="3764897" y="5070537"/>
              <a:ext cx="120138" cy="36862"/>
            </a:xfrm>
            <a:custGeom>
              <a:avLst/>
              <a:gdLst/>
              <a:ahLst/>
              <a:cxnLst/>
              <a:rect l="l" t="t" r="r" b="b"/>
              <a:pathLst>
                <a:path w="731" h="274" extrusionOk="0">
                  <a:moveTo>
                    <a:pt x="365" y="1"/>
                  </a:moveTo>
                  <a:cubicBezTo>
                    <a:pt x="171" y="1"/>
                    <a:pt x="0" y="61"/>
                    <a:pt x="0" y="135"/>
                  </a:cubicBezTo>
                  <a:cubicBezTo>
                    <a:pt x="0" y="213"/>
                    <a:pt x="171" y="273"/>
                    <a:pt x="365" y="273"/>
                  </a:cubicBezTo>
                  <a:cubicBezTo>
                    <a:pt x="578" y="273"/>
                    <a:pt x="730" y="213"/>
                    <a:pt x="730" y="135"/>
                  </a:cubicBezTo>
                  <a:cubicBezTo>
                    <a:pt x="730" y="61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3"/>
            <p:cNvSpPr/>
            <p:nvPr/>
          </p:nvSpPr>
          <p:spPr>
            <a:xfrm flipH="1">
              <a:off x="3846906" y="4280427"/>
              <a:ext cx="98937" cy="26234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42"/>
                    <a:pt x="1" y="98"/>
                  </a:cubicBezTo>
                  <a:cubicBezTo>
                    <a:pt x="1" y="139"/>
                    <a:pt x="139" y="195"/>
                    <a:pt x="292" y="195"/>
                  </a:cubicBezTo>
                  <a:cubicBezTo>
                    <a:pt x="463" y="195"/>
                    <a:pt x="601" y="139"/>
                    <a:pt x="601" y="98"/>
                  </a:cubicBezTo>
                  <a:cubicBezTo>
                    <a:pt x="601" y="42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3"/>
            <p:cNvSpPr/>
            <p:nvPr/>
          </p:nvSpPr>
          <p:spPr>
            <a:xfrm flipH="1">
              <a:off x="6136481" y="4144687"/>
              <a:ext cx="88912" cy="23812"/>
            </a:xfrm>
            <a:custGeom>
              <a:avLst/>
              <a:gdLst/>
              <a:ahLst/>
              <a:cxnLst/>
              <a:rect l="l" t="t" r="r" b="b"/>
              <a:pathLst>
                <a:path w="541" h="177" extrusionOk="0">
                  <a:moveTo>
                    <a:pt x="268" y="1"/>
                  </a:moveTo>
                  <a:cubicBezTo>
                    <a:pt x="116" y="1"/>
                    <a:pt x="0" y="42"/>
                    <a:pt x="0" y="98"/>
                  </a:cubicBezTo>
                  <a:cubicBezTo>
                    <a:pt x="0" y="135"/>
                    <a:pt x="116" y="176"/>
                    <a:pt x="268" y="176"/>
                  </a:cubicBezTo>
                  <a:cubicBezTo>
                    <a:pt x="425" y="176"/>
                    <a:pt x="541" y="135"/>
                    <a:pt x="541" y="98"/>
                  </a:cubicBezTo>
                  <a:cubicBezTo>
                    <a:pt x="541" y="42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3"/>
            <p:cNvSpPr/>
            <p:nvPr/>
          </p:nvSpPr>
          <p:spPr>
            <a:xfrm flipH="1">
              <a:off x="1961347" y="4068539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06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0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3"/>
          <p:cNvSpPr/>
          <p:nvPr/>
        </p:nvSpPr>
        <p:spPr>
          <a:xfrm>
            <a:off x="6769167" y="1059471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3"/>
          <p:cNvSpPr/>
          <p:nvPr/>
        </p:nvSpPr>
        <p:spPr>
          <a:xfrm>
            <a:off x="-2472322" y="32459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3"/>
          <p:cNvSpPr/>
          <p:nvPr/>
        </p:nvSpPr>
        <p:spPr>
          <a:xfrm>
            <a:off x="9552199" y="2768834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3"/>
          <p:cNvSpPr txBox="1">
            <a:spLocks noGrp="1"/>
          </p:cNvSpPr>
          <p:nvPr>
            <p:ph type="title"/>
          </p:nvPr>
        </p:nvSpPr>
        <p:spPr>
          <a:xfrm>
            <a:off x="1216100" y="1880833"/>
            <a:ext cx="47416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5" name="Google Shape;245;p3"/>
          <p:cNvSpPr txBox="1">
            <a:spLocks noGrp="1"/>
          </p:cNvSpPr>
          <p:nvPr>
            <p:ph type="body" idx="1"/>
          </p:nvPr>
        </p:nvSpPr>
        <p:spPr>
          <a:xfrm>
            <a:off x="1216100" y="2628833"/>
            <a:ext cx="5457600" cy="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>
                <a:solidFill>
                  <a:schemeClr val="dk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6" name="Google Shape;246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720000"/>
            <a:ext cx="3744000" cy="11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056766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Livvic"/>
              <a:buChar char="●"/>
              <a:defRPr sz="3200">
                <a:latin typeface="Itim"/>
                <a:ea typeface="Itim"/>
                <a:cs typeface="Itim"/>
                <a:sym typeface="Itim"/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0" name="Google Shape;250;p4"/>
          <p:cNvSpPr/>
          <p:nvPr/>
        </p:nvSpPr>
        <p:spPr>
          <a:xfrm>
            <a:off x="0" y="4724663"/>
            <a:ext cx="12191992" cy="2138463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4"/>
          <p:cNvSpPr/>
          <p:nvPr/>
        </p:nvSpPr>
        <p:spPr>
          <a:xfrm flipH="1">
            <a:off x="8" y="5014966"/>
            <a:ext cx="12191992" cy="184815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4"/>
          <p:cNvSpPr/>
          <p:nvPr/>
        </p:nvSpPr>
        <p:spPr>
          <a:xfrm>
            <a:off x="0" y="5651698"/>
            <a:ext cx="12191955" cy="1206319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405271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5"/>
          <p:cNvSpPr txBox="1">
            <a:spLocks noGrp="1"/>
          </p:cNvSpPr>
          <p:nvPr>
            <p:ph type="subTitle" idx="1"/>
          </p:nvPr>
        </p:nvSpPr>
        <p:spPr>
          <a:xfrm>
            <a:off x="1824203" y="2618300"/>
            <a:ext cx="3407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56" name="Google Shape;256;p5"/>
          <p:cNvSpPr txBox="1">
            <a:spLocks noGrp="1"/>
          </p:cNvSpPr>
          <p:nvPr>
            <p:ph type="title" idx="2"/>
          </p:nvPr>
        </p:nvSpPr>
        <p:spPr>
          <a:xfrm>
            <a:off x="1824200" y="2137101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57" name="Google Shape;257;p5"/>
          <p:cNvSpPr txBox="1">
            <a:spLocks noGrp="1"/>
          </p:cNvSpPr>
          <p:nvPr>
            <p:ph type="subTitle" idx="3"/>
          </p:nvPr>
        </p:nvSpPr>
        <p:spPr>
          <a:xfrm>
            <a:off x="1824203" y="4306133"/>
            <a:ext cx="3407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58" name="Google Shape;258;p5"/>
          <p:cNvSpPr txBox="1">
            <a:spLocks noGrp="1"/>
          </p:cNvSpPr>
          <p:nvPr>
            <p:ph type="title" idx="4"/>
          </p:nvPr>
        </p:nvSpPr>
        <p:spPr>
          <a:xfrm>
            <a:off x="1824200" y="3824935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59" name="Google Shape;259;p5"/>
          <p:cNvSpPr/>
          <p:nvPr/>
        </p:nvSpPr>
        <p:spPr>
          <a:xfrm>
            <a:off x="0" y="5363828"/>
            <a:ext cx="12191992" cy="1499296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5"/>
          <p:cNvSpPr/>
          <p:nvPr/>
        </p:nvSpPr>
        <p:spPr>
          <a:xfrm flipH="1">
            <a:off x="28" y="5805434"/>
            <a:ext cx="12191955" cy="1052580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5"/>
          <p:cNvSpPr/>
          <p:nvPr/>
        </p:nvSpPr>
        <p:spPr>
          <a:xfrm>
            <a:off x="9163733" y="19215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5"/>
          <p:cNvSpPr/>
          <p:nvPr/>
        </p:nvSpPr>
        <p:spPr>
          <a:xfrm>
            <a:off x="-2062522" y="10000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5"/>
          <p:cNvSpPr/>
          <p:nvPr/>
        </p:nvSpPr>
        <p:spPr>
          <a:xfrm>
            <a:off x="106153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109853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6"/>
          <p:cNvSpPr/>
          <p:nvPr/>
        </p:nvSpPr>
        <p:spPr>
          <a:xfrm>
            <a:off x="0" y="4306865"/>
            <a:ext cx="12191992" cy="255625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6"/>
          <p:cNvSpPr/>
          <p:nvPr/>
        </p:nvSpPr>
        <p:spPr>
          <a:xfrm>
            <a:off x="9589767" y="4543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6"/>
          <p:cNvSpPr/>
          <p:nvPr/>
        </p:nvSpPr>
        <p:spPr>
          <a:xfrm>
            <a:off x="-2749688" y="1313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6"/>
          <p:cNvSpPr/>
          <p:nvPr/>
        </p:nvSpPr>
        <p:spPr>
          <a:xfrm>
            <a:off x="11438965" y="39017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6"/>
          <p:cNvSpPr/>
          <p:nvPr/>
        </p:nvSpPr>
        <p:spPr>
          <a:xfrm>
            <a:off x="8" y="6081933"/>
            <a:ext cx="12191992" cy="781183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13667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7"/>
          <p:cNvSpPr txBox="1">
            <a:spLocks noGrp="1"/>
          </p:cNvSpPr>
          <p:nvPr>
            <p:ph type="title"/>
          </p:nvPr>
        </p:nvSpPr>
        <p:spPr>
          <a:xfrm>
            <a:off x="5430533" y="705969"/>
            <a:ext cx="5362400" cy="1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74" name="Google Shape;274;p7"/>
          <p:cNvSpPr txBox="1">
            <a:spLocks noGrp="1"/>
          </p:cNvSpPr>
          <p:nvPr>
            <p:ph type="subTitle" idx="1"/>
          </p:nvPr>
        </p:nvSpPr>
        <p:spPr>
          <a:xfrm>
            <a:off x="5430533" y="2153500"/>
            <a:ext cx="5780400" cy="27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81274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8"/>
          <p:cNvSpPr txBox="1">
            <a:spLocks noGrp="1"/>
          </p:cNvSpPr>
          <p:nvPr>
            <p:ph type="title"/>
          </p:nvPr>
        </p:nvSpPr>
        <p:spPr>
          <a:xfrm>
            <a:off x="1157899" y="1519533"/>
            <a:ext cx="9876400" cy="14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78" name="Google Shape;278;p8"/>
          <p:cNvSpPr txBox="1">
            <a:spLocks noGrp="1"/>
          </p:cNvSpPr>
          <p:nvPr>
            <p:ph type="subTitle" idx="1"/>
          </p:nvPr>
        </p:nvSpPr>
        <p:spPr>
          <a:xfrm>
            <a:off x="1157800" y="2878801"/>
            <a:ext cx="9876400" cy="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47966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9"/>
          <p:cNvSpPr txBox="1">
            <a:spLocks noGrp="1"/>
          </p:cNvSpPr>
          <p:nvPr>
            <p:ph type="title"/>
          </p:nvPr>
        </p:nvSpPr>
        <p:spPr>
          <a:xfrm>
            <a:off x="950949" y="1956317"/>
            <a:ext cx="5743600" cy="1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81" name="Google Shape;281;p9"/>
          <p:cNvSpPr txBox="1">
            <a:spLocks noGrp="1"/>
          </p:cNvSpPr>
          <p:nvPr>
            <p:ph type="subTitle" idx="1"/>
          </p:nvPr>
        </p:nvSpPr>
        <p:spPr>
          <a:xfrm>
            <a:off x="950800" y="3200051"/>
            <a:ext cx="5743600" cy="9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9pPr>
          </a:lstStyle>
          <a:p>
            <a:endParaRPr/>
          </a:p>
        </p:txBody>
      </p:sp>
      <p:sp>
        <p:nvSpPr>
          <p:cNvPr id="282" name="Google Shape;282;p9"/>
          <p:cNvSpPr/>
          <p:nvPr/>
        </p:nvSpPr>
        <p:spPr>
          <a:xfrm>
            <a:off x="9202200" y="10541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9"/>
          <p:cNvSpPr/>
          <p:nvPr/>
        </p:nvSpPr>
        <p:spPr>
          <a:xfrm>
            <a:off x="10257348" y="24300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4" name="Google Shape;284;p9"/>
          <p:cNvGrpSpPr/>
          <p:nvPr/>
        </p:nvGrpSpPr>
        <p:grpSpPr>
          <a:xfrm flipH="1">
            <a:off x="1" y="4466538"/>
            <a:ext cx="12191988" cy="2391799"/>
            <a:chOff x="0" y="3117700"/>
            <a:chExt cx="9143991" cy="2025803"/>
          </a:xfrm>
        </p:grpSpPr>
        <p:sp>
          <p:nvSpPr>
            <p:cNvPr id="285" name="Google Shape;285;p9"/>
            <p:cNvSpPr/>
            <p:nvPr/>
          </p:nvSpPr>
          <p:spPr>
            <a:xfrm>
              <a:off x="25" y="3372035"/>
              <a:ext cx="9143966" cy="1771468"/>
            </a:xfrm>
            <a:custGeom>
              <a:avLst/>
              <a:gdLst/>
              <a:ahLst/>
              <a:cxnLst/>
              <a:rect l="l" t="t" r="r" b="b"/>
              <a:pathLst>
                <a:path w="55638" h="13062" extrusionOk="0">
                  <a:moveTo>
                    <a:pt x="18328" y="0"/>
                  </a:moveTo>
                  <a:cubicBezTo>
                    <a:pt x="9728" y="0"/>
                    <a:pt x="1" y="1838"/>
                    <a:pt x="1" y="1838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8"/>
                  </a:lnTo>
                  <a:cubicBezTo>
                    <a:pt x="55637" y="1838"/>
                    <a:pt x="54001" y="1880"/>
                    <a:pt x="51326" y="1880"/>
                  </a:cubicBezTo>
                  <a:lnTo>
                    <a:pt x="51308" y="1880"/>
                  </a:lnTo>
                  <a:cubicBezTo>
                    <a:pt x="45241" y="1880"/>
                    <a:pt x="33846" y="1667"/>
                    <a:pt x="23815" y="318"/>
                  </a:cubicBezTo>
                  <a:cubicBezTo>
                    <a:pt x="22124" y="92"/>
                    <a:pt x="20254" y="0"/>
                    <a:pt x="18328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25" y="3870750"/>
              <a:ext cx="9143966" cy="1272704"/>
            </a:xfrm>
            <a:custGeom>
              <a:avLst/>
              <a:gdLst/>
              <a:ahLst/>
              <a:cxnLst/>
              <a:rect l="l" t="t" r="r" b="b"/>
              <a:pathLst>
                <a:path w="55638" h="9704" extrusionOk="0">
                  <a:moveTo>
                    <a:pt x="47791" y="0"/>
                  </a:moveTo>
                  <a:cubicBezTo>
                    <a:pt x="42137" y="0"/>
                    <a:pt x="36555" y="1243"/>
                    <a:pt x="31014" y="2426"/>
                  </a:cubicBezTo>
                  <a:cubicBezTo>
                    <a:pt x="25825" y="3542"/>
                    <a:pt x="20552" y="4639"/>
                    <a:pt x="15243" y="4639"/>
                  </a:cubicBezTo>
                  <a:cubicBezTo>
                    <a:pt x="14860" y="4639"/>
                    <a:pt x="14477" y="4633"/>
                    <a:pt x="14094" y="4621"/>
                  </a:cubicBezTo>
                  <a:cubicBezTo>
                    <a:pt x="9126" y="4487"/>
                    <a:pt x="4062" y="3235"/>
                    <a:pt x="1" y="407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8"/>
                  </a:lnTo>
                  <a:cubicBezTo>
                    <a:pt x="53368" y="310"/>
                    <a:pt x="50596" y="0"/>
                    <a:pt x="47916" y="0"/>
                  </a:cubicBezTo>
                  <a:cubicBezTo>
                    <a:pt x="47875" y="0"/>
                    <a:pt x="47833" y="0"/>
                    <a:pt x="477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9"/>
            <p:cNvSpPr/>
            <p:nvPr/>
          </p:nvSpPr>
          <p:spPr>
            <a:xfrm>
              <a:off x="0" y="3117700"/>
              <a:ext cx="9143966" cy="571499"/>
            </a:xfrm>
            <a:custGeom>
              <a:avLst/>
              <a:gdLst/>
              <a:ahLst/>
              <a:cxnLst/>
              <a:rect l="l" t="t" r="r" b="b"/>
              <a:pathLst>
                <a:path w="55638" h="3379" extrusionOk="0">
                  <a:moveTo>
                    <a:pt x="15264" y="1"/>
                  </a:moveTo>
                  <a:cubicBezTo>
                    <a:pt x="13174" y="1"/>
                    <a:pt x="11723" y="759"/>
                    <a:pt x="11723" y="759"/>
                  </a:cubicBezTo>
                  <a:cubicBezTo>
                    <a:pt x="11309" y="618"/>
                    <a:pt x="10916" y="561"/>
                    <a:pt x="10551" y="561"/>
                  </a:cubicBezTo>
                  <a:cubicBezTo>
                    <a:pt x="8908" y="561"/>
                    <a:pt x="7814" y="1720"/>
                    <a:pt x="7814" y="1720"/>
                  </a:cubicBezTo>
                  <a:cubicBezTo>
                    <a:pt x="7814" y="1720"/>
                    <a:pt x="7278" y="181"/>
                    <a:pt x="5735" y="84"/>
                  </a:cubicBezTo>
                  <a:cubicBezTo>
                    <a:pt x="5668" y="79"/>
                    <a:pt x="5601" y="77"/>
                    <a:pt x="5533" y="77"/>
                  </a:cubicBezTo>
                  <a:cubicBezTo>
                    <a:pt x="4050" y="77"/>
                    <a:pt x="2482" y="1240"/>
                    <a:pt x="2482" y="1240"/>
                  </a:cubicBezTo>
                  <a:lnTo>
                    <a:pt x="1692" y="814"/>
                  </a:lnTo>
                  <a:cubicBezTo>
                    <a:pt x="1544" y="738"/>
                    <a:pt x="1395" y="706"/>
                    <a:pt x="1248" y="706"/>
                  </a:cubicBezTo>
                  <a:cubicBezTo>
                    <a:pt x="591" y="706"/>
                    <a:pt x="1" y="1337"/>
                    <a:pt x="1" y="1337"/>
                  </a:cubicBezTo>
                  <a:lnTo>
                    <a:pt x="1" y="3337"/>
                  </a:lnTo>
                  <a:cubicBezTo>
                    <a:pt x="1" y="3337"/>
                    <a:pt x="9728" y="1499"/>
                    <a:pt x="18328" y="1499"/>
                  </a:cubicBezTo>
                  <a:cubicBezTo>
                    <a:pt x="20254" y="1499"/>
                    <a:pt x="22124" y="1591"/>
                    <a:pt x="23815" y="1817"/>
                  </a:cubicBezTo>
                  <a:cubicBezTo>
                    <a:pt x="33846" y="3166"/>
                    <a:pt x="45241" y="3379"/>
                    <a:pt x="51308" y="3379"/>
                  </a:cubicBezTo>
                  <a:lnTo>
                    <a:pt x="51326" y="3379"/>
                  </a:lnTo>
                  <a:lnTo>
                    <a:pt x="55637" y="3337"/>
                  </a:lnTo>
                  <a:lnTo>
                    <a:pt x="55637" y="1489"/>
                  </a:lnTo>
                  <a:cubicBezTo>
                    <a:pt x="55050" y="1456"/>
                    <a:pt x="54471" y="1441"/>
                    <a:pt x="53905" y="1441"/>
                  </a:cubicBezTo>
                  <a:cubicBezTo>
                    <a:pt x="48848" y="1441"/>
                    <a:pt x="44797" y="2626"/>
                    <a:pt x="44797" y="2626"/>
                  </a:cubicBezTo>
                  <a:cubicBezTo>
                    <a:pt x="44797" y="2626"/>
                    <a:pt x="44201" y="1720"/>
                    <a:pt x="42450" y="1489"/>
                  </a:cubicBezTo>
                  <a:cubicBezTo>
                    <a:pt x="42301" y="1471"/>
                    <a:pt x="42124" y="1463"/>
                    <a:pt x="41924" y="1463"/>
                  </a:cubicBezTo>
                  <a:cubicBezTo>
                    <a:pt x="39754" y="1463"/>
                    <a:pt x="34942" y="2432"/>
                    <a:pt x="34942" y="2432"/>
                  </a:cubicBezTo>
                  <a:cubicBezTo>
                    <a:pt x="34942" y="2432"/>
                    <a:pt x="34577" y="1914"/>
                    <a:pt x="33823" y="1877"/>
                  </a:cubicBezTo>
                  <a:cubicBezTo>
                    <a:pt x="33790" y="1875"/>
                    <a:pt x="33754" y="1874"/>
                    <a:pt x="33716" y="1874"/>
                  </a:cubicBezTo>
                  <a:cubicBezTo>
                    <a:pt x="32908" y="1874"/>
                    <a:pt x="31167" y="2279"/>
                    <a:pt x="31167" y="2279"/>
                  </a:cubicBezTo>
                  <a:cubicBezTo>
                    <a:pt x="31167" y="2279"/>
                    <a:pt x="27609" y="1434"/>
                    <a:pt x="25335" y="759"/>
                  </a:cubicBezTo>
                  <a:cubicBezTo>
                    <a:pt x="24815" y="605"/>
                    <a:pt x="24217" y="545"/>
                    <a:pt x="23605" y="545"/>
                  </a:cubicBezTo>
                  <a:cubicBezTo>
                    <a:pt x="21541" y="545"/>
                    <a:pt x="19310" y="1221"/>
                    <a:pt x="19310" y="1221"/>
                  </a:cubicBezTo>
                  <a:cubicBezTo>
                    <a:pt x="19310" y="1221"/>
                    <a:pt x="19195" y="468"/>
                    <a:pt x="16459" y="84"/>
                  </a:cubicBezTo>
                  <a:cubicBezTo>
                    <a:pt x="16043" y="26"/>
                    <a:pt x="15643" y="1"/>
                    <a:pt x="15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9"/>
            <p:cNvSpPr/>
            <p:nvPr/>
          </p:nvSpPr>
          <p:spPr>
            <a:xfrm>
              <a:off x="3470423" y="3994115"/>
              <a:ext cx="145941" cy="32135"/>
            </a:xfrm>
            <a:custGeom>
              <a:avLst/>
              <a:gdLst/>
              <a:ahLst/>
              <a:cxnLst/>
              <a:rect l="l" t="t" r="r" b="b"/>
              <a:pathLst>
                <a:path w="888" h="190" extrusionOk="0">
                  <a:moveTo>
                    <a:pt x="444" y="0"/>
                  </a:moveTo>
                  <a:cubicBezTo>
                    <a:pt x="195" y="0"/>
                    <a:pt x="1" y="37"/>
                    <a:pt x="1" y="93"/>
                  </a:cubicBezTo>
                  <a:cubicBezTo>
                    <a:pt x="1" y="153"/>
                    <a:pt x="195" y="190"/>
                    <a:pt x="444" y="190"/>
                  </a:cubicBezTo>
                  <a:cubicBezTo>
                    <a:pt x="694" y="190"/>
                    <a:pt x="888" y="153"/>
                    <a:pt x="888" y="93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9"/>
            <p:cNvSpPr/>
            <p:nvPr/>
          </p:nvSpPr>
          <p:spPr>
            <a:xfrm>
              <a:off x="4312712" y="4534158"/>
              <a:ext cx="132957" cy="36025"/>
            </a:xfrm>
            <a:custGeom>
              <a:avLst/>
              <a:gdLst/>
              <a:ahLst/>
              <a:cxnLst/>
              <a:rect l="l" t="t" r="r" b="b"/>
              <a:pathLst>
                <a:path w="809" h="213" extrusionOk="0">
                  <a:moveTo>
                    <a:pt x="402" y="0"/>
                  </a:moveTo>
                  <a:cubicBezTo>
                    <a:pt x="171" y="0"/>
                    <a:pt x="0" y="60"/>
                    <a:pt x="0" y="116"/>
                  </a:cubicBezTo>
                  <a:cubicBezTo>
                    <a:pt x="0" y="176"/>
                    <a:pt x="171" y="213"/>
                    <a:pt x="402" y="213"/>
                  </a:cubicBezTo>
                  <a:cubicBezTo>
                    <a:pt x="615" y="213"/>
                    <a:pt x="809" y="176"/>
                    <a:pt x="809" y="116"/>
                  </a:cubicBezTo>
                  <a:cubicBezTo>
                    <a:pt x="809" y="60"/>
                    <a:pt x="615" y="0"/>
                    <a:pt x="40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5198061" y="3638427"/>
              <a:ext cx="139860" cy="32981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1"/>
                  </a:moveTo>
                  <a:cubicBezTo>
                    <a:pt x="195" y="1"/>
                    <a:pt x="1" y="42"/>
                    <a:pt x="1" y="98"/>
                  </a:cubicBezTo>
                  <a:cubicBezTo>
                    <a:pt x="1" y="158"/>
                    <a:pt x="195" y="195"/>
                    <a:pt x="426" y="195"/>
                  </a:cubicBezTo>
                  <a:cubicBezTo>
                    <a:pt x="657" y="195"/>
                    <a:pt x="851" y="158"/>
                    <a:pt x="851" y="98"/>
                  </a:cubicBezTo>
                  <a:cubicBezTo>
                    <a:pt x="851" y="42"/>
                    <a:pt x="657" y="1"/>
                    <a:pt x="4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1524857" y="3567391"/>
              <a:ext cx="101238" cy="29091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10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10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3584292" y="3614107"/>
              <a:ext cx="76093" cy="25877"/>
            </a:xfrm>
            <a:custGeom>
              <a:avLst/>
              <a:gdLst/>
              <a:ahLst/>
              <a:cxnLst/>
              <a:rect l="l" t="t" r="r" b="b"/>
              <a:pathLst>
                <a:path w="463" h="153" extrusionOk="0">
                  <a:moveTo>
                    <a:pt x="232" y="0"/>
                  </a:moveTo>
                  <a:cubicBezTo>
                    <a:pt x="98" y="0"/>
                    <a:pt x="1" y="37"/>
                    <a:pt x="1" y="74"/>
                  </a:cubicBezTo>
                  <a:cubicBezTo>
                    <a:pt x="1" y="116"/>
                    <a:pt x="98" y="153"/>
                    <a:pt x="232" y="153"/>
                  </a:cubicBezTo>
                  <a:cubicBezTo>
                    <a:pt x="347" y="153"/>
                    <a:pt x="463" y="116"/>
                    <a:pt x="463" y="74"/>
                  </a:cubicBezTo>
                  <a:cubicBezTo>
                    <a:pt x="463" y="37"/>
                    <a:pt x="347" y="0"/>
                    <a:pt x="23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9"/>
            <p:cNvSpPr/>
            <p:nvPr/>
          </p:nvSpPr>
          <p:spPr>
            <a:xfrm>
              <a:off x="7062439" y="4508281"/>
              <a:ext cx="79051" cy="13531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1"/>
                  </a:moveTo>
                  <a:cubicBezTo>
                    <a:pt x="116" y="1"/>
                    <a:pt x="0" y="19"/>
                    <a:pt x="0" y="38"/>
                  </a:cubicBezTo>
                  <a:cubicBezTo>
                    <a:pt x="0" y="56"/>
                    <a:pt x="116" y="79"/>
                    <a:pt x="250" y="79"/>
                  </a:cubicBezTo>
                  <a:cubicBezTo>
                    <a:pt x="384" y="79"/>
                    <a:pt x="481" y="56"/>
                    <a:pt x="481" y="38"/>
                  </a:cubicBezTo>
                  <a:cubicBezTo>
                    <a:pt x="481" y="19"/>
                    <a:pt x="384" y="1"/>
                    <a:pt x="25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9"/>
            <p:cNvSpPr/>
            <p:nvPr/>
          </p:nvSpPr>
          <p:spPr>
            <a:xfrm>
              <a:off x="5198061" y="4254242"/>
              <a:ext cx="98937" cy="32981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38"/>
                    <a:pt x="1" y="98"/>
                  </a:cubicBezTo>
                  <a:cubicBezTo>
                    <a:pt x="1" y="135"/>
                    <a:pt x="139" y="195"/>
                    <a:pt x="292" y="195"/>
                  </a:cubicBezTo>
                  <a:cubicBezTo>
                    <a:pt x="463" y="195"/>
                    <a:pt x="601" y="135"/>
                    <a:pt x="601" y="98"/>
                  </a:cubicBezTo>
                  <a:cubicBezTo>
                    <a:pt x="601" y="38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9"/>
            <p:cNvSpPr/>
            <p:nvPr/>
          </p:nvSpPr>
          <p:spPr>
            <a:xfrm>
              <a:off x="4448629" y="3586841"/>
              <a:ext cx="88912" cy="29091"/>
            </a:xfrm>
            <a:custGeom>
              <a:avLst/>
              <a:gdLst/>
              <a:ahLst/>
              <a:cxnLst/>
              <a:rect l="l" t="t" r="r" b="b"/>
              <a:pathLst>
                <a:path w="541" h="172" extrusionOk="0">
                  <a:moveTo>
                    <a:pt x="268" y="1"/>
                  </a:moveTo>
                  <a:cubicBezTo>
                    <a:pt x="116" y="1"/>
                    <a:pt x="0" y="38"/>
                    <a:pt x="0" y="98"/>
                  </a:cubicBezTo>
                  <a:cubicBezTo>
                    <a:pt x="0" y="135"/>
                    <a:pt x="116" y="172"/>
                    <a:pt x="268" y="172"/>
                  </a:cubicBezTo>
                  <a:cubicBezTo>
                    <a:pt x="425" y="172"/>
                    <a:pt x="541" y="135"/>
                    <a:pt x="541" y="98"/>
                  </a:cubicBezTo>
                  <a:cubicBezTo>
                    <a:pt x="541" y="38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9"/>
            <p:cNvSpPr/>
            <p:nvPr/>
          </p:nvSpPr>
          <p:spPr>
            <a:xfrm>
              <a:off x="1613745" y="3522606"/>
              <a:ext cx="50290" cy="22833"/>
            </a:xfrm>
            <a:custGeom>
              <a:avLst/>
              <a:gdLst/>
              <a:ahLst/>
              <a:cxnLst/>
              <a:rect l="l" t="t" r="r" b="b"/>
              <a:pathLst>
                <a:path w="306" h="135" extrusionOk="0">
                  <a:moveTo>
                    <a:pt x="153" y="1"/>
                  </a:moveTo>
                  <a:cubicBezTo>
                    <a:pt x="56" y="1"/>
                    <a:pt x="1" y="38"/>
                    <a:pt x="1" y="61"/>
                  </a:cubicBezTo>
                  <a:cubicBezTo>
                    <a:pt x="1" y="98"/>
                    <a:pt x="56" y="135"/>
                    <a:pt x="153" y="135"/>
                  </a:cubicBezTo>
                  <a:cubicBezTo>
                    <a:pt x="232" y="135"/>
                    <a:pt x="305" y="98"/>
                    <a:pt x="305" y="61"/>
                  </a:cubicBezTo>
                  <a:cubicBezTo>
                    <a:pt x="305" y="38"/>
                    <a:pt x="232" y="1"/>
                    <a:pt x="15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9"/>
            <p:cNvSpPr/>
            <p:nvPr/>
          </p:nvSpPr>
          <p:spPr>
            <a:xfrm>
              <a:off x="7081339" y="3987011"/>
              <a:ext cx="101238" cy="29936"/>
            </a:xfrm>
            <a:custGeom>
              <a:avLst/>
              <a:gdLst/>
              <a:ahLst/>
              <a:cxnLst/>
              <a:rect l="l" t="t" r="r" b="b"/>
              <a:pathLst>
                <a:path w="616" h="177" extrusionOk="0">
                  <a:moveTo>
                    <a:pt x="306" y="1"/>
                  </a:moveTo>
                  <a:cubicBezTo>
                    <a:pt x="135" y="1"/>
                    <a:pt x="1" y="42"/>
                    <a:pt x="1" y="79"/>
                  </a:cubicBezTo>
                  <a:cubicBezTo>
                    <a:pt x="1" y="135"/>
                    <a:pt x="135" y="176"/>
                    <a:pt x="306" y="176"/>
                  </a:cubicBezTo>
                  <a:cubicBezTo>
                    <a:pt x="481" y="176"/>
                    <a:pt x="615" y="135"/>
                    <a:pt x="615" y="79"/>
                  </a:cubicBezTo>
                  <a:cubicBezTo>
                    <a:pt x="615" y="42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8" name="Google Shape;298;p9"/>
          <p:cNvSpPr/>
          <p:nvPr/>
        </p:nvSpPr>
        <p:spPr>
          <a:xfrm>
            <a:off x="1368945" y="11016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38290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033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0"/>
          <p:cNvSpPr txBox="1">
            <a:spLocks noGrp="1"/>
          </p:cNvSpPr>
          <p:nvPr>
            <p:ph type="title"/>
          </p:nvPr>
        </p:nvSpPr>
        <p:spPr>
          <a:xfrm>
            <a:off x="960000" y="1495767"/>
            <a:ext cx="5136000" cy="12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87499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11"/>
          <p:cNvSpPr txBox="1">
            <a:spLocks noGrp="1"/>
          </p:cNvSpPr>
          <p:nvPr>
            <p:ph type="title" hasCustomPrompt="1"/>
          </p:nvPr>
        </p:nvSpPr>
        <p:spPr>
          <a:xfrm>
            <a:off x="950800" y="1532500"/>
            <a:ext cx="6175200" cy="13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4" name="Google Shape;304;p11"/>
          <p:cNvSpPr txBox="1">
            <a:spLocks noGrp="1"/>
          </p:cNvSpPr>
          <p:nvPr>
            <p:ph type="body" idx="1"/>
          </p:nvPr>
        </p:nvSpPr>
        <p:spPr>
          <a:xfrm>
            <a:off x="950859" y="2778899"/>
            <a:ext cx="6175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19362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53655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3"/>
          <p:cNvSpPr/>
          <p:nvPr/>
        </p:nvSpPr>
        <p:spPr>
          <a:xfrm>
            <a:off x="-1856055" y="12384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13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13"/>
          <p:cNvSpPr/>
          <p:nvPr/>
        </p:nvSpPr>
        <p:spPr>
          <a:xfrm>
            <a:off x="9593200" y="464671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13"/>
          <p:cNvSpPr txBox="1">
            <a:spLocks noGrp="1"/>
          </p:cNvSpPr>
          <p:nvPr>
            <p:ph type="title"/>
          </p:nvPr>
        </p:nvSpPr>
        <p:spPr>
          <a:xfrm>
            <a:off x="2598800" y="720000"/>
            <a:ext cx="69944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subTitle" idx="1"/>
          </p:nvPr>
        </p:nvSpPr>
        <p:spPr>
          <a:xfrm>
            <a:off x="2758600" y="3127867"/>
            <a:ext cx="3088000" cy="7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12" name="Google Shape;312;p13"/>
          <p:cNvSpPr txBox="1">
            <a:spLocks noGrp="1"/>
          </p:cNvSpPr>
          <p:nvPr>
            <p:ph type="title" idx="2"/>
          </p:nvPr>
        </p:nvSpPr>
        <p:spPr>
          <a:xfrm>
            <a:off x="2758733" y="2626933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3" hasCustomPrompt="1"/>
          </p:nvPr>
        </p:nvSpPr>
        <p:spPr>
          <a:xfrm>
            <a:off x="3660631" y="1960900"/>
            <a:ext cx="1284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4"/>
          </p:nvPr>
        </p:nvSpPr>
        <p:spPr>
          <a:xfrm>
            <a:off x="6345105" y="3127867"/>
            <a:ext cx="3088000" cy="7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5"/>
          </p:nvPr>
        </p:nvSpPr>
        <p:spPr>
          <a:xfrm>
            <a:off x="6345287" y="2626933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6" hasCustomPrompt="1"/>
          </p:nvPr>
        </p:nvSpPr>
        <p:spPr>
          <a:xfrm>
            <a:off x="7247133" y="1960833"/>
            <a:ext cx="1284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7" name="Google Shape;317;p13"/>
          <p:cNvSpPr txBox="1">
            <a:spLocks noGrp="1"/>
          </p:cNvSpPr>
          <p:nvPr>
            <p:ph type="subTitle" idx="7"/>
          </p:nvPr>
        </p:nvSpPr>
        <p:spPr>
          <a:xfrm>
            <a:off x="2758600" y="5409469"/>
            <a:ext cx="3088000" cy="7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8"/>
          </p:nvPr>
        </p:nvSpPr>
        <p:spPr>
          <a:xfrm>
            <a:off x="2758733" y="4911900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9" hasCustomPrompt="1"/>
          </p:nvPr>
        </p:nvSpPr>
        <p:spPr>
          <a:xfrm>
            <a:off x="3660616" y="4245828"/>
            <a:ext cx="1284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0" name="Google Shape;320;p13"/>
          <p:cNvSpPr txBox="1">
            <a:spLocks noGrp="1"/>
          </p:cNvSpPr>
          <p:nvPr>
            <p:ph type="subTitle" idx="13"/>
          </p:nvPr>
        </p:nvSpPr>
        <p:spPr>
          <a:xfrm>
            <a:off x="6345080" y="5409469"/>
            <a:ext cx="3088000" cy="7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14"/>
          </p:nvPr>
        </p:nvSpPr>
        <p:spPr>
          <a:xfrm>
            <a:off x="6345249" y="4911900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15" hasCustomPrompt="1"/>
          </p:nvPr>
        </p:nvSpPr>
        <p:spPr>
          <a:xfrm>
            <a:off x="7247133" y="4245833"/>
            <a:ext cx="1284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916454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4"/>
          <p:cNvSpPr/>
          <p:nvPr/>
        </p:nvSpPr>
        <p:spPr>
          <a:xfrm>
            <a:off x="0" y="4642998"/>
            <a:ext cx="12191992" cy="222011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4"/>
          <p:cNvSpPr/>
          <p:nvPr/>
        </p:nvSpPr>
        <p:spPr>
          <a:xfrm>
            <a:off x="9163733" y="1586171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0" y="5014966"/>
            <a:ext cx="12191992" cy="184815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4"/>
          <p:cNvSpPr/>
          <p:nvPr/>
        </p:nvSpPr>
        <p:spPr>
          <a:xfrm>
            <a:off x="-1897622" y="15861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4"/>
          <p:cNvSpPr/>
          <p:nvPr/>
        </p:nvSpPr>
        <p:spPr>
          <a:xfrm>
            <a:off x="106153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4"/>
          <p:cNvSpPr/>
          <p:nvPr/>
        </p:nvSpPr>
        <p:spPr>
          <a:xfrm flipH="1">
            <a:off x="45" y="5651698"/>
            <a:ext cx="12191955" cy="1206319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14"/>
          <p:cNvSpPr txBox="1">
            <a:spLocks noGrp="1"/>
          </p:cNvSpPr>
          <p:nvPr>
            <p:ph type="subTitle" idx="1"/>
          </p:nvPr>
        </p:nvSpPr>
        <p:spPr>
          <a:xfrm>
            <a:off x="1336368" y="3653199"/>
            <a:ext cx="2479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32" name="Google Shape;332;p14"/>
          <p:cNvSpPr txBox="1">
            <a:spLocks noGrp="1"/>
          </p:cNvSpPr>
          <p:nvPr>
            <p:ph type="title" idx="2"/>
          </p:nvPr>
        </p:nvSpPr>
        <p:spPr>
          <a:xfrm>
            <a:off x="1336367" y="3151000"/>
            <a:ext cx="24796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33" name="Google Shape;333;p14"/>
          <p:cNvSpPr txBox="1">
            <a:spLocks noGrp="1"/>
          </p:cNvSpPr>
          <p:nvPr>
            <p:ph type="subTitle" idx="3"/>
          </p:nvPr>
        </p:nvSpPr>
        <p:spPr>
          <a:xfrm>
            <a:off x="8418908" y="3653199"/>
            <a:ext cx="2479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34" name="Google Shape;334;p14"/>
          <p:cNvSpPr txBox="1">
            <a:spLocks noGrp="1"/>
          </p:cNvSpPr>
          <p:nvPr>
            <p:ph type="title" idx="4"/>
          </p:nvPr>
        </p:nvSpPr>
        <p:spPr>
          <a:xfrm>
            <a:off x="8418901" y="3151000"/>
            <a:ext cx="24796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35" name="Google Shape;335;p14"/>
          <p:cNvSpPr txBox="1">
            <a:spLocks noGrp="1"/>
          </p:cNvSpPr>
          <p:nvPr>
            <p:ph type="subTitle" idx="5"/>
          </p:nvPr>
        </p:nvSpPr>
        <p:spPr>
          <a:xfrm>
            <a:off x="4877632" y="3653199"/>
            <a:ext cx="2479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36" name="Google Shape;336;p14"/>
          <p:cNvSpPr txBox="1">
            <a:spLocks noGrp="1"/>
          </p:cNvSpPr>
          <p:nvPr>
            <p:ph type="title" idx="6"/>
          </p:nvPr>
        </p:nvSpPr>
        <p:spPr>
          <a:xfrm>
            <a:off x="4877628" y="3151000"/>
            <a:ext cx="24796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57272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15"/>
          <p:cNvSpPr txBox="1">
            <a:spLocks noGrp="1"/>
          </p:cNvSpPr>
          <p:nvPr>
            <p:ph type="title"/>
          </p:nvPr>
        </p:nvSpPr>
        <p:spPr>
          <a:xfrm>
            <a:off x="960133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40" name="Google Shape;340;p15"/>
          <p:cNvSpPr txBox="1">
            <a:spLocks noGrp="1"/>
          </p:cNvSpPr>
          <p:nvPr>
            <p:ph type="subTitle" idx="1"/>
          </p:nvPr>
        </p:nvSpPr>
        <p:spPr>
          <a:xfrm>
            <a:off x="1345800" y="2346567"/>
            <a:ext cx="43644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subTitle" idx="2"/>
          </p:nvPr>
        </p:nvSpPr>
        <p:spPr>
          <a:xfrm>
            <a:off x="6481813" y="2346567"/>
            <a:ext cx="43644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15845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6"/>
          <p:cNvSpPr/>
          <p:nvPr/>
        </p:nvSpPr>
        <p:spPr>
          <a:xfrm>
            <a:off x="0" y="4539237"/>
            <a:ext cx="12191992" cy="2323879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6"/>
          <p:cNvSpPr/>
          <p:nvPr/>
        </p:nvSpPr>
        <p:spPr>
          <a:xfrm>
            <a:off x="8174433" y="1800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6"/>
          <p:cNvSpPr/>
          <p:nvPr/>
        </p:nvSpPr>
        <p:spPr>
          <a:xfrm>
            <a:off x="-1771922" y="180034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6"/>
          <p:cNvSpPr/>
          <p:nvPr/>
        </p:nvSpPr>
        <p:spPr>
          <a:xfrm>
            <a:off x="10790848" y="16443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6"/>
          <p:cNvSpPr txBox="1">
            <a:spLocks noGrp="1"/>
          </p:cNvSpPr>
          <p:nvPr>
            <p:ph type="title"/>
          </p:nvPr>
        </p:nvSpPr>
        <p:spPr>
          <a:xfrm>
            <a:off x="950800" y="3833817"/>
            <a:ext cx="5131600" cy="5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48" name="Google Shape;348;p16"/>
          <p:cNvSpPr txBox="1">
            <a:spLocks noGrp="1"/>
          </p:cNvSpPr>
          <p:nvPr>
            <p:ph type="subTitle" idx="1"/>
          </p:nvPr>
        </p:nvSpPr>
        <p:spPr>
          <a:xfrm>
            <a:off x="950800" y="1298833"/>
            <a:ext cx="6685600" cy="25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25641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7"/>
          <p:cNvSpPr/>
          <p:nvPr/>
        </p:nvSpPr>
        <p:spPr>
          <a:xfrm>
            <a:off x="9163733" y="16693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7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7"/>
          <p:cNvSpPr/>
          <p:nvPr/>
        </p:nvSpPr>
        <p:spPr>
          <a:xfrm>
            <a:off x="-1897622" y="16693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7"/>
          <p:cNvSpPr/>
          <p:nvPr/>
        </p:nvSpPr>
        <p:spPr>
          <a:xfrm>
            <a:off x="106153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7"/>
          <p:cNvSpPr/>
          <p:nvPr/>
        </p:nvSpPr>
        <p:spPr>
          <a:xfrm flipH="1">
            <a:off x="12" y="6046036"/>
            <a:ext cx="12191955" cy="812225"/>
          </a:xfrm>
          <a:custGeom>
            <a:avLst/>
            <a:gdLst/>
            <a:ahLst/>
            <a:cxnLst/>
            <a:rect l="l" t="t" r="r" b="b"/>
            <a:pathLst>
              <a:path w="55638" h="9704" extrusionOk="0">
                <a:moveTo>
                  <a:pt x="47791" y="0"/>
                </a:moveTo>
                <a:cubicBezTo>
                  <a:pt x="42137" y="0"/>
                  <a:pt x="36555" y="1243"/>
                  <a:pt x="31014" y="2426"/>
                </a:cubicBezTo>
                <a:cubicBezTo>
                  <a:pt x="25825" y="3542"/>
                  <a:pt x="20552" y="4639"/>
                  <a:pt x="15243" y="4639"/>
                </a:cubicBezTo>
                <a:cubicBezTo>
                  <a:pt x="14860" y="4639"/>
                  <a:pt x="14477" y="4633"/>
                  <a:pt x="14094" y="4621"/>
                </a:cubicBezTo>
                <a:cubicBezTo>
                  <a:pt x="9126" y="4487"/>
                  <a:pt x="4062" y="3235"/>
                  <a:pt x="1" y="407"/>
                </a:cubicBezTo>
                <a:lnTo>
                  <a:pt x="1" y="9704"/>
                </a:lnTo>
                <a:lnTo>
                  <a:pt x="55637" y="9704"/>
                </a:lnTo>
                <a:lnTo>
                  <a:pt x="55637" y="1678"/>
                </a:lnTo>
                <a:cubicBezTo>
                  <a:pt x="53368" y="310"/>
                  <a:pt x="50596" y="0"/>
                  <a:pt x="47916" y="0"/>
                </a:cubicBezTo>
                <a:cubicBezTo>
                  <a:pt x="47875" y="0"/>
                  <a:pt x="47833" y="0"/>
                  <a:pt x="477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56" name="Google Shape;356;p17"/>
          <p:cNvSpPr txBox="1">
            <a:spLocks noGrp="1"/>
          </p:cNvSpPr>
          <p:nvPr>
            <p:ph type="subTitle" idx="1"/>
          </p:nvPr>
        </p:nvSpPr>
        <p:spPr>
          <a:xfrm>
            <a:off x="1272900" y="3124496"/>
            <a:ext cx="29032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57" name="Google Shape;357;p17"/>
          <p:cNvSpPr txBox="1">
            <a:spLocks noGrp="1"/>
          </p:cNvSpPr>
          <p:nvPr>
            <p:ph type="title" idx="2"/>
          </p:nvPr>
        </p:nvSpPr>
        <p:spPr>
          <a:xfrm>
            <a:off x="1272900" y="2626500"/>
            <a:ext cx="29032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58" name="Google Shape;358;p17"/>
          <p:cNvSpPr txBox="1">
            <a:spLocks noGrp="1"/>
          </p:cNvSpPr>
          <p:nvPr>
            <p:ph type="subTitle" idx="3"/>
          </p:nvPr>
        </p:nvSpPr>
        <p:spPr>
          <a:xfrm>
            <a:off x="4644515" y="3124496"/>
            <a:ext cx="29032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59" name="Google Shape;359;p17"/>
          <p:cNvSpPr txBox="1">
            <a:spLocks noGrp="1"/>
          </p:cNvSpPr>
          <p:nvPr>
            <p:ph type="title" idx="4"/>
          </p:nvPr>
        </p:nvSpPr>
        <p:spPr>
          <a:xfrm>
            <a:off x="4644515" y="2626500"/>
            <a:ext cx="29032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60" name="Google Shape;360;p17"/>
          <p:cNvSpPr txBox="1">
            <a:spLocks noGrp="1"/>
          </p:cNvSpPr>
          <p:nvPr>
            <p:ph type="subTitle" idx="5"/>
          </p:nvPr>
        </p:nvSpPr>
        <p:spPr>
          <a:xfrm>
            <a:off x="8016129" y="3124496"/>
            <a:ext cx="29032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61" name="Google Shape;361;p17"/>
          <p:cNvSpPr txBox="1">
            <a:spLocks noGrp="1"/>
          </p:cNvSpPr>
          <p:nvPr>
            <p:ph type="title" idx="6"/>
          </p:nvPr>
        </p:nvSpPr>
        <p:spPr>
          <a:xfrm>
            <a:off x="8016129" y="2626500"/>
            <a:ext cx="29032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62" name="Google Shape;362;p17"/>
          <p:cNvSpPr txBox="1">
            <a:spLocks noGrp="1"/>
          </p:cNvSpPr>
          <p:nvPr>
            <p:ph type="subTitle" idx="7"/>
          </p:nvPr>
        </p:nvSpPr>
        <p:spPr>
          <a:xfrm>
            <a:off x="1272900" y="5186867"/>
            <a:ext cx="29032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63" name="Google Shape;363;p17"/>
          <p:cNvSpPr txBox="1">
            <a:spLocks noGrp="1"/>
          </p:cNvSpPr>
          <p:nvPr>
            <p:ph type="title" idx="8"/>
          </p:nvPr>
        </p:nvSpPr>
        <p:spPr>
          <a:xfrm>
            <a:off x="1272900" y="4708251"/>
            <a:ext cx="29032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64" name="Google Shape;364;p17"/>
          <p:cNvSpPr txBox="1">
            <a:spLocks noGrp="1"/>
          </p:cNvSpPr>
          <p:nvPr>
            <p:ph type="subTitle" idx="9"/>
          </p:nvPr>
        </p:nvSpPr>
        <p:spPr>
          <a:xfrm>
            <a:off x="4644515" y="5186867"/>
            <a:ext cx="29032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65" name="Google Shape;365;p17"/>
          <p:cNvSpPr txBox="1">
            <a:spLocks noGrp="1"/>
          </p:cNvSpPr>
          <p:nvPr>
            <p:ph type="title" idx="13"/>
          </p:nvPr>
        </p:nvSpPr>
        <p:spPr>
          <a:xfrm>
            <a:off x="4644515" y="4708251"/>
            <a:ext cx="29032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66" name="Google Shape;366;p17"/>
          <p:cNvSpPr txBox="1">
            <a:spLocks noGrp="1"/>
          </p:cNvSpPr>
          <p:nvPr>
            <p:ph type="subTitle" idx="14"/>
          </p:nvPr>
        </p:nvSpPr>
        <p:spPr>
          <a:xfrm>
            <a:off x="8016129" y="5186867"/>
            <a:ext cx="29032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67" name="Google Shape;367;p17"/>
          <p:cNvSpPr txBox="1">
            <a:spLocks noGrp="1"/>
          </p:cNvSpPr>
          <p:nvPr>
            <p:ph type="title" idx="15"/>
          </p:nvPr>
        </p:nvSpPr>
        <p:spPr>
          <a:xfrm>
            <a:off x="8016129" y="4708251"/>
            <a:ext cx="29032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06919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8"/>
          <p:cNvSpPr/>
          <p:nvPr/>
        </p:nvSpPr>
        <p:spPr>
          <a:xfrm>
            <a:off x="8817967" y="1281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8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8"/>
          <p:cNvSpPr/>
          <p:nvPr/>
        </p:nvSpPr>
        <p:spPr>
          <a:xfrm>
            <a:off x="-2050455" y="8949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8"/>
          <p:cNvSpPr/>
          <p:nvPr/>
        </p:nvSpPr>
        <p:spPr>
          <a:xfrm>
            <a:off x="0" y="6320134"/>
            <a:ext cx="12191955" cy="539679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52878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19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9"/>
          <p:cNvSpPr/>
          <p:nvPr/>
        </p:nvSpPr>
        <p:spPr>
          <a:xfrm>
            <a:off x="8174433" y="1800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9"/>
          <p:cNvSpPr/>
          <p:nvPr/>
        </p:nvSpPr>
        <p:spPr>
          <a:xfrm>
            <a:off x="-1647055" y="13130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9"/>
          <p:cNvSpPr/>
          <p:nvPr/>
        </p:nvSpPr>
        <p:spPr>
          <a:xfrm>
            <a:off x="10257348" y="24300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9"/>
          <p:cNvSpPr/>
          <p:nvPr/>
        </p:nvSpPr>
        <p:spPr>
          <a:xfrm flipH="1">
            <a:off x="45" y="6223951"/>
            <a:ext cx="12191955" cy="636468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80030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20C1CE-1DE5-44A9-A9CB-E8467452B4F0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4208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0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0"/>
          <p:cNvSpPr/>
          <p:nvPr/>
        </p:nvSpPr>
        <p:spPr>
          <a:xfrm flipH="1">
            <a:off x="45" y="6223951"/>
            <a:ext cx="12191955" cy="636468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0"/>
          <p:cNvSpPr/>
          <p:nvPr/>
        </p:nvSpPr>
        <p:spPr>
          <a:xfrm>
            <a:off x="8174433" y="1800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0"/>
          <p:cNvSpPr/>
          <p:nvPr/>
        </p:nvSpPr>
        <p:spPr>
          <a:xfrm>
            <a:off x="-1647055" y="13130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20"/>
          <p:cNvSpPr/>
          <p:nvPr/>
        </p:nvSpPr>
        <p:spPr>
          <a:xfrm>
            <a:off x="10257348" y="24300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61486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21"/>
          <p:cNvSpPr/>
          <p:nvPr/>
        </p:nvSpPr>
        <p:spPr>
          <a:xfrm>
            <a:off x="0" y="5292101"/>
            <a:ext cx="12191992" cy="157102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21"/>
          <p:cNvSpPr/>
          <p:nvPr/>
        </p:nvSpPr>
        <p:spPr>
          <a:xfrm>
            <a:off x="8174433" y="1800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21"/>
          <p:cNvSpPr/>
          <p:nvPr/>
        </p:nvSpPr>
        <p:spPr>
          <a:xfrm>
            <a:off x="-1771922" y="9384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21"/>
          <p:cNvSpPr/>
          <p:nvPr/>
        </p:nvSpPr>
        <p:spPr>
          <a:xfrm>
            <a:off x="10257348" y="24300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21"/>
          <p:cNvSpPr/>
          <p:nvPr/>
        </p:nvSpPr>
        <p:spPr>
          <a:xfrm flipH="1">
            <a:off x="0" y="5829809"/>
            <a:ext cx="12191992" cy="103332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718758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2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22"/>
          <p:cNvSpPr/>
          <p:nvPr/>
        </p:nvSpPr>
        <p:spPr>
          <a:xfrm>
            <a:off x="45" y="6223951"/>
            <a:ext cx="12191955" cy="636468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22"/>
          <p:cNvSpPr/>
          <p:nvPr/>
        </p:nvSpPr>
        <p:spPr>
          <a:xfrm>
            <a:off x="9163733" y="14141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22"/>
          <p:cNvSpPr/>
          <p:nvPr/>
        </p:nvSpPr>
        <p:spPr>
          <a:xfrm>
            <a:off x="-2379188" y="9395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2"/>
          <p:cNvSpPr/>
          <p:nvPr/>
        </p:nvSpPr>
        <p:spPr>
          <a:xfrm>
            <a:off x="3379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81796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3"/>
          <p:cNvSpPr/>
          <p:nvPr/>
        </p:nvSpPr>
        <p:spPr>
          <a:xfrm>
            <a:off x="0" y="5962734"/>
            <a:ext cx="12191992" cy="90041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23"/>
          <p:cNvSpPr/>
          <p:nvPr/>
        </p:nvSpPr>
        <p:spPr>
          <a:xfrm>
            <a:off x="-1496600" y="2285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23"/>
          <p:cNvSpPr/>
          <p:nvPr/>
        </p:nvSpPr>
        <p:spPr>
          <a:xfrm>
            <a:off x="9430512" y="3294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23"/>
          <p:cNvSpPr/>
          <p:nvPr/>
        </p:nvSpPr>
        <p:spPr>
          <a:xfrm>
            <a:off x="714399" y="2326934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23"/>
          <p:cNvSpPr/>
          <p:nvPr/>
        </p:nvSpPr>
        <p:spPr>
          <a:xfrm>
            <a:off x="45" y="6223951"/>
            <a:ext cx="12191955" cy="636468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16250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24"/>
          <p:cNvSpPr/>
          <p:nvPr/>
        </p:nvSpPr>
        <p:spPr>
          <a:xfrm>
            <a:off x="7160245" y="3272434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2" name="Google Shape;412;p24"/>
          <p:cNvGrpSpPr/>
          <p:nvPr/>
        </p:nvGrpSpPr>
        <p:grpSpPr>
          <a:xfrm flipH="1">
            <a:off x="45" y="5839621"/>
            <a:ext cx="12191955" cy="1018276"/>
            <a:chOff x="25" y="3761474"/>
            <a:chExt cx="9143966" cy="1382025"/>
          </a:xfrm>
        </p:grpSpPr>
        <p:sp>
          <p:nvSpPr>
            <p:cNvPr id="413" name="Google Shape;413;p24"/>
            <p:cNvSpPr/>
            <p:nvPr/>
          </p:nvSpPr>
          <p:spPr>
            <a:xfrm>
              <a:off x="25" y="3761474"/>
              <a:ext cx="9143966" cy="1382025"/>
            </a:xfrm>
            <a:custGeom>
              <a:avLst/>
              <a:gdLst/>
              <a:ahLst/>
              <a:cxnLst/>
              <a:rect l="l" t="t" r="r" b="b"/>
              <a:pathLst>
                <a:path w="55638" h="13062" extrusionOk="0">
                  <a:moveTo>
                    <a:pt x="18328" y="0"/>
                  </a:moveTo>
                  <a:cubicBezTo>
                    <a:pt x="9728" y="0"/>
                    <a:pt x="1" y="1838"/>
                    <a:pt x="1" y="1838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8"/>
                  </a:lnTo>
                  <a:cubicBezTo>
                    <a:pt x="55637" y="1838"/>
                    <a:pt x="54001" y="1880"/>
                    <a:pt x="51326" y="1880"/>
                  </a:cubicBezTo>
                  <a:lnTo>
                    <a:pt x="51308" y="1880"/>
                  </a:lnTo>
                  <a:cubicBezTo>
                    <a:pt x="45241" y="1880"/>
                    <a:pt x="33846" y="1667"/>
                    <a:pt x="23815" y="318"/>
                  </a:cubicBezTo>
                  <a:cubicBezTo>
                    <a:pt x="22124" y="92"/>
                    <a:pt x="20254" y="0"/>
                    <a:pt x="18328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25" y="4150551"/>
              <a:ext cx="9143966" cy="992913"/>
            </a:xfrm>
            <a:custGeom>
              <a:avLst/>
              <a:gdLst/>
              <a:ahLst/>
              <a:cxnLst/>
              <a:rect l="l" t="t" r="r" b="b"/>
              <a:pathLst>
                <a:path w="55638" h="9704" extrusionOk="0">
                  <a:moveTo>
                    <a:pt x="47791" y="0"/>
                  </a:moveTo>
                  <a:cubicBezTo>
                    <a:pt x="42137" y="0"/>
                    <a:pt x="36555" y="1243"/>
                    <a:pt x="31014" y="2426"/>
                  </a:cubicBezTo>
                  <a:cubicBezTo>
                    <a:pt x="25825" y="3542"/>
                    <a:pt x="20552" y="4639"/>
                    <a:pt x="15243" y="4639"/>
                  </a:cubicBezTo>
                  <a:cubicBezTo>
                    <a:pt x="14860" y="4639"/>
                    <a:pt x="14477" y="4633"/>
                    <a:pt x="14094" y="4621"/>
                  </a:cubicBezTo>
                  <a:cubicBezTo>
                    <a:pt x="9126" y="4487"/>
                    <a:pt x="4062" y="3235"/>
                    <a:pt x="1" y="407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8"/>
                  </a:lnTo>
                  <a:cubicBezTo>
                    <a:pt x="53368" y="310"/>
                    <a:pt x="50596" y="0"/>
                    <a:pt x="47916" y="0"/>
                  </a:cubicBezTo>
                  <a:cubicBezTo>
                    <a:pt x="47875" y="0"/>
                    <a:pt x="47833" y="0"/>
                    <a:pt x="47791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3470419" y="4246795"/>
              <a:ext cx="145941" cy="25071"/>
            </a:xfrm>
            <a:custGeom>
              <a:avLst/>
              <a:gdLst/>
              <a:ahLst/>
              <a:cxnLst/>
              <a:rect l="l" t="t" r="r" b="b"/>
              <a:pathLst>
                <a:path w="888" h="190" extrusionOk="0">
                  <a:moveTo>
                    <a:pt x="444" y="0"/>
                  </a:moveTo>
                  <a:cubicBezTo>
                    <a:pt x="195" y="0"/>
                    <a:pt x="1" y="37"/>
                    <a:pt x="1" y="93"/>
                  </a:cubicBezTo>
                  <a:cubicBezTo>
                    <a:pt x="1" y="153"/>
                    <a:pt x="195" y="190"/>
                    <a:pt x="444" y="190"/>
                  </a:cubicBezTo>
                  <a:cubicBezTo>
                    <a:pt x="694" y="190"/>
                    <a:pt x="888" y="153"/>
                    <a:pt x="888" y="93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4312708" y="4668115"/>
              <a:ext cx="132957" cy="28105"/>
            </a:xfrm>
            <a:custGeom>
              <a:avLst/>
              <a:gdLst/>
              <a:ahLst/>
              <a:cxnLst/>
              <a:rect l="l" t="t" r="r" b="b"/>
              <a:pathLst>
                <a:path w="809" h="213" extrusionOk="0">
                  <a:moveTo>
                    <a:pt x="402" y="0"/>
                  </a:moveTo>
                  <a:cubicBezTo>
                    <a:pt x="171" y="0"/>
                    <a:pt x="0" y="60"/>
                    <a:pt x="0" y="116"/>
                  </a:cubicBezTo>
                  <a:cubicBezTo>
                    <a:pt x="0" y="176"/>
                    <a:pt x="171" y="213"/>
                    <a:pt x="402" y="213"/>
                  </a:cubicBezTo>
                  <a:cubicBezTo>
                    <a:pt x="615" y="213"/>
                    <a:pt x="809" y="176"/>
                    <a:pt x="809" y="116"/>
                  </a:cubicBezTo>
                  <a:cubicBezTo>
                    <a:pt x="809" y="60"/>
                    <a:pt x="615" y="0"/>
                    <a:pt x="40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5198056" y="3969302"/>
              <a:ext cx="139860" cy="25730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1"/>
                  </a:moveTo>
                  <a:cubicBezTo>
                    <a:pt x="195" y="1"/>
                    <a:pt x="1" y="42"/>
                    <a:pt x="1" y="98"/>
                  </a:cubicBezTo>
                  <a:cubicBezTo>
                    <a:pt x="1" y="158"/>
                    <a:pt x="195" y="195"/>
                    <a:pt x="426" y="195"/>
                  </a:cubicBezTo>
                  <a:cubicBezTo>
                    <a:pt x="657" y="195"/>
                    <a:pt x="851" y="158"/>
                    <a:pt x="851" y="98"/>
                  </a:cubicBezTo>
                  <a:cubicBezTo>
                    <a:pt x="851" y="42"/>
                    <a:pt x="657" y="1"/>
                    <a:pt x="4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1524855" y="3913882"/>
              <a:ext cx="101238" cy="22695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10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10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3584288" y="3950328"/>
              <a:ext cx="76093" cy="20188"/>
            </a:xfrm>
            <a:custGeom>
              <a:avLst/>
              <a:gdLst/>
              <a:ahLst/>
              <a:cxnLst/>
              <a:rect l="l" t="t" r="r" b="b"/>
              <a:pathLst>
                <a:path w="463" h="153" extrusionOk="0">
                  <a:moveTo>
                    <a:pt x="232" y="0"/>
                  </a:moveTo>
                  <a:cubicBezTo>
                    <a:pt x="98" y="0"/>
                    <a:pt x="1" y="37"/>
                    <a:pt x="1" y="74"/>
                  </a:cubicBezTo>
                  <a:cubicBezTo>
                    <a:pt x="1" y="116"/>
                    <a:pt x="98" y="153"/>
                    <a:pt x="232" y="153"/>
                  </a:cubicBezTo>
                  <a:cubicBezTo>
                    <a:pt x="347" y="153"/>
                    <a:pt x="463" y="116"/>
                    <a:pt x="463" y="74"/>
                  </a:cubicBezTo>
                  <a:cubicBezTo>
                    <a:pt x="463" y="37"/>
                    <a:pt x="347" y="0"/>
                    <a:pt x="23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7062432" y="4647926"/>
              <a:ext cx="79051" cy="10556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1"/>
                  </a:moveTo>
                  <a:cubicBezTo>
                    <a:pt x="116" y="1"/>
                    <a:pt x="0" y="19"/>
                    <a:pt x="0" y="38"/>
                  </a:cubicBezTo>
                  <a:cubicBezTo>
                    <a:pt x="0" y="56"/>
                    <a:pt x="116" y="79"/>
                    <a:pt x="250" y="79"/>
                  </a:cubicBezTo>
                  <a:cubicBezTo>
                    <a:pt x="384" y="79"/>
                    <a:pt x="481" y="56"/>
                    <a:pt x="481" y="38"/>
                  </a:cubicBezTo>
                  <a:cubicBezTo>
                    <a:pt x="481" y="19"/>
                    <a:pt x="384" y="1"/>
                    <a:pt x="25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5198056" y="4449736"/>
              <a:ext cx="98937" cy="25730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38"/>
                    <a:pt x="1" y="98"/>
                  </a:cubicBezTo>
                  <a:cubicBezTo>
                    <a:pt x="1" y="135"/>
                    <a:pt x="139" y="195"/>
                    <a:pt x="292" y="195"/>
                  </a:cubicBezTo>
                  <a:cubicBezTo>
                    <a:pt x="463" y="195"/>
                    <a:pt x="601" y="135"/>
                    <a:pt x="601" y="98"/>
                  </a:cubicBezTo>
                  <a:cubicBezTo>
                    <a:pt x="601" y="38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4448625" y="3929056"/>
              <a:ext cx="88912" cy="22695"/>
            </a:xfrm>
            <a:custGeom>
              <a:avLst/>
              <a:gdLst/>
              <a:ahLst/>
              <a:cxnLst/>
              <a:rect l="l" t="t" r="r" b="b"/>
              <a:pathLst>
                <a:path w="541" h="172" extrusionOk="0">
                  <a:moveTo>
                    <a:pt x="268" y="1"/>
                  </a:moveTo>
                  <a:cubicBezTo>
                    <a:pt x="116" y="1"/>
                    <a:pt x="0" y="38"/>
                    <a:pt x="0" y="98"/>
                  </a:cubicBezTo>
                  <a:cubicBezTo>
                    <a:pt x="0" y="135"/>
                    <a:pt x="116" y="172"/>
                    <a:pt x="268" y="172"/>
                  </a:cubicBezTo>
                  <a:cubicBezTo>
                    <a:pt x="425" y="172"/>
                    <a:pt x="541" y="135"/>
                    <a:pt x="541" y="98"/>
                  </a:cubicBezTo>
                  <a:cubicBezTo>
                    <a:pt x="541" y="38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1613743" y="3878943"/>
              <a:ext cx="50290" cy="17813"/>
            </a:xfrm>
            <a:custGeom>
              <a:avLst/>
              <a:gdLst/>
              <a:ahLst/>
              <a:cxnLst/>
              <a:rect l="l" t="t" r="r" b="b"/>
              <a:pathLst>
                <a:path w="306" h="135" extrusionOk="0">
                  <a:moveTo>
                    <a:pt x="153" y="1"/>
                  </a:moveTo>
                  <a:cubicBezTo>
                    <a:pt x="56" y="1"/>
                    <a:pt x="1" y="38"/>
                    <a:pt x="1" y="61"/>
                  </a:cubicBezTo>
                  <a:cubicBezTo>
                    <a:pt x="1" y="98"/>
                    <a:pt x="56" y="135"/>
                    <a:pt x="153" y="135"/>
                  </a:cubicBezTo>
                  <a:cubicBezTo>
                    <a:pt x="232" y="135"/>
                    <a:pt x="305" y="98"/>
                    <a:pt x="305" y="61"/>
                  </a:cubicBezTo>
                  <a:cubicBezTo>
                    <a:pt x="305" y="38"/>
                    <a:pt x="232" y="1"/>
                    <a:pt x="15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081332" y="4241253"/>
              <a:ext cx="101238" cy="23355"/>
            </a:xfrm>
            <a:custGeom>
              <a:avLst/>
              <a:gdLst/>
              <a:ahLst/>
              <a:cxnLst/>
              <a:rect l="l" t="t" r="r" b="b"/>
              <a:pathLst>
                <a:path w="616" h="177" extrusionOk="0">
                  <a:moveTo>
                    <a:pt x="306" y="1"/>
                  </a:moveTo>
                  <a:cubicBezTo>
                    <a:pt x="135" y="1"/>
                    <a:pt x="1" y="42"/>
                    <a:pt x="1" y="79"/>
                  </a:cubicBezTo>
                  <a:cubicBezTo>
                    <a:pt x="1" y="135"/>
                    <a:pt x="135" y="176"/>
                    <a:pt x="306" y="176"/>
                  </a:cubicBezTo>
                  <a:cubicBezTo>
                    <a:pt x="481" y="176"/>
                    <a:pt x="615" y="135"/>
                    <a:pt x="615" y="79"/>
                  </a:cubicBezTo>
                  <a:cubicBezTo>
                    <a:pt x="615" y="42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5" name="Google Shape;425;p24"/>
          <p:cNvSpPr/>
          <p:nvPr/>
        </p:nvSpPr>
        <p:spPr>
          <a:xfrm flipH="1">
            <a:off x="-2413400" y="12881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24"/>
          <p:cNvSpPr/>
          <p:nvPr/>
        </p:nvSpPr>
        <p:spPr>
          <a:xfrm>
            <a:off x="-452286" y="3075334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142927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">
  <p:cSld name="Title and five columns 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5"/>
          <p:cNvSpPr/>
          <p:nvPr/>
        </p:nvSpPr>
        <p:spPr>
          <a:xfrm>
            <a:off x="0" y="4462064"/>
            <a:ext cx="12191992" cy="240106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5"/>
          <p:cNvSpPr/>
          <p:nvPr/>
        </p:nvSpPr>
        <p:spPr>
          <a:xfrm flipH="1">
            <a:off x="8" y="5655164"/>
            <a:ext cx="12191992" cy="1207955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5"/>
          <p:cNvSpPr/>
          <p:nvPr/>
        </p:nvSpPr>
        <p:spPr>
          <a:xfrm>
            <a:off x="0" y="6071336"/>
            <a:ext cx="12191955" cy="788465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5"/>
          <p:cNvSpPr/>
          <p:nvPr/>
        </p:nvSpPr>
        <p:spPr>
          <a:xfrm>
            <a:off x="9610167" y="827871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25"/>
          <p:cNvSpPr/>
          <p:nvPr/>
        </p:nvSpPr>
        <p:spPr>
          <a:xfrm>
            <a:off x="-1897622" y="11616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25"/>
          <p:cNvSpPr/>
          <p:nvPr/>
        </p:nvSpPr>
        <p:spPr>
          <a:xfrm>
            <a:off x="3379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25"/>
          <p:cNvSpPr txBox="1">
            <a:spLocks noGrp="1"/>
          </p:cNvSpPr>
          <p:nvPr>
            <p:ph type="subTitle" idx="1"/>
          </p:nvPr>
        </p:nvSpPr>
        <p:spPr>
          <a:xfrm>
            <a:off x="965500" y="3124497"/>
            <a:ext cx="3088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36" name="Google Shape;436;p25"/>
          <p:cNvSpPr txBox="1">
            <a:spLocks noGrp="1"/>
          </p:cNvSpPr>
          <p:nvPr>
            <p:ph type="title" idx="2"/>
          </p:nvPr>
        </p:nvSpPr>
        <p:spPr>
          <a:xfrm>
            <a:off x="965500" y="2626504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37" name="Google Shape;437;p25"/>
          <p:cNvSpPr txBox="1">
            <a:spLocks noGrp="1"/>
          </p:cNvSpPr>
          <p:nvPr>
            <p:ph type="subTitle" idx="3"/>
          </p:nvPr>
        </p:nvSpPr>
        <p:spPr>
          <a:xfrm>
            <a:off x="4551999" y="3124497"/>
            <a:ext cx="3088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38" name="Google Shape;438;p25"/>
          <p:cNvSpPr txBox="1">
            <a:spLocks noGrp="1"/>
          </p:cNvSpPr>
          <p:nvPr>
            <p:ph type="title" idx="4"/>
          </p:nvPr>
        </p:nvSpPr>
        <p:spPr>
          <a:xfrm>
            <a:off x="4552000" y="2626504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39" name="Google Shape;439;p25"/>
          <p:cNvSpPr txBox="1">
            <a:spLocks noGrp="1"/>
          </p:cNvSpPr>
          <p:nvPr>
            <p:ph type="subTitle" idx="5"/>
          </p:nvPr>
        </p:nvSpPr>
        <p:spPr>
          <a:xfrm>
            <a:off x="8138496" y="3124497"/>
            <a:ext cx="3088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40" name="Google Shape;440;p25"/>
          <p:cNvSpPr txBox="1">
            <a:spLocks noGrp="1"/>
          </p:cNvSpPr>
          <p:nvPr>
            <p:ph type="title" idx="6"/>
          </p:nvPr>
        </p:nvSpPr>
        <p:spPr>
          <a:xfrm>
            <a:off x="8138499" y="2626504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41" name="Google Shape;441;p25"/>
          <p:cNvSpPr txBox="1">
            <a:spLocks noGrp="1"/>
          </p:cNvSpPr>
          <p:nvPr>
            <p:ph type="subTitle" idx="7"/>
          </p:nvPr>
        </p:nvSpPr>
        <p:spPr>
          <a:xfrm>
            <a:off x="2758749" y="5196569"/>
            <a:ext cx="3088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42" name="Google Shape;442;p25"/>
          <p:cNvSpPr txBox="1">
            <a:spLocks noGrp="1"/>
          </p:cNvSpPr>
          <p:nvPr>
            <p:ph type="title" idx="8"/>
          </p:nvPr>
        </p:nvSpPr>
        <p:spPr>
          <a:xfrm>
            <a:off x="2758751" y="4708259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43" name="Google Shape;443;p25"/>
          <p:cNvSpPr txBox="1">
            <a:spLocks noGrp="1"/>
          </p:cNvSpPr>
          <p:nvPr>
            <p:ph type="subTitle" idx="9"/>
          </p:nvPr>
        </p:nvSpPr>
        <p:spPr>
          <a:xfrm>
            <a:off x="6345248" y="5196569"/>
            <a:ext cx="3088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44" name="Google Shape;444;p25"/>
          <p:cNvSpPr txBox="1">
            <a:spLocks noGrp="1"/>
          </p:cNvSpPr>
          <p:nvPr>
            <p:ph type="title" idx="13"/>
          </p:nvPr>
        </p:nvSpPr>
        <p:spPr>
          <a:xfrm>
            <a:off x="6345249" y="4708259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45" name="Google Shape;445;p25"/>
          <p:cNvSpPr txBox="1">
            <a:spLocks noGrp="1"/>
          </p:cNvSpPr>
          <p:nvPr>
            <p:ph type="title" idx="14"/>
          </p:nvPr>
        </p:nvSpPr>
        <p:spPr>
          <a:xfrm>
            <a:off x="965500" y="2139120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46" name="Google Shape;446;p25"/>
          <p:cNvSpPr txBox="1">
            <a:spLocks noGrp="1"/>
          </p:cNvSpPr>
          <p:nvPr>
            <p:ph type="title" idx="15"/>
          </p:nvPr>
        </p:nvSpPr>
        <p:spPr>
          <a:xfrm>
            <a:off x="4552000" y="2139120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47" name="Google Shape;447;p25"/>
          <p:cNvSpPr txBox="1">
            <a:spLocks noGrp="1"/>
          </p:cNvSpPr>
          <p:nvPr>
            <p:ph type="title" idx="16"/>
          </p:nvPr>
        </p:nvSpPr>
        <p:spPr>
          <a:xfrm>
            <a:off x="8138499" y="2139120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48" name="Google Shape;448;p25"/>
          <p:cNvSpPr txBox="1">
            <a:spLocks noGrp="1"/>
          </p:cNvSpPr>
          <p:nvPr>
            <p:ph type="title" idx="17"/>
          </p:nvPr>
        </p:nvSpPr>
        <p:spPr>
          <a:xfrm>
            <a:off x="2758751" y="4220876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49" name="Google Shape;449;p25"/>
          <p:cNvSpPr txBox="1">
            <a:spLocks noGrp="1"/>
          </p:cNvSpPr>
          <p:nvPr>
            <p:ph type="title" idx="18"/>
          </p:nvPr>
        </p:nvSpPr>
        <p:spPr>
          <a:xfrm>
            <a:off x="6345249" y="4220876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20972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6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26"/>
          <p:cNvSpPr/>
          <p:nvPr/>
        </p:nvSpPr>
        <p:spPr>
          <a:xfrm>
            <a:off x="0" y="5582734"/>
            <a:ext cx="12191955" cy="1275527"/>
          </a:xfrm>
          <a:custGeom>
            <a:avLst/>
            <a:gdLst/>
            <a:ahLst/>
            <a:cxnLst/>
            <a:rect l="l" t="t" r="r" b="b"/>
            <a:pathLst>
              <a:path w="55638" h="9704" extrusionOk="0">
                <a:moveTo>
                  <a:pt x="47791" y="0"/>
                </a:moveTo>
                <a:cubicBezTo>
                  <a:pt x="42137" y="0"/>
                  <a:pt x="36555" y="1243"/>
                  <a:pt x="31014" y="2426"/>
                </a:cubicBezTo>
                <a:cubicBezTo>
                  <a:pt x="25825" y="3542"/>
                  <a:pt x="20552" y="4639"/>
                  <a:pt x="15243" y="4639"/>
                </a:cubicBezTo>
                <a:cubicBezTo>
                  <a:pt x="14860" y="4639"/>
                  <a:pt x="14477" y="4633"/>
                  <a:pt x="14094" y="4621"/>
                </a:cubicBezTo>
                <a:cubicBezTo>
                  <a:pt x="9126" y="4487"/>
                  <a:pt x="4062" y="3235"/>
                  <a:pt x="1" y="407"/>
                </a:cubicBezTo>
                <a:lnTo>
                  <a:pt x="1" y="9704"/>
                </a:lnTo>
                <a:lnTo>
                  <a:pt x="55637" y="9704"/>
                </a:lnTo>
                <a:lnTo>
                  <a:pt x="55637" y="1678"/>
                </a:lnTo>
                <a:cubicBezTo>
                  <a:pt x="53368" y="310"/>
                  <a:pt x="50596" y="0"/>
                  <a:pt x="47916" y="0"/>
                </a:cubicBezTo>
                <a:cubicBezTo>
                  <a:pt x="47875" y="0"/>
                  <a:pt x="47833" y="0"/>
                  <a:pt x="477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26"/>
          <p:cNvSpPr/>
          <p:nvPr/>
        </p:nvSpPr>
        <p:spPr>
          <a:xfrm>
            <a:off x="9163733" y="14141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26"/>
          <p:cNvSpPr/>
          <p:nvPr/>
        </p:nvSpPr>
        <p:spPr>
          <a:xfrm>
            <a:off x="-1897622" y="9138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26"/>
          <p:cNvSpPr/>
          <p:nvPr/>
        </p:nvSpPr>
        <p:spPr>
          <a:xfrm>
            <a:off x="3379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26"/>
          <p:cNvSpPr txBox="1">
            <a:spLocks noGrp="1"/>
          </p:cNvSpPr>
          <p:nvPr>
            <p:ph type="subTitle" idx="1"/>
          </p:nvPr>
        </p:nvSpPr>
        <p:spPr>
          <a:xfrm>
            <a:off x="2276547" y="2217927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58" name="Google Shape;458;p26"/>
          <p:cNvSpPr txBox="1">
            <a:spLocks noGrp="1"/>
          </p:cNvSpPr>
          <p:nvPr>
            <p:ph type="title" idx="2"/>
          </p:nvPr>
        </p:nvSpPr>
        <p:spPr>
          <a:xfrm>
            <a:off x="2276795" y="1742633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59" name="Google Shape;459;p26"/>
          <p:cNvSpPr txBox="1">
            <a:spLocks noGrp="1"/>
          </p:cNvSpPr>
          <p:nvPr>
            <p:ph type="title" idx="3" hasCustomPrompt="1"/>
          </p:nvPr>
        </p:nvSpPr>
        <p:spPr>
          <a:xfrm>
            <a:off x="960016" y="1961083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0" name="Google Shape;460;p26"/>
          <p:cNvSpPr txBox="1">
            <a:spLocks noGrp="1"/>
          </p:cNvSpPr>
          <p:nvPr>
            <p:ph type="subTitle" idx="4"/>
          </p:nvPr>
        </p:nvSpPr>
        <p:spPr>
          <a:xfrm>
            <a:off x="2276524" y="3281729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1" name="Google Shape;461;p26"/>
          <p:cNvSpPr txBox="1">
            <a:spLocks noGrp="1"/>
          </p:cNvSpPr>
          <p:nvPr>
            <p:ph type="title" idx="5"/>
          </p:nvPr>
        </p:nvSpPr>
        <p:spPr>
          <a:xfrm>
            <a:off x="2277136" y="2800252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62" name="Google Shape;462;p26"/>
          <p:cNvSpPr txBox="1">
            <a:spLocks noGrp="1"/>
          </p:cNvSpPr>
          <p:nvPr>
            <p:ph type="title" idx="6" hasCustomPrompt="1"/>
          </p:nvPr>
        </p:nvSpPr>
        <p:spPr>
          <a:xfrm>
            <a:off x="960000" y="3025911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3" name="Google Shape;463;p26"/>
          <p:cNvSpPr txBox="1">
            <a:spLocks noGrp="1"/>
          </p:cNvSpPr>
          <p:nvPr>
            <p:ph type="subTitle" idx="7"/>
          </p:nvPr>
        </p:nvSpPr>
        <p:spPr>
          <a:xfrm>
            <a:off x="2276547" y="4345531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4" name="Google Shape;464;p26"/>
          <p:cNvSpPr txBox="1">
            <a:spLocks noGrp="1"/>
          </p:cNvSpPr>
          <p:nvPr>
            <p:ph type="title" idx="8"/>
          </p:nvPr>
        </p:nvSpPr>
        <p:spPr>
          <a:xfrm>
            <a:off x="2276795" y="3857872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65" name="Google Shape;465;p26"/>
          <p:cNvSpPr txBox="1">
            <a:spLocks noGrp="1"/>
          </p:cNvSpPr>
          <p:nvPr>
            <p:ph type="title" idx="9" hasCustomPrompt="1"/>
          </p:nvPr>
        </p:nvSpPr>
        <p:spPr>
          <a:xfrm>
            <a:off x="960003" y="4090739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6" name="Google Shape;466;p26"/>
          <p:cNvSpPr txBox="1">
            <a:spLocks noGrp="1"/>
          </p:cNvSpPr>
          <p:nvPr>
            <p:ph type="subTitle" idx="13"/>
          </p:nvPr>
        </p:nvSpPr>
        <p:spPr>
          <a:xfrm>
            <a:off x="2276464" y="5409333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7" name="Google Shape;467;p26"/>
          <p:cNvSpPr txBox="1">
            <a:spLocks noGrp="1"/>
          </p:cNvSpPr>
          <p:nvPr>
            <p:ph type="title" idx="14"/>
          </p:nvPr>
        </p:nvSpPr>
        <p:spPr>
          <a:xfrm>
            <a:off x="2277075" y="4915491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68" name="Google Shape;468;p26"/>
          <p:cNvSpPr txBox="1">
            <a:spLocks noGrp="1"/>
          </p:cNvSpPr>
          <p:nvPr>
            <p:ph type="title" idx="15" hasCustomPrompt="1"/>
          </p:nvPr>
        </p:nvSpPr>
        <p:spPr>
          <a:xfrm>
            <a:off x="960000" y="5155567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919951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7"/>
          <p:cNvSpPr/>
          <p:nvPr/>
        </p:nvSpPr>
        <p:spPr>
          <a:xfrm>
            <a:off x="2546679" y="30384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1" name="Google Shape;471;p27"/>
          <p:cNvGrpSpPr/>
          <p:nvPr/>
        </p:nvGrpSpPr>
        <p:grpSpPr>
          <a:xfrm>
            <a:off x="1" y="4156934"/>
            <a:ext cx="12191988" cy="2701071"/>
            <a:chOff x="0" y="3117700"/>
            <a:chExt cx="9143991" cy="2025803"/>
          </a:xfrm>
        </p:grpSpPr>
        <p:sp>
          <p:nvSpPr>
            <p:cNvPr id="472" name="Google Shape;472;p27"/>
            <p:cNvSpPr/>
            <p:nvPr/>
          </p:nvSpPr>
          <p:spPr>
            <a:xfrm>
              <a:off x="25" y="3372035"/>
              <a:ext cx="9143966" cy="1771468"/>
            </a:xfrm>
            <a:custGeom>
              <a:avLst/>
              <a:gdLst/>
              <a:ahLst/>
              <a:cxnLst/>
              <a:rect l="l" t="t" r="r" b="b"/>
              <a:pathLst>
                <a:path w="55638" h="13062" extrusionOk="0">
                  <a:moveTo>
                    <a:pt x="18328" y="0"/>
                  </a:moveTo>
                  <a:cubicBezTo>
                    <a:pt x="9728" y="0"/>
                    <a:pt x="1" y="1838"/>
                    <a:pt x="1" y="1838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8"/>
                  </a:lnTo>
                  <a:cubicBezTo>
                    <a:pt x="55637" y="1838"/>
                    <a:pt x="54001" y="1880"/>
                    <a:pt x="51326" y="1880"/>
                  </a:cubicBezTo>
                  <a:lnTo>
                    <a:pt x="51308" y="1880"/>
                  </a:lnTo>
                  <a:cubicBezTo>
                    <a:pt x="45241" y="1880"/>
                    <a:pt x="33846" y="1667"/>
                    <a:pt x="23815" y="318"/>
                  </a:cubicBezTo>
                  <a:cubicBezTo>
                    <a:pt x="22124" y="92"/>
                    <a:pt x="20254" y="0"/>
                    <a:pt x="18328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27"/>
            <p:cNvSpPr/>
            <p:nvPr/>
          </p:nvSpPr>
          <p:spPr>
            <a:xfrm>
              <a:off x="25" y="3870750"/>
              <a:ext cx="9143966" cy="1272704"/>
            </a:xfrm>
            <a:custGeom>
              <a:avLst/>
              <a:gdLst/>
              <a:ahLst/>
              <a:cxnLst/>
              <a:rect l="l" t="t" r="r" b="b"/>
              <a:pathLst>
                <a:path w="55638" h="9704" extrusionOk="0">
                  <a:moveTo>
                    <a:pt x="47791" y="0"/>
                  </a:moveTo>
                  <a:cubicBezTo>
                    <a:pt x="42137" y="0"/>
                    <a:pt x="36555" y="1243"/>
                    <a:pt x="31014" y="2426"/>
                  </a:cubicBezTo>
                  <a:cubicBezTo>
                    <a:pt x="25825" y="3542"/>
                    <a:pt x="20552" y="4639"/>
                    <a:pt x="15243" y="4639"/>
                  </a:cubicBezTo>
                  <a:cubicBezTo>
                    <a:pt x="14860" y="4639"/>
                    <a:pt x="14477" y="4633"/>
                    <a:pt x="14094" y="4621"/>
                  </a:cubicBezTo>
                  <a:cubicBezTo>
                    <a:pt x="9126" y="4487"/>
                    <a:pt x="4062" y="3235"/>
                    <a:pt x="1" y="407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8"/>
                  </a:lnTo>
                  <a:cubicBezTo>
                    <a:pt x="53368" y="310"/>
                    <a:pt x="50596" y="0"/>
                    <a:pt x="47916" y="0"/>
                  </a:cubicBezTo>
                  <a:cubicBezTo>
                    <a:pt x="47875" y="0"/>
                    <a:pt x="47833" y="0"/>
                    <a:pt x="477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27"/>
            <p:cNvSpPr/>
            <p:nvPr/>
          </p:nvSpPr>
          <p:spPr>
            <a:xfrm>
              <a:off x="0" y="3117700"/>
              <a:ext cx="9143966" cy="571499"/>
            </a:xfrm>
            <a:custGeom>
              <a:avLst/>
              <a:gdLst/>
              <a:ahLst/>
              <a:cxnLst/>
              <a:rect l="l" t="t" r="r" b="b"/>
              <a:pathLst>
                <a:path w="55638" h="3379" extrusionOk="0">
                  <a:moveTo>
                    <a:pt x="15264" y="1"/>
                  </a:moveTo>
                  <a:cubicBezTo>
                    <a:pt x="13174" y="1"/>
                    <a:pt x="11723" y="759"/>
                    <a:pt x="11723" y="759"/>
                  </a:cubicBezTo>
                  <a:cubicBezTo>
                    <a:pt x="11309" y="618"/>
                    <a:pt x="10916" y="561"/>
                    <a:pt x="10551" y="561"/>
                  </a:cubicBezTo>
                  <a:cubicBezTo>
                    <a:pt x="8908" y="561"/>
                    <a:pt x="7814" y="1720"/>
                    <a:pt x="7814" y="1720"/>
                  </a:cubicBezTo>
                  <a:cubicBezTo>
                    <a:pt x="7814" y="1720"/>
                    <a:pt x="7278" y="181"/>
                    <a:pt x="5735" y="84"/>
                  </a:cubicBezTo>
                  <a:cubicBezTo>
                    <a:pt x="5668" y="79"/>
                    <a:pt x="5601" y="77"/>
                    <a:pt x="5533" y="77"/>
                  </a:cubicBezTo>
                  <a:cubicBezTo>
                    <a:pt x="4050" y="77"/>
                    <a:pt x="2482" y="1240"/>
                    <a:pt x="2482" y="1240"/>
                  </a:cubicBezTo>
                  <a:lnTo>
                    <a:pt x="1692" y="814"/>
                  </a:lnTo>
                  <a:cubicBezTo>
                    <a:pt x="1544" y="738"/>
                    <a:pt x="1395" y="706"/>
                    <a:pt x="1248" y="706"/>
                  </a:cubicBezTo>
                  <a:cubicBezTo>
                    <a:pt x="591" y="706"/>
                    <a:pt x="1" y="1337"/>
                    <a:pt x="1" y="1337"/>
                  </a:cubicBezTo>
                  <a:lnTo>
                    <a:pt x="1" y="3337"/>
                  </a:lnTo>
                  <a:cubicBezTo>
                    <a:pt x="1" y="3337"/>
                    <a:pt x="9728" y="1499"/>
                    <a:pt x="18328" y="1499"/>
                  </a:cubicBezTo>
                  <a:cubicBezTo>
                    <a:pt x="20254" y="1499"/>
                    <a:pt x="22124" y="1591"/>
                    <a:pt x="23815" y="1817"/>
                  </a:cubicBezTo>
                  <a:cubicBezTo>
                    <a:pt x="33846" y="3166"/>
                    <a:pt x="45241" y="3379"/>
                    <a:pt x="51308" y="3379"/>
                  </a:cubicBezTo>
                  <a:lnTo>
                    <a:pt x="51326" y="3379"/>
                  </a:lnTo>
                  <a:lnTo>
                    <a:pt x="55637" y="3337"/>
                  </a:lnTo>
                  <a:lnTo>
                    <a:pt x="55637" y="1489"/>
                  </a:lnTo>
                  <a:cubicBezTo>
                    <a:pt x="55050" y="1456"/>
                    <a:pt x="54471" y="1441"/>
                    <a:pt x="53905" y="1441"/>
                  </a:cubicBezTo>
                  <a:cubicBezTo>
                    <a:pt x="48848" y="1441"/>
                    <a:pt x="44797" y="2626"/>
                    <a:pt x="44797" y="2626"/>
                  </a:cubicBezTo>
                  <a:cubicBezTo>
                    <a:pt x="44797" y="2626"/>
                    <a:pt x="44201" y="1720"/>
                    <a:pt x="42450" y="1489"/>
                  </a:cubicBezTo>
                  <a:cubicBezTo>
                    <a:pt x="42301" y="1471"/>
                    <a:pt x="42124" y="1463"/>
                    <a:pt x="41924" y="1463"/>
                  </a:cubicBezTo>
                  <a:cubicBezTo>
                    <a:pt x="39754" y="1463"/>
                    <a:pt x="34942" y="2432"/>
                    <a:pt x="34942" y="2432"/>
                  </a:cubicBezTo>
                  <a:cubicBezTo>
                    <a:pt x="34942" y="2432"/>
                    <a:pt x="34577" y="1914"/>
                    <a:pt x="33823" y="1877"/>
                  </a:cubicBezTo>
                  <a:cubicBezTo>
                    <a:pt x="33790" y="1875"/>
                    <a:pt x="33754" y="1874"/>
                    <a:pt x="33716" y="1874"/>
                  </a:cubicBezTo>
                  <a:cubicBezTo>
                    <a:pt x="32908" y="1874"/>
                    <a:pt x="31167" y="2279"/>
                    <a:pt x="31167" y="2279"/>
                  </a:cubicBezTo>
                  <a:cubicBezTo>
                    <a:pt x="31167" y="2279"/>
                    <a:pt x="27609" y="1434"/>
                    <a:pt x="25335" y="759"/>
                  </a:cubicBezTo>
                  <a:cubicBezTo>
                    <a:pt x="24815" y="605"/>
                    <a:pt x="24217" y="545"/>
                    <a:pt x="23605" y="545"/>
                  </a:cubicBezTo>
                  <a:cubicBezTo>
                    <a:pt x="21541" y="545"/>
                    <a:pt x="19310" y="1221"/>
                    <a:pt x="19310" y="1221"/>
                  </a:cubicBezTo>
                  <a:cubicBezTo>
                    <a:pt x="19310" y="1221"/>
                    <a:pt x="19195" y="468"/>
                    <a:pt x="16459" y="84"/>
                  </a:cubicBezTo>
                  <a:cubicBezTo>
                    <a:pt x="16043" y="26"/>
                    <a:pt x="15643" y="1"/>
                    <a:pt x="15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27"/>
            <p:cNvSpPr/>
            <p:nvPr/>
          </p:nvSpPr>
          <p:spPr>
            <a:xfrm>
              <a:off x="3470423" y="3994115"/>
              <a:ext cx="145941" cy="32135"/>
            </a:xfrm>
            <a:custGeom>
              <a:avLst/>
              <a:gdLst/>
              <a:ahLst/>
              <a:cxnLst/>
              <a:rect l="l" t="t" r="r" b="b"/>
              <a:pathLst>
                <a:path w="888" h="190" extrusionOk="0">
                  <a:moveTo>
                    <a:pt x="444" y="0"/>
                  </a:moveTo>
                  <a:cubicBezTo>
                    <a:pt x="195" y="0"/>
                    <a:pt x="1" y="37"/>
                    <a:pt x="1" y="93"/>
                  </a:cubicBezTo>
                  <a:cubicBezTo>
                    <a:pt x="1" y="153"/>
                    <a:pt x="195" y="190"/>
                    <a:pt x="444" y="190"/>
                  </a:cubicBezTo>
                  <a:cubicBezTo>
                    <a:pt x="694" y="190"/>
                    <a:pt x="888" y="153"/>
                    <a:pt x="888" y="93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27"/>
            <p:cNvSpPr/>
            <p:nvPr/>
          </p:nvSpPr>
          <p:spPr>
            <a:xfrm>
              <a:off x="4312712" y="4534158"/>
              <a:ext cx="132957" cy="36025"/>
            </a:xfrm>
            <a:custGeom>
              <a:avLst/>
              <a:gdLst/>
              <a:ahLst/>
              <a:cxnLst/>
              <a:rect l="l" t="t" r="r" b="b"/>
              <a:pathLst>
                <a:path w="809" h="213" extrusionOk="0">
                  <a:moveTo>
                    <a:pt x="402" y="0"/>
                  </a:moveTo>
                  <a:cubicBezTo>
                    <a:pt x="171" y="0"/>
                    <a:pt x="0" y="60"/>
                    <a:pt x="0" y="116"/>
                  </a:cubicBezTo>
                  <a:cubicBezTo>
                    <a:pt x="0" y="176"/>
                    <a:pt x="171" y="213"/>
                    <a:pt x="402" y="213"/>
                  </a:cubicBezTo>
                  <a:cubicBezTo>
                    <a:pt x="615" y="213"/>
                    <a:pt x="809" y="176"/>
                    <a:pt x="809" y="116"/>
                  </a:cubicBezTo>
                  <a:cubicBezTo>
                    <a:pt x="809" y="60"/>
                    <a:pt x="615" y="0"/>
                    <a:pt x="40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27"/>
            <p:cNvSpPr/>
            <p:nvPr/>
          </p:nvSpPr>
          <p:spPr>
            <a:xfrm>
              <a:off x="5198061" y="3638427"/>
              <a:ext cx="139860" cy="32981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1"/>
                  </a:moveTo>
                  <a:cubicBezTo>
                    <a:pt x="195" y="1"/>
                    <a:pt x="1" y="42"/>
                    <a:pt x="1" y="98"/>
                  </a:cubicBezTo>
                  <a:cubicBezTo>
                    <a:pt x="1" y="158"/>
                    <a:pt x="195" y="195"/>
                    <a:pt x="426" y="195"/>
                  </a:cubicBezTo>
                  <a:cubicBezTo>
                    <a:pt x="657" y="195"/>
                    <a:pt x="851" y="158"/>
                    <a:pt x="851" y="98"/>
                  </a:cubicBezTo>
                  <a:cubicBezTo>
                    <a:pt x="851" y="42"/>
                    <a:pt x="657" y="1"/>
                    <a:pt x="4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7"/>
            <p:cNvSpPr/>
            <p:nvPr/>
          </p:nvSpPr>
          <p:spPr>
            <a:xfrm>
              <a:off x="1524857" y="3567391"/>
              <a:ext cx="101238" cy="29091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10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10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7"/>
            <p:cNvSpPr/>
            <p:nvPr/>
          </p:nvSpPr>
          <p:spPr>
            <a:xfrm>
              <a:off x="3584292" y="3614107"/>
              <a:ext cx="76093" cy="25877"/>
            </a:xfrm>
            <a:custGeom>
              <a:avLst/>
              <a:gdLst/>
              <a:ahLst/>
              <a:cxnLst/>
              <a:rect l="l" t="t" r="r" b="b"/>
              <a:pathLst>
                <a:path w="463" h="153" extrusionOk="0">
                  <a:moveTo>
                    <a:pt x="232" y="0"/>
                  </a:moveTo>
                  <a:cubicBezTo>
                    <a:pt x="98" y="0"/>
                    <a:pt x="1" y="37"/>
                    <a:pt x="1" y="74"/>
                  </a:cubicBezTo>
                  <a:cubicBezTo>
                    <a:pt x="1" y="116"/>
                    <a:pt x="98" y="153"/>
                    <a:pt x="232" y="153"/>
                  </a:cubicBezTo>
                  <a:cubicBezTo>
                    <a:pt x="347" y="153"/>
                    <a:pt x="463" y="116"/>
                    <a:pt x="463" y="74"/>
                  </a:cubicBezTo>
                  <a:cubicBezTo>
                    <a:pt x="463" y="37"/>
                    <a:pt x="347" y="0"/>
                    <a:pt x="23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7"/>
            <p:cNvSpPr/>
            <p:nvPr/>
          </p:nvSpPr>
          <p:spPr>
            <a:xfrm>
              <a:off x="7062439" y="4508281"/>
              <a:ext cx="79051" cy="13531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1"/>
                  </a:moveTo>
                  <a:cubicBezTo>
                    <a:pt x="116" y="1"/>
                    <a:pt x="0" y="19"/>
                    <a:pt x="0" y="38"/>
                  </a:cubicBezTo>
                  <a:cubicBezTo>
                    <a:pt x="0" y="56"/>
                    <a:pt x="116" y="79"/>
                    <a:pt x="250" y="79"/>
                  </a:cubicBezTo>
                  <a:cubicBezTo>
                    <a:pt x="384" y="79"/>
                    <a:pt x="481" y="56"/>
                    <a:pt x="481" y="38"/>
                  </a:cubicBezTo>
                  <a:cubicBezTo>
                    <a:pt x="481" y="19"/>
                    <a:pt x="384" y="1"/>
                    <a:pt x="25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7"/>
            <p:cNvSpPr/>
            <p:nvPr/>
          </p:nvSpPr>
          <p:spPr>
            <a:xfrm>
              <a:off x="5198061" y="4254242"/>
              <a:ext cx="98937" cy="32981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38"/>
                    <a:pt x="1" y="98"/>
                  </a:cubicBezTo>
                  <a:cubicBezTo>
                    <a:pt x="1" y="135"/>
                    <a:pt x="139" y="195"/>
                    <a:pt x="292" y="195"/>
                  </a:cubicBezTo>
                  <a:cubicBezTo>
                    <a:pt x="463" y="195"/>
                    <a:pt x="601" y="135"/>
                    <a:pt x="601" y="98"/>
                  </a:cubicBezTo>
                  <a:cubicBezTo>
                    <a:pt x="601" y="38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7"/>
            <p:cNvSpPr/>
            <p:nvPr/>
          </p:nvSpPr>
          <p:spPr>
            <a:xfrm>
              <a:off x="4448629" y="3586841"/>
              <a:ext cx="88912" cy="29091"/>
            </a:xfrm>
            <a:custGeom>
              <a:avLst/>
              <a:gdLst/>
              <a:ahLst/>
              <a:cxnLst/>
              <a:rect l="l" t="t" r="r" b="b"/>
              <a:pathLst>
                <a:path w="541" h="172" extrusionOk="0">
                  <a:moveTo>
                    <a:pt x="268" y="1"/>
                  </a:moveTo>
                  <a:cubicBezTo>
                    <a:pt x="116" y="1"/>
                    <a:pt x="0" y="38"/>
                    <a:pt x="0" y="98"/>
                  </a:cubicBezTo>
                  <a:cubicBezTo>
                    <a:pt x="0" y="135"/>
                    <a:pt x="116" y="172"/>
                    <a:pt x="268" y="172"/>
                  </a:cubicBezTo>
                  <a:cubicBezTo>
                    <a:pt x="425" y="172"/>
                    <a:pt x="541" y="135"/>
                    <a:pt x="541" y="98"/>
                  </a:cubicBezTo>
                  <a:cubicBezTo>
                    <a:pt x="541" y="38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7"/>
            <p:cNvSpPr/>
            <p:nvPr/>
          </p:nvSpPr>
          <p:spPr>
            <a:xfrm>
              <a:off x="1613745" y="3522606"/>
              <a:ext cx="50290" cy="22833"/>
            </a:xfrm>
            <a:custGeom>
              <a:avLst/>
              <a:gdLst/>
              <a:ahLst/>
              <a:cxnLst/>
              <a:rect l="l" t="t" r="r" b="b"/>
              <a:pathLst>
                <a:path w="306" h="135" extrusionOk="0">
                  <a:moveTo>
                    <a:pt x="153" y="1"/>
                  </a:moveTo>
                  <a:cubicBezTo>
                    <a:pt x="56" y="1"/>
                    <a:pt x="1" y="38"/>
                    <a:pt x="1" y="61"/>
                  </a:cubicBezTo>
                  <a:cubicBezTo>
                    <a:pt x="1" y="98"/>
                    <a:pt x="56" y="135"/>
                    <a:pt x="153" y="135"/>
                  </a:cubicBezTo>
                  <a:cubicBezTo>
                    <a:pt x="232" y="135"/>
                    <a:pt x="305" y="98"/>
                    <a:pt x="305" y="61"/>
                  </a:cubicBezTo>
                  <a:cubicBezTo>
                    <a:pt x="305" y="38"/>
                    <a:pt x="232" y="1"/>
                    <a:pt x="15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7"/>
            <p:cNvSpPr/>
            <p:nvPr/>
          </p:nvSpPr>
          <p:spPr>
            <a:xfrm>
              <a:off x="7081339" y="3987011"/>
              <a:ext cx="101238" cy="29936"/>
            </a:xfrm>
            <a:custGeom>
              <a:avLst/>
              <a:gdLst/>
              <a:ahLst/>
              <a:cxnLst/>
              <a:rect l="l" t="t" r="r" b="b"/>
              <a:pathLst>
                <a:path w="616" h="177" extrusionOk="0">
                  <a:moveTo>
                    <a:pt x="306" y="1"/>
                  </a:moveTo>
                  <a:cubicBezTo>
                    <a:pt x="135" y="1"/>
                    <a:pt x="1" y="42"/>
                    <a:pt x="1" y="79"/>
                  </a:cubicBezTo>
                  <a:cubicBezTo>
                    <a:pt x="1" y="135"/>
                    <a:pt x="135" y="176"/>
                    <a:pt x="306" y="176"/>
                  </a:cubicBezTo>
                  <a:cubicBezTo>
                    <a:pt x="481" y="176"/>
                    <a:pt x="615" y="135"/>
                    <a:pt x="615" y="79"/>
                  </a:cubicBezTo>
                  <a:cubicBezTo>
                    <a:pt x="615" y="42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5" name="Google Shape;485;p27"/>
          <p:cNvSpPr/>
          <p:nvPr/>
        </p:nvSpPr>
        <p:spPr>
          <a:xfrm>
            <a:off x="485867" y="7200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6" name="Google Shape;486;p27"/>
          <p:cNvSpPr/>
          <p:nvPr/>
        </p:nvSpPr>
        <p:spPr>
          <a:xfrm>
            <a:off x="6966099" y="12937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27"/>
          <p:cNvSpPr txBox="1">
            <a:spLocks noGrp="1"/>
          </p:cNvSpPr>
          <p:nvPr>
            <p:ph type="title"/>
          </p:nvPr>
        </p:nvSpPr>
        <p:spPr>
          <a:xfrm>
            <a:off x="7313933" y="2660933"/>
            <a:ext cx="3918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88" name="Google Shape;488;p27"/>
          <p:cNvSpPr txBox="1">
            <a:spLocks noGrp="1"/>
          </p:cNvSpPr>
          <p:nvPr>
            <p:ph type="body" idx="1"/>
          </p:nvPr>
        </p:nvSpPr>
        <p:spPr>
          <a:xfrm>
            <a:off x="6023800" y="3379833"/>
            <a:ext cx="5208400" cy="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>
                <a:solidFill>
                  <a:schemeClr val="dk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7"/>
          <p:cNvSpPr txBox="1">
            <a:spLocks noGrp="1"/>
          </p:cNvSpPr>
          <p:nvPr>
            <p:ph type="title" idx="2" hasCustomPrompt="1"/>
          </p:nvPr>
        </p:nvSpPr>
        <p:spPr>
          <a:xfrm>
            <a:off x="7313933" y="1701333"/>
            <a:ext cx="3918000" cy="9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38948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" name="Google Shape;491;p28"/>
          <p:cNvGrpSpPr/>
          <p:nvPr/>
        </p:nvGrpSpPr>
        <p:grpSpPr>
          <a:xfrm>
            <a:off x="1" y="3227214"/>
            <a:ext cx="12192025" cy="3630785"/>
            <a:chOff x="0" y="2420410"/>
            <a:chExt cx="9144019" cy="2723089"/>
          </a:xfrm>
        </p:grpSpPr>
        <p:sp>
          <p:nvSpPr>
            <p:cNvPr id="492" name="Google Shape;492;p28"/>
            <p:cNvSpPr/>
            <p:nvPr/>
          </p:nvSpPr>
          <p:spPr>
            <a:xfrm>
              <a:off x="0" y="2427593"/>
              <a:ext cx="6723895" cy="2321968"/>
            </a:xfrm>
            <a:custGeom>
              <a:avLst/>
              <a:gdLst/>
              <a:ahLst/>
              <a:cxnLst/>
              <a:rect l="l" t="t" r="r" b="b"/>
              <a:pathLst>
                <a:path w="38079" h="15711" extrusionOk="0">
                  <a:moveTo>
                    <a:pt x="9279" y="1"/>
                  </a:moveTo>
                  <a:cubicBezTo>
                    <a:pt x="8336" y="287"/>
                    <a:pt x="5430" y="1789"/>
                    <a:pt x="3120" y="3023"/>
                  </a:cubicBezTo>
                  <a:cubicBezTo>
                    <a:pt x="2020" y="3619"/>
                    <a:pt x="1040" y="4159"/>
                    <a:pt x="481" y="4446"/>
                  </a:cubicBezTo>
                  <a:cubicBezTo>
                    <a:pt x="172" y="4621"/>
                    <a:pt x="1" y="4718"/>
                    <a:pt x="1" y="4718"/>
                  </a:cubicBezTo>
                  <a:lnTo>
                    <a:pt x="1" y="15711"/>
                  </a:lnTo>
                  <a:cubicBezTo>
                    <a:pt x="1" y="15711"/>
                    <a:pt x="5753" y="14690"/>
                    <a:pt x="6276" y="14574"/>
                  </a:cubicBezTo>
                  <a:cubicBezTo>
                    <a:pt x="6775" y="14477"/>
                    <a:pt x="14532" y="13668"/>
                    <a:pt x="14532" y="13668"/>
                  </a:cubicBezTo>
                  <a:lnTo>
                    <a:pt x="17037" y="13571"/>
                  </a:lnTo>
                  <a:lnTo>
                    <a:pt x="21426" y="13359"/>
                  </a:lnTo>
                  <a:lnTo>
                    <a:pt x="22831" y="13303"/>
                  </a:lnTo>
                  <a:lnTo>
                    <a:pt x="24545" y="13225"/>
                  </a:lnTo>
                  <a:lnTo>
                    <a:pt x="33458" y="12379"/>
                  </a:lnTo>
                  <a:cubicBezTo>
                    <a:pt x="33458" y="12379"/>
                    <a:pt x="38079" y="10896"/>
                    <a:pt x="37039" y="9893"/>
                  </a:cubicBezTo>
                  <a:cubicBezTo>
                    <a:pt x="36850" y="9704"/>
                    <a:pt x="36577" y="9413"/>
                    <a:pt x="36272" y="9085"/>
                  </a:cubicBezTo>
                  <a:cubicBezTo>
                    <a:pt x="35616" y="8373"/>
                    <a:pt x="34808" y="7468"/>
                    <a:pt x="34151" y="6738"/>
                  </a:cubicBezTo>
                  <a:cubicBezTo>
                    <a:pt x="33537" y="6026"/>
                    <a:pt x="33075" y="5504"/>
                    <a:pt x="33075" y="5504"/>
                  </a:cubicBezTo>
                  <a:cubicBezTo>
                    <a:pt x="33075" y="5504"/>
                    <a:pt x="31998" y="5643"/>
                    <a:pt x="26837" y="5911"/>
                  </a:cubicBezTo>
                  <a:cubicBezTo>
                    <a:pt x="26393" y="5430"/>
                    <a:pt x="25834" y="4968"/>
                    <a:pt x="25257" y="4524"/>
                  </a:cubicBezTo>
                  <a:cubicBezTo>
                    <a:pt x="23815" y="3466"/>
                    <a:pt x="22253" y="2639"/>
                    <a:pt x="22198" y="2616"/>
                  </a:cubicBezTo>
                  <a:lnTo>
                    <a:pt x="14574" y="4621"/>
                  </a:lnTo>
                  <a:cubicBezTo>
                    <a:pt x="14574" y="4621"/>
                    <a:pt x="14094" y="4141"/>
                    <a:pt x="13359" y="3466"/>
                  </a:cubicBezTo>
                  <a:cubicBezTo>
                    <a:pt x="12282" y="2464"/>
                    <a:pt x="10684" y="1022"/>
                    <a:pt x="92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28"/>
            <p:cNvSpPr/>
            <p:nvPr/>
          </p:nvSpPr>
          <p:spPr>
            <a:xfrm>
              <a:off x="2573469" y="2807042"/>
              <a:ext cx="2165546" cy="486976"/>
            </a:xfrm>
            <a:custGeom>
              <a:avLst/>
              <a:gdLst/>
              <a:ahLst/>
              <a:cxnLst/>
              <a:rect l="l" t="t" r="r" b="b"/>
              <a:pathLst>
                <a:path w="12264" h="3295" extrusionOk="0">
                  <a:moveTo>
                    <a:pt x="7624" y="0"/>
                  </a:moveTo>
                  <a:lnTo>
                    <a:pt x="0" y="2005"/>
                  </a:lnTo>
                  <a:lnTo>
                    <a:pt x="6062" y="1294"/>
                  </a:lnTo>
                  <a:lnTo>
                    <a:pt x="5716" y="2310"/>
                  </a:lnTo>
                  <a:lnTo>
                    <a:pt x="7393" y="1294"/>
                  </a:lnTo>
                  <a:lnTo>
                    <a:pt x="7929" y="2620"/>
                  </a:lnTo>
                  <a:lnTo>
                    <a:pt x="8336" y="1294"/>
                  </a:lnTo>
                  <a:lnTo>
                    <a:pt x="12263" y="3295"/>
                  </a:lnTo>
                  <a:cubicBezTo>
                    <a:pt x="11819" y="2814"/>
                    <a:pt x="11260" y="2352"/>
                    <a:pt x="10683" y="1908"/>
                  </a:cubicBezTo>
                  <a:cubicBezTo>
                    <a:pt x="9241" y="850"/>
                    <a:pt x="7679" y="23"/>
                    <a:pt x="76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28"/>
            <p:cNvSpPr/>
            <p:nvPr/>
          </p:nvSpPr>
          <p:spPr>
            <a:xfrm>
              <a:off x="550751" y="2420410"/>
              <a:ext cx="1808154" cy="512397"/>
            </a:xfrm>
            <a:custGeom>
              <a:avLst/>
              <a:gdLst/>
              <a:ahLst/>
              <a:cxnLst/>
              <a:rect l="l" t="t" r="r" b="b"/>
              <a:pathLst>
                <a:path w="10240" h="3467" extrusionOk="0">
                  <a:moveTo>
                    <a:pt x="6160" y="1"/>
                  </a:moveTo>
                  <a:cubicBezTo>
                    <a:pt x="5217" y="287"/>
                    <a:pt x="2311" y="1789"/>
                    <a:pt x="1" y="3023"/>
                  </a:cubicBezTo>
                  <a:lnTo>
                    <a:pt x="5254" y="1673"/>
                  </a:lnTo>
                  <a:lnTo>
                    <a:pt x="5545" y="3023"/>
                  </a:lnTo>
                  <a:lnTo>
                    <a:pt x="6793" y="1673"/>
                  </a:lnTo>
                  <a:lnTo>
                    <a:pt x="10240" y="3466"/>
                  </a:lnTo>
                  <a:cubicBezTo>
                    <a:pt x="9163" y="2464"/>
                    <a:pt x="7565" y="1022"/>
                    <a:pt x="61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28"/>
            <p:cNvSpPr/>
            <p:nvPr/>
          </p:nvSpPr>
          <p:spPr>
            <a:xfrm>
              <a:off x="2559102" y="3096187"/>
              <a:ext cx="1210086" cy="1322891"/>
            </a:xfrm>
            <a:custGeom>
              <a:avLst/>
              <a:gdLst/>
              <a:ahLst/>
              <a:cxnLst/>
              <a:rect l="l" t="t" r="r" b="b"/>
              <a:pathLst>
                <a:path w="6853" h="8951" extrusionOk="0">
                  <a:moveTo>
                    <a:pt x="0" y="0"/>
                  </a:moveTo>
                  <a:lnTo>
                    <a:pt x="2463" y="8950"/>
                  </a:lnTo>
                  <a:lnTo>
                    <a:pt x="6852" y="87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8"/>
            <p:cNvSpPr/>
            <p:nvPr/>
          </p:nvSpPr>
          <p:spPr>
            <a:xfrm>
              <a:off x="5612684" y="3279288"/>
              <a:ext cx="3531335" cy="841577"/>
            </a:xfrm>
            <a:custGeom>
              <a:avLst/>
              <a:gdLst/>
              <a:ahLst/>
              <a:cxnLst/>
              <a:rect l="l" t="t" r="r" b="b"/>
              <a:pathLst>
                <a:path w="21487" h="6378" extrusionOk="0">
                  <a:moveTo>
                    <a:pt x="15285" y="0"/>
                  </a:moveTo>
                  <a:cubicBezTo>
                    <a:pt x="14267" y="0"/>
                    <a:pt x="12238" y="647"/>
                    <a:pt x="10397" y="1295"/>
                  </a:cubicBezTo>
                  <a:cubicBezTo>
                    <a:pt x="9283" y="1678"/>
                    <a:pt x="8244" y="2080"/>
                    <a:pt x="7550" y="2353"/>
                  </a:cubicBezTo>
                  <a:cubicBezTo>
                    <a:pt x="7065" y="2542"/>
                    <a:pt x="6760" y="2681"/>
                    <a:pt x="6760" y="2681"/>
                  </a:cubicBezTo>
                  <a:cubicBezTo>
                    <a:pt x="6742" y="2658"/>
                    <a:pt x="6603" y="2542"/>
                    <a:pt x="5490" y="1696"/>
                  </a:cubicBezTo>
                  <a:cubicBezTo>
                    <a:pt x="5102" y="1410"/>
                    <a:pt x="4566" y="1003"/>
                    <a:pt x="3872" y="463"/>
                  </a:cubicBezTo>
                  <a:cubicBezTo>
                    <a:pt x="3295" y="772"/>
                    <a:pt x="2676" y="1119"/>
                    <a:pt x="2024" y="1544"/>
                  </a:cubicBezTo>
                  <a:cubicBezTo>
                    <a:pt x="1387" y="1928"/>
                    <a:pt x="735" y="2353"/>
                    <a:pt x="0" y="2852"/>
                  </a:cubicBezTo>
                  <a:cubicBezTo>
                    <a:pt x="657" y="3582"/>
                    <a:pt x="1465" y="4487"/>
                    <a:pt x="2121" y="5199"/>
                  </a:cubicBezTo>
                  <a:cubicBezTo>
                    <a:pt x="2329" y="5180"/>
                    <a:pt x="2542" y="5180"/>
                    <a:pt x="2736" y="5162"/>
                  </a:cubicBezTo>
                  <a:cubicBezTo>
                    <a:pt x="2985" y="5143"/>
                    <a:pt x="3235" y="5125"/>
                    <a:pt x="3484" y="5125"/>
                  </a:cubicBezTo>
                  <a:cubicBezTo>
                    <a:pt x="3623" y="5106"/>
                    <a:pt x="3775" y="5106"/>
                    <a:pt x="3909" y="5106"/>
                  </a:cubicBezTo>
                  <a:cubicBezTo>
                    <a:pt x="4025" y="5083"/>
                    <a:pt x="4140" y="5083"/>
                    <a:pt x="4256" y="5083"/>
                  </a:cubicBezTo>
                  <a:cubicBezTo>
                    <a:pt x="4408" y="5083"/>
                    <a:pt x="4566" y="5065"/>
                    <a:pt x="4718" y="5065"/>
                  </a:cubicBezTo>
                  <a:lnTo>
                    <a:pt x="4778" y="5065"/>
                  </a:lnTo>
                  <a:cubicBezTo>
                    <a:pt x="5009" y="5046"/>
                    <a:pt x="5217" y="5046"/>
                    <a:pt x="5430" y="5028"/>
                  </a:cubicBezTo>
                  <a:lnTo>
                    <a:pt x="5776" y="5028"/>
                  </a:lnTo>
                  <a:cubicBezTo>
                    <a:pt x="6395" y="5009"/>
                    <a:pt x="6991" y="4991"/>
                    <a:pt x="7550" y="4991"/>
                  </a:cubicBezTo>
                  <a:lnTo>
                    <a:pt x="7684" y="4991"/>
                  </a:lnTo>
                  <a:cubicBezTo>
                    <a:pt x="7837" y="4991"/>
                    <a:pt x="7989" y="4968"/>
                    <a:pt x="8147" y="4968"/>
                  </a:cubicBezTo>
                  <a:lnTo>
                    <a:pt x="9454" y="4968"/>
                  </a:lnTo>
                  <a:cubicBezTo>
                    <a:pt x="10166" y="4968"/>
                    <a:pt x="10840" y="4991"/>
                    <a:pt x="11478" y="5009"/>
                  </a:cubicBezTo>
                  <a:lnTo>
                    <a:pt x="11515" y="5009"/>
                  </a:lnTo>
                  <a:cubicBezTo>
                    <a:pt x="11686" y="5009"/>
                    <a:pt x="11861" y="5028"/>
                    <a:pt x="12032" y="5028"/>
                  </a:cubicBezTo>
                  <a:lnTo>
                    <a:pt x="12226" y="5028"/>
                  </a:lnTo>
                  <a:cubicBezTo>
                    <a:pt x="12342" y="5046"/>
                    <a:pt x="12457" y="5046"/>
                    <a:pt x="12591" y="5046"/>
                  </a:cubicBezTo>
                  <a:lnTo>
                    <a:pt x="12767" y="5046"/>
                  </a:lnTo>
                  <a:cubicBezTo>
                    <a:pt x="12767" y="5046"/>
                    <a:pt x="12786" y="5065"/>
                    <a:pt x="12804" y="5065"/>
                  </a:cubicBezTo>
                  <a:cubicBezTo>
                    <a:pt x="13017" y="5065"/>
                    <a:pt x="13248" y="5083"/>
                    <a:pt x="13460" y="5083"/>
                  </a:cubicBezTo>
                  <a:cubicBezTo>
                    <a:pt x="13516" y="5083"/>
                    <a:pt x="13557" y="5106"/>
                    <a:pt x="13613" y="5106"/>
                  </a:cubicBezTo>
                  <a:cubicBezTo>
                    <a:pt x="13728" y="5106"/>
                    <a:pt x="13844" y="5125"/>
                    <a:pt x="13941" y="5125"/>
                  </a:cubicBezTo>
                  <a:cubicBezTo>
                    <a:pt x="14019" y="5125"/>
                    <a:pt x="14075" y="5125"/>
                    <a:pt x="14135" y="5143"/>
                  </a:cubicBezTo>
                  <a:cubicBezTo>
                    <a:pt x="14287" y="5143"/>
                    <a:pt x="14440" y="5162"/>
                    <a:pt x="14574" y="5162"/>
                  </a:cubicBezTo>
                  <a:cubicBezTo>
                    <a:pt x="14634" y="5162"/>
                    <a:pt x="14689" y="5180"/>
                    <a:pt x="14731" y="5180"/>
                  </a:cubicBezTo>
                  <a:lnTo>
                    <a:pt x="14883" y="5180"/>
                  </a:lnTo>
                  <a:cubicBezTo>
                    <a:pt x="14980" y="5199"/>
                    <a:pt x="15077" y="5199"/>
                    <a:pt x="15151" y="5222"/>
                  </a:cubicBezTo>
                  <a:cubicBezTo>
                    <a:pt x="15364" y="5240"/>
                    <a:pt x="15558" y="5259"/>
                    <a:pt x="15752" y="5277"/>
                  </a:cubicBezTo>
                  <a:lnTo>
                    <a:pt x="15886" y="5277"/>
                  </a:lnTo>
                  <a:cubicBezTo>
                    <a:pt x="15941" y="5277"/>
                    <a:pt x="15983" y="5296"/>
                    <a:pt x="16020" y="5296"/>
                  </a:cubicBezTo>
                  <a:cubicBezTo>
                    <a:pt x="16075" y="5296"/>
                    <a:pt x="16117" y="5296"/>
                    <a:pt x="16154" y="5314"/>
                  </a:cubicBezTo>
                  <a:lnTo>
                    <a:pt x="16172" y="5314"/>
                  </a:lnTo>
                  <a:cubicBezTo>
                    <a:pt x="16348" y="5338"/>
                    <a:pt x="16519" y="5356"/>
                    <a:pt x="16676" y="5374"/>
                  </a:cubicBezTo>
                  <a:cubicBezTo>
                    <a:pt x="17097" y="5411"/>
                    <a:pt x="17485" y="5471"/>
                    <a:pt x="17850" y="5527"/>
                  </a:cubicBezTo>
                  <a:cubicBezTo>
                    <a:pt x="18367" y="5605"/>
                    <a:pt x="18848" y="5684"/>
                    <a:pt x="19254" y="5758"/>
                  </a:cubicBezTo>
                  <a:lnTo>
                    <a:pt x="19254" y="5776"/>
                  </a:lnTo>
                  <a:lnTo>
                    <a:pt x="19333" y="5776"/>
                  </a:lnTo>
                  <a:cubicBezTo>
                    <a:pt x="19425" y="5800"/>
                    <a:pt x="19504" y="5818"/>
                    <a:pt x="19564" y="5837"/>
                  </a:cubicBezTo>
                  <a:cubicBezTo>
                    <a:pt x="19601" y="5837"/>
                    <a:pt x="19619" y="5837"/>
                    <a:pt x="19656" y="5855"/>
                  </a:cubicBezTo>
                  <a:cubicBezTo>
                    <a:pt x="19698" y="5855"/>
                    <a:pt x="19735" y="5873"/>
                    <a:pt x="19772" y="5873"/>
                  </a:cubicBezTo>
                  <a:lnTo>
                    <a:pt x="19795" y="5873"/>
                  </a:lnTo>
                  <a:cubicBezTo>
                    <a:pt x="19850" y="5892"/>
                    <a:pt x="19929" y="5915"/>
                    <a:pt x="19984" y="5934"/>
                  </a:cubicBezTo>
                  <a:cubicBezTo>
                    <a:pt x="20044" y="5934"/>
                    <a:pt x="20081" y="5952"/>
                    <a:pt x="20118" y="5952"/>
                  </a:cubicBezTo>
                  <a:cubicBezTo>
                    <a:pt x="20160" y="5971"/>
                    <a:pt x="20197" y="5971"/>
                    <a:pt x="20234" y="5989"/>
                  </a:cubicBezTo>
                  <a:cubicBezTo>
                    <a:pt x="20276" y="5989"/>
                    <a:pt x="20312" y="6007"/>
                    <a:pt x="20349" y="6007"/>
                  </a:cubicBezTo>
                  <a:cubicBezTo>
                    <a:pt x="20391" y="6031"/>
                    <a:pt x="20428" y="6031"/>
                    <a:pt x="20465" y="6049"/>
                  </a:cubicBezTo>
                  <a:cubicBezTo>
                    <a:pt x="20488" y="6049"/>
                    <a:pt x="20507" y="6049"/>
                    <a:pt x="20525" y="6068"/>
                  </a:cubicBezTo>
                  <a:cubicBezTo>
                    <a:pt x="20604" y="6086"/>
                    <a:pt x="20677" y="6105"/>
                    <a:pt x="20738" y="6123"/>
                  </a:cubicBezTo>
                  <a:cubicBezTo>
                    <a:pt x="20775" y="6123"/>
                    <a:pt x="20811" y="6146"/>
                    <a:pt x="20853" y="6146"/>
                  </a:cubicBezTo>
                  <a:cubicBezTo>
                    <a:pt x="20872" y="6165"/>
                    <a:pt x="20872" y="6165"/>
                    <a:pt x="20890" y="6165"/>
                  </a:cubicBezTo>
                  <a:cubicBezTo>
                    <a:pt x="20909" y="6165"/>
                    <a:pt x="20950" y="6183"/>
                    <a:pt x="20969" y="6183"/>
                  </a:cubicBezTo>
                  <a:cubicBezTo>
                    <a:pt x="20987" y="6202"/>
                    <a:pt x="21006" y="6202"/>
                    <a:pt x="21024" y="6202"/>
                  </a:cubicBezTo>
                  <a:cubicBezTo>
                    <a:pt x="21103" y="6220"/>
                    <a:pt x="21158" y="6262"/>
                    <a:pt x="21218" y="6280"/>
                  </a:cubicBezTo>
                  <a:lnTo>
                    <a:pt x="21255" y="6280"/>
                  </a:lnTo>
                  <a:cubicBezTo>
                    <a:pt x="21274" y="6299"/>
                    <a:pt x="21297" y="6299"/>
                    <a:pt x="21315" y="6299"/>
                  </a:cubicBezTo>
                  <a:lnTo>
                    <a:pt x="21334" y="6317"/>
                  </a:lnTo>
                  <a:cubicBezTo>
                    <a:pt x="21449" y="6354"/>
                    <a:pt x="21486" y="6377"/>
                    <a:pt x="21486" y="6377"/>
                  </a:cubicBezTo>
                  <a:lnTo>
                    <a:pt x="21486" y="4547"/>
                  </a:lnTo>
                  <a:cubicBezTo>
                    <a:pt x="20641" y="3951"/>
                    <a:pt x="19467" y="3120"/>
                    <a:pt x="18312" y="2274"/>
                  </a:cubicBezTo>
                  <a:cubicBezTo>
                    <a:pt x="17231" y="1484"/>
                    <a:pt x="16154" y="657"/>
                    <a:pt x="15327" y="1"/>
                  </a:cubicBezTo>
                  <a:cubicBezTo>
                    <a:pt x="15313" y="0"/>
                    <a:pt x="15299" y="0"/>
                    <a:pt x="152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8"/>
            <p:cNvSpPr/>
            <p:nvPr/>
          </p:nvSpPr>
          <p:spPr>
            <a:xfrm>
              <a:off x="5414892" y="3313676"/>
              <a:ext cx="1496091" cy="992923"/>
            </a:xfrm>
            <a:custGeom>
              <a:avLst/>
              <a:gdLst/>
              <a:ahLst/>
              <a:cxnLst/>
              <a:rect l="l" t="t" r="r" b="b"/>
              <a:pathLst>
                <a:path w="6761" h="4737" extrusionOk="0">
                  <a:moveTo>
                    <a:pt x="3872" y="1"/>
                  </a:moveTo>
                  <a:cubicBezTo>
                    <a:pt x="3295" y="310"/>
                    <a:pt x="2676" y="657"/>
                    <a:pt x="2024" y="1082"/>
                  </a:cubicBezTo>
                  <a:cubicBezTo>
                    <a:pt x="1387" y="1466"/>
                    <a:pt x="735" y="1891"/>
                    <a:pt x="0" y="2390"/>
                  </a:cubicBezTo>
                  <a:cubicBezTo>
                    <a:pt x="657" y="3120"/>
                    <a:pt x="1465" y="4025"/>
                    <a:pt x="2121" y="4737"/>
                  </a:cubicBezTo>
                  <a:cubicBezTo>
                    <a:pt x="2329" y="4718"/>
                    <a:pt x="2542" y="4718"/>
                    <a:pt x="2736" y="4700"/>
                  </a:cubicBezTo>
                  <a:cubicBezTo>
                    <a:pt x="2985" y="4681"/>
                    <a:pt x="3235" y="4663"/>
                    <a:pt x="3484" y="4663"/>
                  </a:cubicBezTo>
                  <a:cubicBezTo>
                    <a:pt x="3623" y="4644"/>
                    <a:pt x="3775" y="4644"/>
                    <a:pt x="3909" y="4644"/>
                  </a:cubicBezTo>
                  <a:lnTo>
                    <a:pt x="4718" y="3951"/>
                  </a:lnTo>
                  <a:lnTo>
                    <a:pt x="6760" y="2219"/>
                  </a:lnTo>
                  <a:cubicBezTo>
                    <a:pt x="6760" y="2196"/>
                    <a:pt x="6742" y="2177"/>
                    <a:pt x="6663" y="2140"/>
                  </a:cubicBezTo>
                  <a:cubicBezTo>
                    <a:pt x="6663" y="2140"/>
                    <a:pt x="6663" y="2122"/>
                    <a:pt x="6645" y="2122"/>
                  </a:cubicBezTo>
                  <a:cubicBezTo>
                    <a:pt x="6645" y="2103"/>
                    <a:pt x="6626" y="2103"/>
                    <a:pt x="6603" y="2080"/>
                  </a:cubicBezTo>
                  <a:lnTo>
                    <a:pt x="6585" y="2080"/>
                  </a:lnTo>
                  <a:cubicBezTo>
                    <a:pt x="6566" y="2062"/>
                    <a:pt x="6548" y="2043"/>
                    <a:pt x="6548" y="2043"/>
                  </a:cubicBezTo>
                  <a:cubicBezTo>
                    <a:pt x="6529" y="2025"/>
                    <a:pt x="6511" y="2006"/>
                    <a:pt x="6488" y="2006"/>
                  </a:cubicBezTo>
                  <a:lnTo>
                    <a:pt x="6469" y="1988"/>
                  </a:lnTo>
                  <a:cubicBezTo>
                    <a:pt x="6451" y="1965"/>
                    <a:pt x="6432" y="1965"/>
                    <a:pt x="6432" y="1946"/>
                  </a:cubicBezTo>
                  <a:cubicBezTo>
                    <a:pt x="6414" y="1946"/>
                    <a:pt x="6414" y="1928"/>
                    <a:pt x="6395" y="1928"/>
                  </a:cubicBezTo>
                  <a:cubicBezTo>
                    <a:pt x="6354" y="1891"/>
                    <a:pt x="6298" y="1849"/>
                    <a:pt x="6257" y="1812"/>
                  </a:cubicBezTo>
                  <a:cubicBezTo>
                    <a:pt x="6220" y="1794"/>
                    <a:pt x="6201" y="1775"/>
                    <a:pt x="6183" y="1757"/>
                  </a:cubicBezTo>
                  <a:cubicBezTo>
                    <a:pt x="6164" y="1757"/>
                    <a:pt x="6141" y="1734"/>
                    <a:pt x="6123" y="1715"/>
                  </a:cubicBezTo>
                  <a:cubicBezTo>
                    <a:pt x="6067" y="1678"/>
                    <a:pt x="6007" y="1641"/>
                    <a:pt x="5952" y="1581"/>
                  </a:cubicBezTo>
                  <a:cubicBezTo>
                    <a:pt x="5933" y="1581"/>
                    <a:pt x="5933" y="1563"/>
                    <a:pt x="5910" y="1563"/>
                  </a:cubicBezTo>
                  <a:cubicBezTo>
                    <a:pt x="5873" y="1526"/>
                    <a:pt x="5836" y="1484"/>
                    <a:pt x="5776" y="1466"/>
                  </a:cubicBezTo>
                  <a:cubicBezTo>
                    <a:pt x="5776" y="1447"/>
                    <a:pt x="5758" y="1447"/>
                    <a:pt x="5739" y="1429"/>
                  </a:cubicBezTo>
                  <a:cubicBezTo>
                    <a:pt x="5721" y="1410"/>
                    <a:pt x="5702" y="1387"/>
                    <a:pt x="5661" y="1368"/>
                  </a:cubicBezTo>
                  <a:cubicBezTo>
                    <a:pt x="5642" y="1350"/>
                    <a:pt x="5624" y="1332"/>
                    <a:pt x="5605" y="1332"/>
                  </a:cubicBezTo>
                  <a:cubicBezTo>
                    <a:pt x="5564" y="1295"/>
                    <a:pt x="5527" y="1271"/>
                    <a:pt x="5490" y="1234"/>
                  </a:cubicBezTo>
                  <a:cubicBezTo>
                    <a:pt x="5102" y="948"/>
                    <a:pt x="4566" y="541"/>
                    <a:pt x="38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8"/>
            <p:cNvSpPr/>
            <p:nvPr/>
          </p:nvSpPr>
          <p:spPr>
            <a:xfrm>
              <a:off x="5862775" y="3306492"/>
              <a:ext cx="1048215" cy="465125"/>
            </a:xfrm>
            <a:custGeom>
              <a:avLst/>
              <a:gdLst/>
              <a:ahLst/>
              <a:cxnLst/>
              <a:rect l="l" t="t" r="r" b="b"/>
              <a:pathLst>
                <a:path w="4737" h="2219" extrusionOk="0">
                  <a:moveTo>
                    <a:pt x="1848" y="1"/>
                  </a:moveTo>
                  <a:cubicBezTo>
                    <a:pt x="1271" y="310"/>
                    <a:pt x="652" y="657"/>
                    <a:pt x="0" y="1082"/>
                  </a:cubicBezTo>
                  <a:lnTo>
                    <a:pt x="1904" y="347"/>
                  </a:lnTo>
                  <a:lnTo>
                    <a:pt x="4736" y="2219"/>
                  </a:lnTo>
                  <a:cubicBezTo>
                    <a:pt x="4718" y="2196"/>
                    <a:pt x="4464" y="2006"/>
                    <a:pt x="18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8"/>
            <p:cNvSpPr/>
            <p:nvPr/>
          </p:nvSpPr>
          <p:spPr>
            <a:xfrm>
              <a:off x="7314073" y="3272104"/>
              <a:ext cx="1300975" cy="300186"/>
            </a:xfrm>
            <a:custGeom>
              <a:avLst/>
              <a:gdLst/>
              <a:ahLst/>
              <a:cxnLst/>
              <a:rect l="l" t="t" r="r" b="b"/>
              <a:pathLst>
                <a:path w="7916" h="2275" extrusionOk="0">
                  <a:moveTo>
                    <a:pt x="4889" y="0"/>
                  </a:moveTo>
                  <a:cubicBezTo>
                    <a:pt x="3871" y="0"/>
                    <a:pt x="1842" y="647"/>
                    <a:pt x="1" y="1295"/>
                  </a:cubicBezTo>
                  <a:lnTo>
                    <a:pt x="3508" y="809"/>
                  </a:lnTo>
                  <a:lnTo>
                    <a:pt x="3642" y="1562"/>
                  </a:lnTo>
                  <a:lnTo>
                    <a:pt x="4524" y="657"/>
                  </a:lnTo>
                  <a:lnTo>
                    <a:pt x="7916" y="2274"/>
                  </a:lnTo>
                  <a:cubicBezTo>
                    <a:pt x="6835" y="1484"/>
                    <a:pt x="5758" y="657"/>
                    <a:pt x="4931" y="1"/>
                  </a:cubicBezTo>
                  <a:cubicBezTo>
                    <a:pt x="4917" y="0"/>
                    <a:pt x="4903" y="0"/>
                    <a:pt x="48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8"/>
            <p:cNvSpPr/>
            <p:nvPr/>
          </p:nvSpPr>
          <p:spPr>
            <a:xfrm>
              <a:off x="25" y="3761474"/>
              <a:ext cx="9143966" cy="1382025"/>
            </a:xfrm>
            <a:custGeom>
              <a:avLst/>
              <a:gdLst/>
              <a:ahLst/>
              <a:cxnLst/>
              <a:rect l="l" t="t" r="r" b="b"/>
              <a:pathLst>
                <a:path w="55638" h="13062" extrusionOk="0">
                  <a:moveTo>
                    <a:pt x="18328" y="0"/>
                  </a:moveTo>
                  <a:cubicBezTo>
                    <a:pt x="9728" y="0"/>
                    <a:pt x="1" y="1838"/>
                    <a:pt x="1" y="1838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8"/>
                  </a:lnTo>
                  <a:cubicBezTo>
                    <a:pt x="55637" y="1838"/>
                    <a:pt x="54001" y="1880"/>
                    <a:pt x="51326" y="1880"/>
                  </a:cubicBezTo>
                  <a:lnTo>
                    <a:pt x="51308" y="1880"/>
                  </a:lnTo>
                  <a:cubicBezTo>
                    <a:pt x="45241" y="1880"/>
                    <a:pt x="33846" y="1667"/>
                    <a:pt x="23815" y="318"/>
                  </a:cubicBezTo>
                  <a:cubicBezTo>
                    <a:pt x="22124" y="92"/>
                    <a:pt x="20254" y="0"/>
                    <a:pt x="18328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8"/>
            <p:cNvSpPr/>
            <p:nvPr/>
          </p:nvSpPr>
          <p:spPr>
            <a:xfrm>
              <a:off x="25" y="4150551"/>
              <a:ext cx="9143966" cy="992913"/>
            </a:xfrm>
            <a:custGeom>
              <a:avLst/>
              <a:gdLst/>
              <a:ahLst/>
              <a:cxnLst/>
              <a:rect l="l" t="t" r="r" b="b"/>
              <a:pathLst>
                <a:path w="55638" h="9704" extrusionOk="0">
                  <a:moveTo>
                    <a:pt x="47791" y="0"/>
                  </a:moveTo>
                  <a:cubicBezTo>
                    <a:pt x="42137" y="0"/>
                    <a:pt x="36555" y="1243"/>
                    <a:pt x="31014" y="2426"/>
                  </a:cubicBezTo>
                  <a:cubicBezTo>
                    <a:pt x="25825" y="3542"/>
                    <a:pt x="20552" y="4639"/>
                    <a:pt x="15243" y="4639"/>
                  </a:cubicBezTo>
                  <a:cubicBezTo>
                    <a:pt x="14860" y="4639"/>
                    <a:pt x="14477" y="4633"/>
                    <a:pt x="14094" y="4621"/>
                  </a:cubicBezTo>
                  <a:cubicBezTo>
                    <a:pt x="9126" y="4487"/>
                    <a:pt x="4062" y="3235"/>
                    <a:pt x="1" y="407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8"/>
                  </a:lnTo>
                  <a:cubicBezTo>
                    <a:pt x="53368" y="310"/>
                    <a:pt x="50596" y="0"/>
                    <a:pt x="47916" y="0"/>
                  </a:cubicBezTo>
                  <a:cubicBezTo>
                    <a:pt x="47875" y="0"/>
                    <a:pt x="47833" y="0"/>
                    <a:pt x="47791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8"/>
            <p:cNvSpPr/>
            <p:nvPr/>
          </p:nvSpPr>
          <p:spPr>
            <a:xfrm>
              <a:off x="0" y="3563052"/>
              <a:ext cx="9143966" cy="445859"/>
            </a:xfrm>
            <a:custGeom>
              <a:avLst/>
              <a:gdLst/>
              <a:ahLst/>
              <a:cxnLst/>
              <a:rect l="l" t="t" r="r" b="b"/>
              <a:pathLst>
                <a:path w="55638" h="3379" extrusionOk="0">
                  <a:moveTo>
                    <a:pt x="15264" y="1"/>
                  </a:moveTo>
                  <a:cubicBezTo>
                    <a:pt x="13174" y="1"/>
                    <a:pt x="11723" y="759"/>
                    <a:pt x="11723" y="759"/>
                  </a:cubicBezTo>
                  <a:cubicBezTo>
                    <a:pt x="11309" y="618"/>
                    <a:pt x="10916" y="561"/>
                    <a:pt x="10551" y="561"/>
                  </a:cubicBezTo>
                  <a:cubicBezTo>
                    <a:pt x="8908" y="561"/>
                    <a:pt x="7814" y="1720"/>
                    <a:pt x="7814" y="1720"/>
                  </a:cubicBezTo>
                  <a:cubicBezTo>
                    <a:pt x="7814" y="1720"/>
                    <a:pt x="7278" y="181"/>
                    <a:pt x="5735" y="84"/>
                  </a:cubicBezTo>
                  <a:cubicBezTo>
                    <a:pt x="5668" y="79"/>
                    <a:pt x="5601" y="77"/>
                    <a:pt x="5533" y="77"/>
                  </a:cubicBezTo>
                  <a:cubicBezTo>
                    <a:pt x="4050" y="77"/>
                    <a:pt x="2482" y="1240"/>
                    <a:pt x="2482" y="1240"/>
                  </a:cubicBezTo>
                  <a:lnTo>
                    <a:pt x="1692" y="814"/>
                  </a:lnTo>
                  <a:cubicBezTo>
                    <a:pt x="1544" y="738"/>
                    <a:pt x="1395" y="706"/>
                    <a:pt x="1248" y="706"/>
                  </a:cubicBezTo>
                  <a:cubicBezTo>
                    <a:pt x="591" y="706"/>
                    <a:pt x="1" y="1337"/>
                    <a:pt x="1" y="1337"/>
                  </a:cubicBezTo>
                  <a:lnTo>
                    <a:pt x="1" y="3337"/>
                  </a:lnTo>
                  <a:cubicBezTo>
                    <a:pt x="1" y="3337"/>
                    <a:pt x="9728" y="1499"/>
                    <a:pt x="18328" y="1499"/>
                  </a:cubicBezTo>
                  <a:cubicBezTo>
                    <a:pt x="20254" y="1499"/>
                    <a:pt x="22124" y="1591"/>
                    <a:pt x="23815" y="1817"/>
                  </a:cubicBezTo>
                  <a:cubicBezTo>
                    <a:pt x="33846" y="3166"/>
                    <a:pt x="45241" y="3379"/>
                    <a:pt x="51308" y="3379"/>
                  </a:cubicBezTo>
                  <a:lnTo>
                    <a:pt x="51326" y="3379"/>
                  </a:lnTo>
                  <a:lnTo>
                    <a:pt x="55637" y="3337"/>
                  </a:lnTo>
                  <a:lnTo>
                    <a:pt x="55637" y="1489"/>
                  </a:lnTo>
                  <a:cubicBezTo>
                    <a:pt x="55050" y="1456"/>
                    <a:pt x="54471" y="1441"/>
                    <a:pt x="53905" y="1441"/>
                  </a:cubicBezTo>
                  <a:cubicBezTo>
                    <a:pt x="48848" y="1441"/>
                    <a:pt x="44797" y="2626"/>
                    <a:pt x="44797" y="2626"/>
                  </a:cubicBezTo>
                  <a:cubicBezTo>
                    <a:pt x="44797" y="2626"/>
                    <a:pt x="44201" y="1720"/>
                    <a:pt x="42450" y="1489"/>
                  </a:cubicBezTo>
                  <a:cubicBezTo>
                    <a:pt x="42301" y="1471"/>
                    <a:pt x="42124" y="1463"/>
                    <a:pt x="41924" y="1463"/>
                  </a:cubicBezTo>
                  <a:cubicBezTo>
                    <a:pt x="39754" y="1463"/>
                    <a:pt x="34942" y="2432"/>
                    <a:pt x="34942" y="2432"/>
                  </a:cubicBezTo>
                  <a:cubicBezTo>
                    <a:pt x="34942" y="2432"/>
                    <a:pt x="34577" y="1914"/>
                    <a:pt x="33823" y="1877"/>
                  </a:cubicBezTo>
                  <a:cubicBezTo>
                    <a:pt x="33790" y="1875"/>
                    <a:pt x="33754" y="1874"/>
                    <a:pt x="33716" y="1874"/>
                  </a:cubicBezTo>
                  <a:cubicBezTo>
                    <a:pt x="32908" y="1874"/>
                    <a:pt x="31167" y="2279"/>
                    <a:pt x="31167" y="2279"/>
                  </a:cubicBezTo>
                  <a:cubicBezTo>
                    <a:pt x="31167" y="2279"/>
                    <a:pt x="27609" y="1434"/>
                    <a:pt x="25335" y="759"/>
                  </a:cubicBezTo>
                  <a:cubicBezTo>
                    <a:pt x="24815" y="605"/>
                    <a:pt x="24217" y="545"/>
                    <a:pt x="23605" y="545"/>
                  </a:cubicBezTo>
                  <a:cubicBezTo>
                    <a:pt x="21541" y="545"/>
                    <a:pt x="19310" y="1221"/>
                    <a:pt x="19310" y="1221"/>
                  </a:cubicBezTo>
                  <a:cubicBezTo>
                    <a:pt x="19310" y="1221"/>
                    <a:pt x="19195" y="468"/>
                    <a:pt x="16459" y="84"/>
                  </a:cubicBezTo>
                  <a:cubicBezTo>
                    <a:pt x="16043" y="26"/>
                    <a:pt x="15643" y="1"/>
                    <a:pt x="15264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8"/>
            <p:cNvSpPr/>
            <p:nvPr/>
          </p:nvSpPr>
          <p:spPr>
            <a:xfrm>
              <a:off x="3470419" y="4246795"/>
              <a:ext cx="145941" cy="25071"/>
            </a:xfrm>
            <a:custGeom>
              <a:avLst/>
              <a:gdLst/>
              <a:ahLst/>
              <a:cxnLst/>
              <a:rect l="l" t="t" r="r" b="b"/>
              <a:pathLst>
                <a:path w="888" h="190" extrusionOk="0">
                  <a:moveTo>
                    <a:pt x="444" y="0"/>
                  </a:moveTo>
                  <a:cubicBezTo>
                    <a:pt x="195" y="0"/>
                    <a:pt x="1" y="37"/>
                    <a:pt x="1" y="93"/>
                  </a:cubicBezTo>
                  <a:cubicBezTo>
                    <a:pt x="1" y="153"/>
                    <a:pt x="195" y="190"/>
                    <a:pt x="444" y="190"/>
                  </a:cubicBezTo>
                  <a:cubicBezTo>
                    <a:pt x="694" y="190"/>
                    <a:pt x="888" y="153"/>
                    <a:pt x="888" y="93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8"/>
            <p:cNvSpPr/>
            <p:nvPr/>
          </p:nvSpPr>
          <p:spPr>
            <a:xfrm>
              <a:off x="4312708" y="4668115"/>
              <a:ext cx="132957" cy="28105"/>
            </a:xfrm>
            <a:custGeom>
              <a:avLst/>
              <a:gdLst/>
              <a:ahLst/>
              <a:cxnLst/>
              <a:rect l="l" t="t" r="r" b="b"/>
              <a:pathLst>
                <a:path w="809" h="213" extrusionOk="0">
                  <a:moveTo>
                    <a:pt x="402" y="0"/>
                  </a:moveTo>
                  <a:cubicBezTo>
                    <a:pt x="171" y="0"/>
                    <a:pt x="0" y="60"/>
                    <a:pt x="0" y="116"/>
                  </a:cubicBezTo>
                  <a:cubicBezTo>
                    <a:pt x="0" y="176"/>
                    <a:pt x="171" y="213"/>
                    <a:pt x="402" y="213"/>
                  </a:cubicBezTo>
                  <a:cubicBezTo>
                    <a:pt x="615" y="213"/>
                    <a:pt x="809" y="176"/>
                    <a:pt x="809" y="116"/>
                  </a:cubicBezTo>
                  <a:cubicBezTo>
                    <a:pt x="809" y="60"/>
                    <a:pt x="615" y="0"/>
                    <a:pt x="40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8"/>
            <p:cNvSpPr/>
            <p:nvPr/>
          </p:nvSpPr>
          <p:spPr>
            <a:xfrm>
              <a:off x="5198056" y="3969302"/>
              <a:ext cx="139860" cy="25730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1"/>
                  </a:moveTo>
                  <a:cubicBezTo>
                    <a:pt x="195" y="1"/>
                    <a:pt x="1" y="42"/>
                    <a:pt x="1" y="98"/>
                  </a:cubicBezTo>
                  <a:cubicBezTo>
                    <a:pt x="1" y="158"/>
                    <a:pt x="195" y="195"/>
                    <a:pt x="426" y="195"/>
                  </a:cubicBezTo>
                  <a:cubicBezTo>
                    <a:pt x="657" y="195"/>
                    <a:pt x="851" y="158"/>
                    <a:pt x="851" y="98"/>
                  </a:cubicBezTo>
                  <a:cubicBezTo>
                    <a:pt x="851" y="42"/>
                    <a:pt x="657" y="1"/>
                    <a:pt x="4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8"/>
            <p:cNvSpPr/>
            <p:nvPr/>
          </p:nvSpPr>
          <p:spPr>
            <a:xfrm>
              <a:off x="1524855" y="3913882"/>
              <a:ext cx="101238" cy="22695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10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10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8"/>
            <p:cNvSpPr/>
            <p:nvPr/>
          </p:nvSpPr>
          <p:spPr>
            <a:xfrm>
              <a:off x="3584288" y="3950328"/>
              <a:ext cx="76093" cy="20188"/>
            </a:xfrm>
            <a:custGeom>
              <a:avLst/>
              <a:gdLst/>
              <a:ahLst/>
              <a:cxnLst/>
              <a:rect l="l" t="t" r="r" b="b"/>
              <a:pathLst>
                <a:path w="463" h="153" extrusionOk="0">
                  <a:moveTo>
                    <a:pt x="232" y="0"/>
                  </a:moveTo>
                  <a:cubicBezTo>
                    <a:pt x="98" y="0"/>
                    <a:pt x="1" y="37"/>
                    <a:pt x="1" y="74"/>
                  </a:cubicBezTo>
                  <a:cubicBezTo>
                    <a:pt x="1" y="116"/>
                    <a:pt x="98" y="153"/>
                    <a:pt x="232" y="153"/>
                  </a:cubicBezTo>
                  <a:cubicBezTo>
                    <a:pt x="347" y="153"/>
                    <a:pt x="463" y="116"/>
                    <a:pt x="463" y="74"/>
                  </a:cubicBezTo>
                  <a:cubicBezTo>
                    <a:pt x="463" y="37"/>
                    <a:pt x="347" y="0"/>
                    <a:pt x="23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28"/>
            <p:cNvSpPr/>
            <p:nvPr/>
          </p:nvSpPr>
          <p:spPr>
            <a:xfrm>
              <a:off x="7062432" y="4647926"/>
              <a:ext cx="79051" cy="10556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1"/>
                  </a:moveTo>
                  <a:cubicBezTo>
                    <a:pt x="116" y="1"/>
                    <a:pt x="0" y="19"/>
                    <a:pt x="0" y="38"/>
                  </a:cubicBezTo>
                  <a:cubicBezTo>
                    <a:pt x="0" y="56"/>
                    <a:pt x="116" y="79"/>
                    <a:pt x="250" y="79"/>
                  </a:cubicBezTo>
                  <a:cubicBezTo>
                    <a:pt x="384" y="79"/>
                    <a:pt x="481" y="56"/>
                    <a:pt x="481" y="38"/>
                  </a:cubicBezTo>
                  <a:cubicBezTo>
                    <a:pt x="481" y="19"/>
                    <a:pt x="384" y="1"/>
                    <a:pt x="25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28"/>
            <p:cNvSpPr/>
            <p:nvPr/>
          </p:nvSpPr>
          <p:spPr>
            <a:xfrm>
              <a:off x="5198056" y="4449736"/>
              <a:ext cx="98937" cy="25730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38"/>
                    <a:pt x="1" y="98"/>
                  </a:cubicBezTo>
                  <a:cubicBezTo>
                    <a:pt x="1" y="135"/>
                    <a:pt x="139" y="195"/>
                    <a:pt x="292" y="195"/>
                  </a:cubicBezTo>
                  <a:cubicBezTo>
                    <a:pt x="463" y="195"/>
                    <a:pt x="601" y="135"/>
                    <a:pt x="601" y="98"/>
                  </a:cubicBezTo>
                  <a:cubicBezTo>
                    <a:pt x="601" y="38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28"/>
            <p:cNvSpPr/>
            <p:nvPr/>
          </p:nvSpPr>
          <p:spPr>
            <a:xfrm>
              <a:off x="4448625" y="3929056"/>
              <a:ext cx="88912" cy="22695"/>
            </a:xfrm>
            <a:custGeom>
              <a:avLst/>
              <a:gdLst/>
              <a:ahLst/>
              <a:cxnLst/>
              <a:rect l="l" t="t" r="r" b="b"/>
              <a:pathLst>
                <a:path w="541" h="172" extrusionOk="0">
                  <a:moveTo>
                    <a:pt x="268" y="1"/>
                  </a:moveTo>
                  <a:cubicBezTo>
                    <a:pt x="116" y="1"/>
                    <a:pt x="0" y="38"/>
                    <a:pt x="0" y="98"/>
                  </a:cubicBezTo>
                  <a:cubicBezTo>
                    <a:pt x="0" y="135"/>
                    <a:pt x="116" y="172"/>
                    <a:pt x="268" y="172"/>
                  </a:cubicBezTo>
                  <a:cubicBezTo>
                    <a:pt x="425" y="172"/>
                    <a:pt x="541" y="135"/>
                    <a:pt x="541" y="98"/>
                  </a:cubicBezTo>
                  <a:cubicBezTo>
                    <a:pt x="541" y="38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28"/>
            <p:cNvSpPr/>
            <p:nvPr/>
          </p:nvSpPr>
          <p:spPr>
            <a:xfrm>
              <a:off x="1613743" y="3878943"/>
              <a:ext cx="50290" cy="17813"/>
            </a:xfrm>
            <a:custGeom>
              <a:avLst/>
              <a:gdLst/>
              <a:ahLst/>
              <a:cxnLst/>
              <a:rect l="l" t="t" r="r" b="b"/>
              <a:pathLst>
                <a:path w="306" h="135" extrusionOk="0">
                  <a:moveTo>
                    <a:pt x="153" y="1"/>
                  </a:moveTo>
                  <a:cubicBezTo>
                    <a:pt x="56" y="1"/>
                    <a:pt x="1" y="38"/>
                    <a:pt x="1" y="61"/>
                  </a:cubicBezTo>
                  <a:cubicBezTo>
                    <a:pt x="1" y="98"/>
                    <a:pt x="56" y="135"/>
                    <a:pt x="153" y="135"/>
                  </a:cubicBezTo>
                  <a:cubicBezTo>
                    <a:pt x="232" y="135"/>
                    <a:pt x="305" y="98"/>
                    <a:pt x="305" y="61"/>
                  </a:cubicBezTo>
                  <a:cubicBezTo>
                    <a:pt x="305" y="38"/>
                    <a:pt x="232" y="1"/>
                    <a:pt x="15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28"/>
            <p:cNvSpPr/>
            <p:nvPr/>
          </p:nvSpPr>
          <p:spPr>
            <a:xfrm>
              <a:off x="7081332" y="4241253"/>
              <a:ext cx="101238" cy="23355"/>
            </a:xfrm>
            <a:custGeom>
              <a:avLst/>
              <a:gdLst/>
              <a:ahLst/>
              <a:cxnLst/>
              <a:rect l="l" t="t" r="r" b="b"/>
              <a:pathLst>
                <a:path w="616" h="177" extrusionOk="0">
                  <a:moveTo>
                    <a:pt x="306" y="1"/>
                  </a:moveTo>
                  <a:cubicBezTo>
                    <a:pt x="135" y="1"/>
                    <a:pt x="1" y="42"/>
                    <a:pt x="1" y="79"/>
                  </a:cubicBezTo>
                  <a:cubicBezTo>
                    <a:pt x="1" y="135"/>
                    <a:pt x="135" y="176"/>
                    <a:pt x="306" y="176"/>
                  </a:cubicBezTo>
                  <a:cubicBezTo>
                    <a:pt x="481" y="176"/>
                    <a:pt x="615" y="135"/>
                    <a:pt x="615" y="79"/>
                  </a:cubicBezTo>
                  <a:cubicBezTo>
                    <a:pt x="615" y="42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3" name="Google Shape;513;p28"/>
          <p:cNvSpPr/>
          <p:nvPr/>
        </p:nvSpPr>
        <p:spPr>
          <a:xfrm>
            <a:off x="8464533" y="30966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4" name="Google Shape;514;p28"/>
          <p:cNvSpPr/>
          <p:nvPr/>
        </p:nvSpPr>
        <p:spPr>
          <a:xfrm>
            <a:off x="-1162022" y="9395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5" name="Google Shape;515;p28"/>
          <p:cNvSpPr/>
          <p:nvPr/>
        </p:nvSpPr>
        <p:spPr>
          <a:xfrm>
            <a:off x="8182532" y="956734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6" name="Google Shape;516;p28"/>
          <p:cNvSpPr txBox="1">
            <a:spLocks noGrp="1"/>
          </p:cNvSpPr>
          <p:nvPr>
            <p:ph type="title"/>
          </p:nvPr>
        </p:nvSpPr>
        <p:spPr>
          <a:xfrm>
            <a:off x="4224000" y="199566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17" name="Google Shape;517;p28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036067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518" name="Google Shape;518;p28"/>
          <p:cNvSpPr txBox="1">
            <a:spLocks noGrp="1"/>
          </p:cNvSpPr>
          <p:nvPr>
            <p:ph type="body" idx="1"/>
          </p:nvPr>
        </p:nvSpPr>
        <p:spPr>
          <a:xfrm>
            <a:off x="3403800" y="2753367"/>
            <a:ext cx="5384400" cy="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>
                <a:solidFill>
                  <a:schemeClr val="dk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29374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9"/>
          <p:cNvSpPr/>
          <p:nvPr/>
        </p:nvSpPr>
        <p:spPr>
          <a:xfrm>
            <a:off x="-1" y="4049700"/>
            <a:ext cx="12191992" cy="2813448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" name="Google Shape;521;p29"/>
          <p:cNvSpPr/>
          <p:nvPr/>
        </p:nvSpPr>
        <p:spPr>
          <a:xfrm flipH="1">
            <a:off x="615579" y="2290271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29"/>
          <p:cNvSpPr/>
          <p:nvPr/>
        </p:nvSpPr>
        <p:spPr>
          <a:xfrm flipH="1">
            <a:off x="4055309" y="8129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29"/>
          <p:cNvSpPr/>
          <p:nvPr/>
        </p:nvSpPr>
        <p:spPr>
          <a:xfrm flipH="1">
            <a:off x="4146724" y="40900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29"/>
          <p:cNvSpPr txBox="1">
            <a:spLocks noGrp="1"/>
          </p:cNvSpPr>
          <p:nvPr>
            <p:ph type="title"/>
          </p:nvPr>
        </p:nvSpPr>
        <p:spPr>
          <a:xfrm>
            <a:off x="7488000" y="2553700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25" name="Google Shape;525;p29"/>
          <p:cNvSpPr txBox="1">
            <a:spLocks noGrp="1"/>
          </p:cNvSpPr>
          <p:nvPr>
            <p:ph type="body" idx="1"/>
          </p:nvPr>
        </p:nvSpPr>
        <p:spPr>
          <a:xfrm>
            <a:off x="5936500" y="3301700"/>
            <a:ext cx="5295600" cy="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>
                <a:solidFill>
                  <a:schemeClr val="dk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6" name="Google Shape;526;p29"/>
          <p:cNvSpPr txBox="1">
            <a:spLocks noGrp="1"/>
          </p:cNvSpPr>
          <p:nvPr>
            <p:ph type="title" idx="2" hasCustomPrompt="1"/>
          </p:nvPr>
        </p:nvSpPr>
        <p:spPr>
          <a:xfrm>
            <a:off x="7488000" y="15941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12752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20C1CE-1DE5-44A9-A9CB-E8467452B4F0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6303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30"/>
          <p:cNvSpPr txBox="1">
            <a:spLocks noGrp="1"/>
          </p:cNvSpPr>
          <p:nvPr>
            <p:ph type="title" hasCustomPrompt="1"/>
          </p:nvPr>
        </p:nvSpPr>
        <p:spPr>
          <a:xfrm>
            <a:off x="1471793" y="685800"/>
            <a:ext cx="6148000" cy="12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30" name="Google Shape;530;p30"/>
          <p:cNvSpPr txBox="1">
            <a:spLocks noGrp="1"/>
          </p:cNvSpPr>
          <p:nvPr>
            <p:ph type="subTitle" idx="1"/>
          </p:nvPr>
        </p:nvSpPr>
        <p:spPr>
          <a:xfrm>
            <a:off x="1471732" y="1696067"/>
            <a:ext cx="61480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31" name="Google Shape;531;p30"/>
          <p:cNvSpPr txBox="1">
            <a:spLocks noGrp="1"/>
          </p:cNvSpPr>
          <p:nvPr>
            <p:ph type="title" idx="2" hasCustomPrompt="1"/>
          </p:nvPr>
        </p:nvSpPr>
        <p:spPr>
          <a:xfrm>
            <a:off x="1471873" y="2361993"/>
            <a:ext cx="6148000" cy="12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32" name="Google Shape;532;p30"/>
          <p:cNvSpPr txBox="1">
            <a:spLocks noGrp="1"/>
          </p:cNvSpPr>
          <p:nvPr>
            <p:ph type="subTitle" idx="3"/>
          </p:nvPr>
        </p:nvSpPr>
        <p:spPr>
          <a:xfrm>
            <a:off x="1471700" y="3384084"/>
            <a:ext cx="61480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33" name="Google Shape;533;p30"/>
          <p:cNvSpPr txBox="1">
            <a:spLocks noGrp="1"/>
          </p:cNvSpPr>
          <p:nvPr>
            <p:ph type="title" idx="4" hasCustomPrompt="1"/>
          </p:nvPr>
        </p:nvSpPr>
        <p:spPr>
          <a:xfrm>
            <a:off x="1471873" y="4038185"/>
            <a:ext cx="6148000" cy="12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34" name="Google Shape;534;p30"/>
          <p:cNvSpPr txBox="1">
            <a:spLocks noGrp="1"/>
          </p:cNvSpPr>
          <p:nvPr>
            <p:ph type="subTitle" idx="5"/>
          </p:nvPr>
        </p:nvSpPr>
        <p:spPr>
          <a:xfrm>
            <a:off x="1471732" y="5072100"/>
            <a:ext cx="61480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208868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1"/>
          <p:cNvSpPr/>
          <p:nvPr/>
        </p:nvSpPr>
        <p:spPr>
          <a:xfrm>
            <a:off x="0" y="4452365"/>
            <a:ext cx="12191992" cy="241076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" name="Google Shape;537;p31"/>
          <p:cNvSpPr/>
          <p:nvPr/>
        </p:nvSpPr>
        <p:spPr>
          <a:xfrm>
            <a:off x="0" y="5014966"/>
            <a:ext cx="12191992" cy="184815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8" name="Google Shape;538;p31"/>
          <p:cNvSpPr/>
          <p:nvPr/>
        </p:nvSpPr>
        <p:spPr>
          <a:xfrm flipH="1">
            <a:off x="45" y="5651698"/>
            <a:ext cx="12191955" cy="1206319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31"/>
          <p:cNvSpPr/>
          <p:nvPr/>
        </p:nvSpPr>
        <p:spPr>
          <a:xfrm>
            <a:off x="9163733" y="14141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31"/>
          <p:cNvSpPr/>
          <p:nvPr/>
        </p:nvSpPr>
        <p:spPr>
          <a:xfrm>
            <a:off x="-1897622" y="19215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31"/>
          <p:cNvSpPr/>
          <p:nvPr/>
        </p:nvSpPr>
        <p:spPr>
          <a:xfrm>
            <a:off x="3379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3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43" name="Google Shape;543;p31"/>
          <p:cNvSpPr txBox="1">
            <a:spLocks noGrp="1"/>
          </p:cNvSpPr>
          <p:nvPr>
            <p:ph type="subTitle" idx="1"/>
          </p:nvPr>
        </p:nvSpPr>
        <p:spPr>
          <a:xfrm>
            <a:off x="2673400" y="2616497"/>
            <a:ext cx="28524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1158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44" name="Google Shape;544;p31"/>
          <p:cNvSpPr txBox="1">
            <a:spLocks noGrp="1"/>
          </p:cNvSpPr>
          <p:nvPr>
            <p:ph type="title" idx="2"/>
          </p:nvPr>
        </p:nvSpPr>
        <p:spPr>
          <a:xfrm>
            <a:off x="2673281" y="2136267"/>
            <a:ext cx="285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45" name="Google Shape;545;p31"/>
          <p:cNvSpPr txBox="1">
            <a:spLocks noGrp="1"/>
          </p:cNvSpPr>
          <p:nvPr>
            <p:ph type="subTitle" idx="3"/>
          </p:nvPr>
        </p:nvSpPr>
        <p:spPr>
          <a:xfrm>
            <a:off x="6666299" y="2616497"/>
            <a:ext cx="28524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1902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46" name="Google Shape;546;p31"/>
          <p:cNvSpPr txBox="1">
            <a:spLocks noGrp="1"/>
          </p:cNvSpPr>
          <p:nvPr>
            <p:ph type="title" idx="4"/>
          </p:nvPr>
        </p:nvSpPr>
        <p:spPr>
          <a:xfrm>
            <a:off x="6666204" y="2136267"/>
            <a:ext cx="285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47" name="Google Shape;547;p31"/>
          <p:cNvSpPr txBox="1">
            <a:spLocks noGrp="1"/>
          </p:cNvSpPr>
          <p:nvPr>
            <p:ph type="subTitle" idx="5"/>
          </p:nvPr>
        </p:nvSpPr>
        <p:spPr>
          <a:xfrm>
            <a:off x="2673267" y="4589351"/>
            <a:ext cx="28524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1158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48" name="Google Shape;548;p31"/>
          <p:cNvSpPr txBox="1">
            <a:spLocks noGrp="1"/>
          </p:cNvSpPr>
          <p:nvPr>
            <p:ph type="title" idx="6"/>
          </p:nvPr>
        </p:nvSpPr>
        <p:spPr>
          <a:xfrm>
            <a:off x="2673281" y="4109111"/>
            <a:ext cx="285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49" name="Google Shape;549;p31"/>
          <p:cNvSpPr txBox="1">
            <a:spLocks noGrp="1"/>
          </p:cNvSpPr>
          <p:nvPr>
            <p:ph type="subTitle" idx="7"/>
          </p:nvPr>
        </p:nvSpPr>
        <p:spPr>
          <a:xfrm>
            <a:off x="6666133" y="4589351"/>
            <a:ext cx="28524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9810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50" name="Google Shape;550;p31"/>
          <p:cNvSpPr txBox="1">
            <a:spLocks noGrp="1"/>
          </p:cNvSpPr>
          <p:nvPr>
            <p:ph type="title" idx="8"/>
          </p:nvPr>
        </p:nvSpPr>
        <p:spPr>
          <a:xfrm>
            <a:off x="6666169" y="4109111"/>
            <a:ext cx="285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92012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32"/>
          <p:cNvSpPr/>
          <p:nvPr/>
        </p:nvSpPr>
        <p:spPr>
          <a:xfrm>
            <a:off x="9163733" y="14141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3" name="Google Shape;553;p32"/>
          <p:cNvSpPr/>
          <p:nvPr/>
        </p:nvSpPr>
        <p:spPr>
          <a:xfrm>
            <a:off x="0" y="3726769"/>
            <a:ext cx="12191992" cy="3136369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32"/>
          <p:cNvSpPr/>
          <p:nvPr/>
        </p:nvSpPr>
        <p:spPr>
          <a:xfrm>
            <a:off x="-1263688" y="1355934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32"/>
          <p:cNvSpPr/>
          <p:nvPr/>
        </p:nvSpPr>
        <p:spPr>
          <a:xfrm>
            <a:off x="1895132" y="6532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32"/>
          <p:cNvSpPr/>
          <p:nvPr/>
        </p:nvSpPr>
        <p:spPr>
          <a:xfrm>
            <a:off x="33" y="5888107"/>
            <a:ext cx="12191955" cy="972335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7" name="Google Shape;557;p32"/>
          <p:cNvSpPr txBox="1">
            <a:spLocks noGrp="1"/>
          </p:cNvSpPr>
          <p:nvPr>
            <p:ph type="title"/>
          </p:nvPr>
        </p:nvSpPr>
        <p:spPr>
          <a:xfrm>
            <a:off x="1895141" y="2139800"/>
            <a:ext cx="3579600" cy="12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58" name="Google Shape;558;p32"/>
          <p:cNvSpPr txBox="1">
            <a:spLocks noGrp="1"/>
          </p:cNvSpPr>
          <p:nvPr>
            <p:ph type="subTitle" idx="1"/>
          </p:nvPr>
        </p:nvSpPr>
        <p:spPr>
          <a:xfrm>
            <a:off x="1895133" y="3346803"/>
            <a:ext cx="3579600" cy="12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313197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33"/>
          <p:cNvSpPr/>
          <p:nvPr/>
        </p:nvSpPr>
        <p:spPr>
          <a:xfrm>
            <a:off x="0" y="4724663"/>
            <a:ext cx="12191992" cy="2138463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1" name="Google Shape;561;p33"/>
          <p:cNvSpPr/>
          <p:nvPr/>
        </p:nvSpPr>
        <p:spPr>
          <a:xfrm flipH="1">
            <a:off x="8" y="5014966"/>
            <a:ext cx="12191992" cy="184815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2" name="Google Shape;562;p33"/>
          <p:cNvSpPr/>
          <p:nvPr/>
        </p:nvSpPr>
        <p:spPr>
          <a:xfrm>
            <a:off x="0" y="5651698"/>
            <a:ext cx="12191955" cy="1206319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33"/>
          <p:cNvSpPr/>
          <p:nvPr/>
        </p:nvSpPr>
        <p:spPr>
          <a:xfrm>
            <a:off x="8174433" y="1800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33"/>
          <p:cNvSpPr/>
          <p:nvPr/>
        </p:nvSpPr>
        <p:spPr>
          <a:xfrm>
            <a:off x="1368945" y="11016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33"/>
          <p:cNvSpPr/>
          <p:nvPr/>
        </p:nvSpPr>
        <p:spPr>
          <a:xfrm>
            <a:off x="10257348" y="24300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33"/>
          <p:cNvSpPr txBox="1">
            <a:spLocks noGrp="1"/>
          </p:cNvSpPr>
          <p:nvPr>
            <p:ph type="title"/>
          </p:nvPr>
        </p:nvSpPr>
        <p:spPr>
          <a:xfrm>
            <a:off x="2415333" y="2133333"/>
            <a:ext cx="2567600" cy="12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67" name="Google Shape;567;p33"/>
          <p:cNvSpPr txBox="1">
            <a:spLocks noGrp="1"/>
          </p:cNvSpPr>
          <p:nvPr>
            <p:ph type="subTitle" idx="1"/>
          </p:nvPr>
        </p:nvSpPr>
        <p:spPr>
          <a:xfrm>
            <a:off x="1403533" y="3333852"/>
            <a:ext cx="3579600" cy="12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093862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34"/>
          <p:cNvSpPr/>
          <p:nvPr/>
        </p:nvSpPr>
        <p:spPr>
          <a:xfrm flipH="1">
            <a:off x="-2047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34"/>
          <p:cNvSpPr/>
          <p:nvPr/>
        </p:nvSpPr>
        <p:spPr>
          <a:xfrm>
            <a:off x="0" y="5014966"/>
            <a:ext cx="12191992" cy="184815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34"/>
          <p:cNvSpPr/>
          <p:nvPr/>
        </p:nvSpPr>
        <p:spPr>
          <a:xfrm flipH="1">
            <a:off x="45" y="5651698"/>
            <a:ext cx="12191955" cy="1206319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34"/>
          <p:cNvSpPr/>
          <p:nvPr/>
        </p:nvSpPr>
        <p:spPr>
          <a:xfrm flipH="1">
            <a:off x="-1321322" y="7200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34"/>
          <p:cNvSpPr/>
          <p:nvPr/>
        </p:nvSpPr>
        <p:spPr>
          <a:xfrm flipH="1">
            <a:off x="7240743" y="980234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34"/>
          <p:cNvSpPr/>
          <p:nvPr/>
        </p:nvSpPr>
        <p:spPr>
          <a:xfrm flipH="1">
            <a:off x="4591091" y="6563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34"/>
          <p:cNvSpPr txBox="1">
            <a:spLocks noGrp="1"/>
          </p:cNvSpPr>
          <p:nvPr>
            <p:ph type="title"/>
          </p:nvPr>
        </p:nvSpPr>
        <p:spPr>
          <a:xfrm>
            <a:off x="7132133" y="2131733"/>
            <a:ext cx="2694000" cy="12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76" name="Google Shape;576;p34"/>
          <p:cNvSpPr txBox="1">
            <a:spLocks noGrp="1"/>
          </p:cNvSpPr>
          <p:nvPr>
            <p:ph type="subTitle" idx="1"/>
          </p:nvPr>
        </p:nvSpPr>
        <p:spPr>
          <a:xfrm>
            <a:off x="7132133" y="3345152"/>
            <a:ext cx="3579600" cy="12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862657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35"/>
          <p:cNvGrpSpPr/>
          <p:nvPr/>
        </p:nvGrpSpPr>
        <p:grpSpPr>
          <a:xfrm>
            <a:off x="-200" y="3940890"/>
            <a:ext cx="12191955" cy="2917047"/>
            <a:chOff x="-150" y="2955667"/>
            <a:chExt cx="9143966" cy="2187785"/>
          </a:xfrm>
        </p:grpSpPr>
        <p:sp>
          <p:nvSpPr>
            <p:cNvPr id="579" name="Google Shape;579;p35"/>
            <p:cNvSpPr/>
            <p:nvPr/>
          </p:nvSpPr>
          <p:spPr>
            <a:xfrm>
              <a:off x="1971650" y="3209921"/>
              <a:ext cx="7172155" cy="774310"/>
            </a:xfrm>
            <a:custGeom>
              <a:avLst/>
              <a:gdLst/>
              <a:ahLst/>
              <a:cxnLst/>
              <a:rect l="l" t="t" r="r" b="b"/>
              <a:pathLst>
                <a:path w="55638" h="8504" extrusionOk="0">
                  <a:moveTo>
                    <a:pt x="43164" y="0"/>
                  </a:moveTo>
                  <a:cubicBezTo>
                    <a:pt x="40944" y="0"/>
                    <a:pt x="38377" y="80"/>
                    <a:pt x="35422" y="279"/>
                  </a:cubicBezTo>
                  <a:cubicBezTo>
                    <a:pt x="34577" y="339"/>
                    <a:pt x="33731" y="394"/>
                    <a:pt x="32862" y="473"/>
                  </a:cubicBezTo>
                  <a:cubicBezTo>
                    <a:pt x="28339" y="880"/>
                    <a:pt x="23658" y="1494"/>
                    <a:pt x="19310" y="2206"/>
                  </a:cubicBezTo>
                  <a:cubicBezTo>
                    <a:pt x="8701" y="3901"/>
                    <a:pt x="1" y="5999"/>
                    <a:pt x="1" y="5999"/>
                  </a:cubicBezTo>
                  <a:lnTo>
                    <a:pt x="1" y="8503"/>
                  </a:lnTo>
                  <a:lnTo>
                    <a:pt x="55637" y="8503"/>
                  </a:lnTo>
                  <a:lnTo>
                    <a:pt x="55637" y="1513"/>
                  </a:lnTo>
                  <a:lnTo>
                    <a:pt x="55637" y="1397"/>
                  </a:lnTo>
                  <a:cubicBezTo>
                    <a:pt x="55637" y="1397"/>
                    <a:pt x="55600" y="1379"/>
                    <a:pt x="55485" y="1342"/>
                  </a:cubicBezTo>
                  <a:cubicBezTo>
                    <a:pt x="54745" y="1070"/>
                    <a:pt x="51274" y="0"/>
                    <a:pt x="43164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35"/>
            <p:cNvSpPr/>
            <p:nvPr/>
          </p:nvSpPr>
          <p:spPr>
            <a:xfrm>
              <a:off x="-150" y="3678376"/>
              <a:ext cx="9143966" cy="1465048"/>
            </a:xfrm>
            <a:custGeom>
              <a:avLst/>
              <a:gdLst/>
              <a:ahLst/>
              <a:cxnLst/>
              <a:rect l="l" t="t" r="r" b="b"/>
              <a:pathLst>
                <a:path w="55638" h="13063" extrusionOk="0">
                  <a:moveTo>
                    <a:pt x="18328" y="1"/>
                  </a:moveTo>
                  <a:cubicBezTo>
                    <a:pt x="9728" y="1"/>
                    <a:pt x="1" y="1839"/>
                    <a:pt x="1" y="1839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9"/>
                  </a:lnTo>
                  <a:cubicBezTo>
                    <a:pt x="55637" y="1839"/>
                    <a:pt x="54001" y="1876"/>
                    <a:pt x="51326" y="1876"/>
                  </a:cubicBezTo>
                  <a:lnTo>
                    <a:pt x="51308" y="1876"/>
                  </a:lnTo>
                  <a:cubicBezTo>
                    <a:pt x="45241" y="1876"/>
                    <a:pt x="33846" y="1663"/>
                    <a:pt x="23815" y="319"/>
                  </a:cubicBezTo>
                  <a:cubicBezTo>
                    <a:pt x="22124" y="93"/>
                    <a:pt x="20254" y="1"/>
                    <a:pt x="1832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35"/>
            <p:cNvSpPr/>
            <p:nvPr/>
          </p:nvSpPr>
          <p:spPr>
            <a:xfrm>
              <a:off x="-150" y="3978731"/>
              <a:ext cx="9143966" cy="1164721"/>
            </a:xfrm>
            <a:custGeom>
              <a:avLst/>
              <a:gdLst/>
              <a:ahLst/>
              <a:cxnLst/>
              <a:rect l="l" t="t" r="r" b="b"/>
              <a:pathLst>
                <a:path w="55638" h="9705" extrusionOk="0">
                  <a:moveTo>
                    <a:pt x="47791" y="1"/>
                  </a:moveTo>
                  <a:cubicBezTo>
                    <a:pt x="42137" y="1"/>
                    <a:pt x="36555" y="1243"/>
                    <a:pt x="31014" y="2427"/>
                  </a:cubicBezTo>
                  <a:cubicBezTo>
                    <a:pt x="25816" y="3541"/>
                    <a:pt x="20534" y="4638"/>
                    <a:pt x="15216" y="4638"/>
                  </a:cubicBezTo>
                  <a:cubicBezTo>
                    <a:pt x="14842" y="4638"/>
                    <a:pt x="14468" y="4633"/>
                    <a:pt x="14094" y="4622"/>
                  </a:cubicBezTo>
                  <a:cubicBezTo>
                    <a:pt x="9126" y="4488"/>
                    <a:pt x="4062" y="3235"/>
                    <a:pt x="1" y="403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4"/>
                  </a:lnTo>
                  <a:cubicBezTo>
                    <a:pt x="53368" y="311"/>
                    <a:pt x="50596" y="1"/>
                    <a:pt x="47916" y="1"/>
                  </a:cubicBezTo>
                  <a:cubicBezTo>
                    <a:pt x="47875" y="1"/>
                    <a:pt x="47833" y="1"/>
                    <a:pt x="47791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35"/>
            <p:cNvSpPr/>
            <p:nvPr/>
          </p:nvSpPr>
          <p:spPr>
            <a:xfrm>
              <a:off x="-150" y="3978724"/>
              <a:ext cx="9143966" cy="1164720"/>
            </a:xfrm>
            <a:custGeom>
              <a:avLst/>
              <a:gdLst/>
              <a:ahLst/>
              <a:cxnLst/>
              <a:rect l="l" t="t" r="r" b="b"/>
              <a:pathLst>
                <a:path w="55638" h="7525" extrusionOk="0">
                  <a:moveTo>
                    <a:pt x="14202" y="0"/>
                  </a:moveTo>
                  <a:cubicBezTo>
                    <a:pt x="5843" y="0"/>
                    <a:pt x="1" y="478"/>
                    <a:pt x="1" y="478"/>
                  </a:cubicBezTo>
                  <a:lnTo>
                    <a:pt x="1" y="7524"/>
                  </a:lnTo>
                  <a:lnTo>
                    <a:pt x="55637" y="7524"/>
                  </a:lnTo>
                  <a:lnTo>
                    <a:pt x="55637" y="5676"/>
                  </a:lnTo>
                  <a:cubicBezTo>
                    <a:pt x="43136" y="970"/>
                    <a:pt x="26114" y="0"/>
                    <a:pt x="14202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35"/>
            <p:cNvSpPr/>
            <p:nvPr/>
          </p:nvSpPr>
          <p:spPr>
            <a:xfrm>
              <a:off x="1205000" y="4656580"/>
              <a:ext cx="7938806" cy="315882"/>
            </a:xfrm>
            <a:custGeom>
              <a:avLst/>
              <a:gdLst/>
              <a:ahLst/>
              <a:cxnLst/>
              <a:rect l="l" t="t" r="r" b="b"/>
              <a:pathLst>
                <a:path w="48305" h="2348" extrusionOk="0">
                  <a:moveTo>
                    <a:pt x="24162" y="0"/>
                  </a:moveTo>
                  <a:cubicBezTo>
                    <a:pt x="10822" y="0"/>
                    <a:pt x="1" y="518"/>
                    <a:pt x="1" y="1174"/>
                  </a:cubicBezTo>
                  <a:cubicBezTo>
                    <a:pt x="1" y="1825"/>
                    <a:pt x="10822" y="2347"/>
                    <a:pt x="24162" y="2347"/>
                  </a:cubicBezTo>
                  <a:cubicBezTo>
                    <a:pt x="37506" y="2347"/>
                    <a:pt x="48304" y="1825"/>
                    <a:pt x="48304" y="1174"/>
                  </a:cubicBezTo>
                  <a:cubicBezTo>
                    <a:pt x="48304" y="518"/>
                    <a:pt x="37506" y="0"/>
                    <a:pt x="2416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35"/>
            <p:cNvSpPr/>
            <p:nvPr/>
          </p:nvSpPr>
          <p:spPr>
            <a:xfrm>
              <a:off x="-149" y="2955667"/>
              <a:ext cx="3589480" cy="1144072"/>
            </a:xfrm>
            <a:custGeom>
              <a:avLst/>
              <a:gdLst/>
              <a:ahLst/>
              <a:cxnLst/>
              <a:rect l="l" t="t" r="r" b="b"/>
              <a:pathLst>
                <a:path w="19311" h="7519" extrusionOk="0">
                  <a:moveTo>
                    <a:pt x="2360" y="0"/>
                  </a:moveTo>
                  <a:cubicBezTo>
                    <a:pt x="1768" y="0"/>
                    <a:pt x="1169" y="146"/>
                    <a:pt x="634" y="412"/>
                  </a:cubicBezTo>
                  <a:cubicBezTo>
                    <a:pt x="421" y="527"/>
                    <a:pt x="209" y="666"/>
                    <a:pt x="1" y="800"/>
                  </a:cubicBezTo>
                  <a:lnTo>
                    <a:pt x="1" y="7518"/>
                  </a:lnTo>
                  <a:cubicBezTo>
                    <a:pt x="1" y="7518"/>
                    <a:pt x="8701" y="5420"/>
                    <a:pt x="19310" y="3725"/>
                  </a:cubicBezTo>
                  <a:cubicBezTo>
                    <a:pt x="19116" y="3166"/>
                    <a:pt x="18575" y="2722"/>
                    <a:pt x="18021" y="2473"/>
                  </a:cubicBezTo>
                  <a:cubicBezTo>
                    <a:pt x="17539" y="2267"/>
                    <a:pt x="17018" y="2168"/>
                    <a:pt x="16495" y="2168"/>
                  </a:cubicBezTo>
                  <a:cubicBezTo>
                    <a:pt x="15364" y="2168"/>
                    <a:pt x="14227" y="2631"/>
                    <a:pt x="13474" y="3475"/>
                  </a:cubicBezTo>
                  <a:cubicBezTo>
                    <a:pt x="13106" y="2052"/>
                    <a:pt x="11585" y="1160"/>
                    <a:pt x="10099" y="1160"/>
                  </a:cubicBezTo>
                  <a:cubicBezTo>
                    <a:pt x="10036" y="1160"/>
                    <a:pt x="9974" y="1162"/>
                    <a:pt x="9912" y="1165"/>
                  </a:cubicBezTo>
                  <a:cubicBezTo>
                    <a:pt x="8392" y="1243"/>
                    <a:pt x="7006" y="2107"/>
                    <a:pt x="5892" y="3147"/>
                  </a:cubicBezTo>
                  <a:cubicBezTo>
                    <a:pt x="5698" y="1706"/>
                    <a:pt x="4561" y="435"/>
                    <a:pt x="3138" y="88"/>
                  </a:cubicBezTo>
                  <a:cubicBezTo>
                    <a:pt x="2884" y="29"/>
                    <a:pt x="2623" y="0"/>
                    <a:pt x="23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35"/>
            <p:cNvSpPr/>
            <p:nvPr/>
          </p:nvSpPr>
          <p:spPr>
            <a:xfrm>
              <a:off x="5565304" y="4368820"/>
              <a:ext cx="3065903" cy="163592"/>
            </a:xfrm>
            <a:custGeom>
              <a:avLst/>
              <a:gdLst/>
              <a:ahLst/>
              <a:cxnLst/>
              <a:rect l="l" t="t" r="r" b="b"/>
              <a:pathLst>
                <a:path w="18655" h="1216" extrusionOk="0">
                  <a:moveTo>
                    <a:pt x="9339" y="0"/>
                  </a:moveTo>
                  <a:cubicBezTo>
                    <a:pt x="4178" y="0"/>
                    <a:pt x="1" y="273"/>
                    <a:pt x="1" y="620"/>
                  </a:cubicBezTo>
                  <a:cubicBezTo>
                    <a:pt x="1" y="948"/>
                    <a:pt x="4178" y="1216"/>
                    <a:pt x="9339" y="1216"/>
                  </a:cubicBezTo>
                  <a:cubicBezTo>
                    <a:pt x="14477" y="1216"/>
                    <a:pt x="18654" y="948"/>
                    <a:pt x="18654" y="620"/>
                  </a:cubicBezTo>
                  <a:cubicBezTo>
                    <a:pt x="18654" y="273"/>
                    <a:pt x="14477" y="0"/>
                    <a:pt x="9339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35"/>
            <p:cNvSpPr/>
            <p:nvPr/>
          </p:nvSpPr>
          <p:spPr>
            <a:xfrm>
              <a:off x="3470202" y="4073516"/>
              <a:ext cx="145941" cy="26234"/>
            </a:xfrm>
            <a:custGeom>
              <a:avLst/>
              <a:gdLst/>
              <a:ahLst/>
              <a:cxnLst/>
              <a:rect l="l" t="t" r="r" b="b"/>
              <a:pathLst>
                <a:path w="888" h="195" extrusionOk="0">
                  <a:moveTo>
                    <a:pt x="444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44" y="194"/>
                  </a:cubicBezTo>
                  <a:cubicBezTo>
                    <a:pt x="694" y="194"/>
                    <a:pt x="888" y="153"/>
                    <a:pt x="888" y="97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35"/>
            <p:cNvSpPr/>
            <p:nvPr/>
          </p:nvSpPr>
          <p:spPr>
            <a:xfrm>
              <a:off x="4312483" y="4503617"/>
              <a:ext cx="132957" cy="28790"/>
            </a:xfrm>
            <a:custGeom>
              <a:avLst/>
              <a:gdLst/>
              <a:ahLst/>
              <a:cxnLst/>
              <a:rect l="l" t="t" r="r" b="b"/>
              <a:pathLst>
                <a:path w="809" h="214" extrusionOk="0">
                  <a:moveTo>
                    <a:pt x="402" y="1"/>
                  </a:moveTo>
                  <a:cubicBezTo>
                    <a:pt x="171" y="1"/>
                    <a:pt x="0" y="56"/>
                    <a:pt x="0" y="116"/>
                  </a:cubicBezTo>
                  <a:cubicBezTo>
                    <a:pt x="0" y="172"/>
                    <a:pt x="171" y="213"/>
                    <a:pt x="402" y="213"/>
                  </a:cubicBezTo>
                  <a:cubicBezTo>
                    <a:pt x="615" y="213"/>
                    <a:pt x="809" y="172"/>
                    <a:pt x="809" y="116"/>
                  </a:cubicBezTo>
                  <a:cubicBezTo>
                    <a:pt x="809" y="56"/>
                    <a:pt x="615" y="1"/>
                    <a:pt x="40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35"/>
            <p:cNvSpPr/>
            <p:nvPr/>
          </p:nvSpPr>
          <p:spPr>
            <a:xfrm>
              <a:off x="5197823" y="3791267"/>
              <a:ext cx="139860" cy="26234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26" y="194"/>
                  </a:cubicBezTo>
                  <a:cubicBezTo>
                    <a:pt x="657" y="194"/>
                    <a:pt x="851" y="153"/>
                    <a:pt x="851" y="97"/>
                  </a:cubicBezTo>
                  <a:cubicBezTo>
                    <a:pt x="851" y="37"/>
                    <a:pt x="657" y="0"/>
                    <a:pt x="42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35"/>
            <p:cNvSpPr/>
            <p:nvPr/>
          </p:nvSpPr>
          <p:spPr>
            <a:xfrm>
              <a:off x="1524656" y="3734091"/>
              <a:ext cx="101238" cy="23678"/>
            </a:xfrm>
            <a:custGeom>
              <a:avLst/>
              <a:gdLst/>
              <a:ahLst/>
              <a:cxnLst/>
              <a:rect l="l" t="t" r="r" b="b"/>
              <a:pathLst>
                <a:path w="616" h="176" extrusionOk="0">
                  <a:moveTo>
                    <a:pt x="310" y="0"/>
                  </a:moveTo>
                  <a:cubicBezTo>
                    <a:pt x="135" y="0"/>
                    <a:pt x="1" y="42"/>
                    <a:pt x="1" y="79"/>
                  </a:cubicBezTo>
                  <a:cubicBezTo>
                    <a:pt x="1" y="134"/>
                    <a:pt x="135" y="176"/>
                    <a:pt x="310" y="176"/>
                  </a:cubicBezTo>
                  <a:cubicBezTo>
                    <a:pt x="481" y="176"/>
                    <a:pt x="615" y="134"/>
                    <a:pt x="615" y="79"/>
                  </a:cubicBezTo>
                  <a:cubicBezTo>
                    <a:pt x="615" y="42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35"/>
            <p:cNvSpPr/>
            <p:nvPr/>
          </p:nvSpPr>
          <p:spPr>
            <a:xfrm>
              <a:off x="7062181" y="4482495"/>
              <a:ext cx="79051" cy="10763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0"/>
                  </a:moveTo>
                  <a:cubicBezTo>
                    <a:pt x="116" y="0"/>
                    <a:pt x="0" y="24"/>
                    <a:pt x="0" y="42"/>
                  </a:cubicBezTo>
                  <a:cubicBezTo>
                    <a:pt x="0" y="61"/>
                    <a:pt x="116" y="79"/>
                    <a:pt x="250" y="79"/>
                  </a:cubicBezTo>
                  <a:cubicBezTo>
                    <a:pt x="384" y="79"/>
                    <a:pt x="481" y="61"/>
                    <a:pt x="481" y="42"/>
                  </a:cubicBezTo>
                  <a:cubicBezTo>
                    <a:pt x="481" y="24"/>
                    <a:pt x="384" y="0"/>
                    <a:pt x="25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35"/>
            <p:cNvSpPr/>
            <p:nvPr/>
          </p:nvSpPr>
          <p:spPr>
            <a:xfrm>
              <a:off x="7103103" y="5029504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1"/>
                  </a:moveTo>
                  <a:cubicBezTo>
                    <a:pt x="135" y="1"/>
                    <a:pt x="1" y="38"/>
                    <a:pt x="1" y="75"/>
                  </a:cubicBezTo>
                  <a:cubicBezTo>
                    <a:pt x="1" y="135"/>
                    <a:pt x="135" y="172"/>
                    <a:pt x="306" y="172"/>
                  </a:cubicBezTo>
                  <a:cubicBezTo>
                    <a:pt x="481" y="172"/>
                    <a:pt x="615" y="135"/>
                    <a:pt x="615" y="75"/>
                  </a:cubicBezTo>
                  <a:cubicBezTo>
                    <a:pt x="615" y="38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35"/>
            <p:cNvSpPr/>
            <p:nvPr/>
          </p:nvSpPr>
          <p:spPr>
            <a:xfrm>
              <a:off x="5258631" y="5070537"/>
              <a:ext cx="120138" cy="36862"/>
            </a:xfrm>
            <a:custGeom>
              <a:avLst/>
              <a:gdLst/>
              <a:ahLst/>
              <a:cxnLst/>
              <a:rect l="l" t="t" r="r" b="b"/>
              <a:pathLst>
                <a:path w="731" h="274" extrusionOk="0">
                  <a:moveTo>
                    <a:pt x="365" y="1"/>
                  </a:moveTo>
                  <a:cubicBezTo>
                    <a:pt x="171" y="1"/>
                    <a:pt x="0" y="61"/>
                    <a:pt x="0" y="135"/>
                  </a:cubicBezTo>
                  <a:cubicBezTo>
                    <a:pt x="0" y="213"/>
                    <a:pt x="171" y="273"/>
                    <a:pt x="365" y="273"/>
                  </a:cubicBezTo>
                  <a:cubicBezTo>
                    <a:pt x="578" y="273"/>
                    <a:pt x="730" y="213"/>
                    <a:pt x="730" y="135"/>
                  </a:cubicBezTo>
                  <a:cubicBezTo>
                    <a:pt x="730" y="61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5"/>
            <p:cNvSpPr/>
            <p:nvPr/>
          </p:nvSpPr>
          <p:spPr>
            <a:xfrm>
              <a:off x="5197823" y="4280427"/>
              <a:ext cx="98937" cy="26234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42"/>
                    <a:pt x="1" y="98"/>
                  </a:cubicBezTo>
                  <a:cubicBezTo>
                    <a:pt x="1" y="139"/>
                    <a:pt x="139" y="195"/>
                    <a:pt x="292" y="195"/>
                  </a:cubicBezTo>
                  <a:cubicBezTo>
                    <a:pt x="463" y="195"/>
                    <a:pt x="601" y="139"/>
                    <a:pt x="601" y="98"/>
                  </a:cubicBezTo>
                  <a:cubicBezTo>
                    <a:pt x="601" y="42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5"/>
            <p:cNvSpPr/>
            <p:nvPr/>
          </p:nvSpPr>
          <p:spPr>
            <a:xfrm>
              <a:off x="4448398" y="3749562"/>
              <a:ext cx="88912" cy="23812"/>
            </a:xfrm>
            <a:custGeom>
              <a:avLst/>
              <a:gdLst/>
              <a:ahLst/>
              <a:cxnLst/>
              <a:rect l="l" t="t" r="r" b="b"/>
              <a:pathLst>
                <a:path w="541" h="177" extrusionOk="0">
                  <a:moveTo>
                    <a:pt x="268" y="1"/>
                  </a:moveTo>
                  <a:cubicBezTo>
                    <a:pt x="116" y="1"/>
                    <a:pt x="0" y="42"/>
                    <a:pt x="0" y="98"/>
                  </a:cubicBezTo>
                  <a:cubicBezTo>
                    <a:pt x="0" y="135"/>
                    <a:pt x="116" y="176"/>
                    <a:pt x="268" y="176"/>
                  </a:cubicBezTo>
                  <a:cubicBezTo>
                    <a:pt x="425" y="176"/>
                    <a:pt x="541" y="135"/>
                    <a:pt x="541" y="98"/>
                  </a:cubicBezTo>
                  <a:cubicBezTo>
                    <a:pt x="541" y="42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5"/>
            <p:cNvSpPr/>
            <p:nvPr/>
          </p:nvSpPr>
          <p:spPr>
            <a:xfrm>
              <a:off x="7081081" y="4068539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06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0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6" name="Google Shape;596;p35"/>
          <p:cNvSpPr/>
          <p:nvPr/>
        </p:nvSpPr>
        <p:spPr>
          <a:xfrm>
            <a:off x="7219133" y="4543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35"/>
          <p:cNvSpPr/>
          <p:nvPr/>
        </p:nvSpPr>
        <p:spPr>
          <a:xfrm>
            <a:off x="-1772922" y="18979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35"/>
          <p:cNvSpPr/>
          <p:nvPr/>
        </p:nvSpPr>
        <p:spPr>
          <a:xfrm>
            <a:off x="10057032" y="2040616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35"/>
          <p:cNvSpPr txBox="1">
            <a:spLocks noGrp="1"/>
          </p:cNvSpPr>
          <p:nvPr>
            <p:ph type="title"/>
          </p:nvPr>
        </p:nvSpPr>
        <p:spPr>
          <a:xfrm>
            <a:off x="3398984" y="1585967"/>
            <a:ext cx="5393600" cy="14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0" name="Google Shape;600;p35"/>
          <p:cNvSpPr txBox="1">
            <a:spLocks noGrp="1"/>
          </p:cNvSpPr>
          <p:nvPr>
            <p:ph type="subTitle" idx="1"/>
          </p:nvPr>
        </p:nvSpPr>
        <p:spPr>
          <a:xfrm>
            <a:off x="3398984" y="2911933"/>
            <a:ext cx="5393600" cy="8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653964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Google Shape;602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3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4" name="Google Shape;604;p36"/>
          <p:cNvSpPr txBox="1">
            <a:spLocks noGrp="1"/>
          </p:cNvSpPr>
          <p:nvPr>
            <p:ph type="subTitle" idx="1"/>
          </p:nvPr>
        </p:nvSpPr>
        <p:spPr>
          <a:xfrm>
            <a:off x="960001" y="3547533"/>
            <a:ext cx="2552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05" name="Google Shape;605;p36"/>
          <p:cNvSpPr txBox="1">
            <a:spLocks noGrp="1"/>
          </p:cNvSpPr>
          <p:nvPr>
            <p:ph type="title" idx="2"/>
          </p:nvPr>
        </p:nvSpPr>
        <p:spPr>
          <a:xfrm>
            <a:off x="960000" y="3068233"/>
            <a:ext cx="2552000" cy="5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06" name="Google Shape;606;p36"/>
          <p:cNvSpPr txBox="1">
            <a:spLocks noGrp="1"/>
          </p:cNvSpPr>
          <p:nvPr>
            <p:ph type="subTitle" idx="3"/>
          </p:nvPr>
        </p:nvSpPr>
        <p:spPr>
          <a:xfrm>
            <a:off x="8699235" y="3547533"/>
            <a:ext cx="2552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07" name="Google Shape;607;p36"/>
          <p:cNvSpPr txBox="1">
            <a:spLocks noGrp="1"/>
          </p:cNvSpPr>
          <p:nvPr>
            <p:ph type="title" idx="4"/>
          </p:nvPr>
        </p:nvSpPr>
        <p:spPr>
          <a:xfrm>
            <a:off x="8699233" y="3068233"/>
            <a:ext cx="2552000" cy="5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224333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 1">
  <p:cSld name="Title and three columns  1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3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37"/>
          <p:cNvSpPr txBox="1">
            <a:spLocks noGrp="1"/>
          </p:cNvSpPr>
          <p:nvPr>
            <p:ph type="subTitle" idx="1"/>
          </p:nvPr>
        </p:nvSpPr>
        <p:spPr>
          <a:xfrm>
            <a:off x="1314933" y="4654765"/>
            <a:ext cx="24796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1" name="Google Shape;611;p37"/>
          <p:cNvSpPr txBox="1">
            <a:spLocks noGrp="1"/>
          </p:cNvSpPr>
          <p:nvPr>
            <p:ph type="title" idx="2"/>
          </p:nvPr>
        </p:nvSpPr>
        <p:spPr>
          <a:xfrm>
            <a:off x="1314933" y="4168343"/>
            <a:ext cx="24796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12" name="Google Shape;612;p37"/>
          <p:cNvSpPr txBox="1">
            <a:spLocks noGrp="1"/>
          </p:cNvSpPr>
          <p:nvPr>
            <p:ph type="subTitle" idx="3"/>
          </p:nvPr>
        </p:nvSpPr>
        <p:spPr>
          <a:xfrm>
            <a:off x="8397468" y="4654765"/>
            <a:ext cx="24796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3" name="Google Shape;613;p37"/>
          <p:cNvSpPr txBox="1">
            <a:spLocks noGrp="1"/>
          </p:cNvSpPr>
          <p:nvPr>
            <p:ph type="title" idx="4"/>
          </p:nvPr>
        </p:nvSpPr>
        <p:spPr>
          <a:xfrm>
            <a:off x="8397468" y="4168343"/>
            <a:ext cx="24796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14" name="Google Shape;614;p37"/>
          <p:cNvSpPr txBox="1">
            <a:spLocks noGrp="1"/>
          </p:cNvSpPr>
          <p:nvPr>
            <p:ph type="subTitle" idx="5"/>
          </p:nvPr>
        </p:nvSpPr>
        <p:spPr>
          <a:xfrm>
            <a:off x="4856201" y="4654765"/>
            <a:ext cx="24796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5" name="Google Shape;615;p37"/>
          <p:cNvSpPr txBox="1">
            <a:spLocks noGrp="1"/>
          </p:cNvSpPr>
          <p:nvPr>
            <p:ph type="title" idx="6"/>
          </p:nvPr>
        </p:nvSpPr>
        <p:spPr>
          <a:xfrm>
            <a:off x="4856196" y="4168343"/>
            <a:ext cx="24796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16" name="Google Shape;616;p37"/>
          <p:cNvSpPr/>
          <p:nvPr/>
        </p:nvSpPr>
        <p:spPr>
          <a:xfrm>
            <a:off x="8347300" y="552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37"/>
          <p:cNvSpPr/>
          <p:nvPr/>
        </p:nvSpPr>
        <p:spPr>
          <a:xfrm>
            <a:off x="0" y="5377138"/>
            <a:ext cx="12191992" cy="1485988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37"/>
          <p:cNvSpPr/>
          <p:nvPr/>
        </p:nvSpPr>
        <p:spPr>
          <a:xfrm>
            <a:off x="-1647055" y="13130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37"/>
          <p:cNvSpPr/>
          <p:nvPr/>
        </p:nvSpPr>
        <p:spPr>
          <a:xfrm>
            <a:off x="10432181" y="2419934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37"/>
          <p:cNvSpPr/>
          <p:nvPr/>
        </p:nvSpPr>
        <p:spPr>
          <a:xfrm flipH="1">
            <a:off x="12" y="5985002"/>
            <a:ext cx="12191955" cy="873263"/>
          </a:xfrm>
          <a:custGeom>
            <a:avLst/>
            <a:gdLst/>
            <a:ahLst/>
            <a:cxnLst/>
            <a:rect l="l" t="t" r="r" b="b"/>
            <a:pathLst>
              <a:path w="55638" h="9704" extrusionOk="0">
                <a:moveTo>
                  <a:pt x="47791" y="0"/>
                </a:moveTo>
                <a:cubicBezTo>
                  <a:pt x="42137" y="0"/>
                  <a:pt x="36555" y="1243"/>
                  <a:pt x="31014" y="2426"/>
                </a:cubicBezTo>
                <a:cubicBezTo>
                  <a:pt x="25825" y="3542"/>
                  <a:pt x="20552" y="4639"/>
                  <a:pt x="15243" y="4639"/>
                </a:cubicBezTo>
                <a:cubicBezTo>
                  <a:pt x="14860" y="4639"/>
                  <a:pt x="14477" y="4633"/>
                  <a:pt x="14094" y="4621"/>
                </a:cubicBezTo>
                <a:cubicBezTo>
                  <a:pt x="9126" y="4487"/>
                  <a:pt x="4062" y="3235"/>
                  <a:pt x="1" y="407"/>
                </a:cubicBezTo>
                <a:lnTo>
                  <a:pt x="1" y="9704"/>
                </a:lnTo>
                <a:lnTo>
                  <a:pt x="55637" y="9704"/>
                </a:lnTo>
                <a:lnTo>
                  <a:pt x="55637" y="1678"/>
                </a:lnTo>
                <a:cubicBezTo>
                  <a:pt x="53368" y="310"/>
                  <a:pt x="50596" y="0"/>
                  <a:pt x="47916" y="0"/>
                </a:cubicBezTo>
                <a:cubicBezTo>
                  <a:pt x="47875" y="0"/>
                  <a:pt x="47833" y="0"/>
                  <a:pt x="477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483444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38"/>
          <p:cNvSpPr/>
          <p:nvPr/>
        </p:nvSpPr>
        <p:spPr>
          <a:xfrm>
            <a:off x="0" y="3875837"/>
            <a:ext cx="12191992" cy="2987315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3" name="Google Shape;623;p38"/>
          <p:cNvSpPr txBox="1">
            <a:spLocks noGrp="1"/>
          </p:cNvSpPr>
          <p:nvPr>
            <p:ph type="subTitle" idx="1"/>
          </p:nvPr>
        </p:nvSpPr>
        <p:spPr>
          <a:xfrm>
            <a:off x="6096000" y="2296767"/>
            <a:ext cx="5136000" cy="14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24" name="Google Shape;624;p38"/>
          <p:cNvSpPr txBox="1">
            <a:spLocks noGrp="1"/>
          </p:cNvSpPr>
          <p:nvPr>
            <p:ph type="ctrTitle"/>
          </p:nvPr>
        </p:nvSpPr>
        <p:spPr>
          <a:xfrm flipH="1">
            <a:off x="6104467" y="1107199"/>
            <a:ext cx="5136000" cy="11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25" name="Google Shape;625;p38"/>
          <p:cNvSpPr txBox="1"/>
          <p:nvPr/>
        </p:nvSpPr>
        <p:spPr>
          <a:xfrm>
            <a:off x="6512733" y="4752389"/>
            <a:ext cx="4302400" cy="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</a:t>
            </a:r>
            <a:r>
              <a:rPr lang="en" sz="1467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and includes icons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467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6" name="Google Shape;626;p38"/>
          <p:cNvSpPr/>
          <p:nvPr/>
        </p:nvSpPr>
        <p:spPr>
          <a:xfrm>
            <a:off x="8852000" y="2853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38"/>
          <p:cNvSpPr/>
          <p:nvPr/>
        </p:nvSpPr>
        <p:spPr>
          <a:xfrm>
            <a:off x="561169" y="1165402"/>
            <a:ext cx="4018791" cy="672769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38"/>
          <p:cNvSpPr/>
          <p:nvPr/>
        </p:nvSpPr>
        <p:spPr>
          <a:xfrm>
            <a:off x="10617232" y="34290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38"/>
          <p:cNvSpPr/>
          <p:nvPr/>
        </p:nvSpPr>
        <p:spPr>
          <a:xfrm flipH="1">
            <a:off x="8" y="5749103"/>
            <a:ext cx="12191992" cy="1113984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38"/>
          <p:cNvSpPr/>
          <p:nvPr/>
        </p:nvSpPr>
        <p:spPr>
          <a:xfrm flipH="1">
            <a:off x="0" y="6030428"/>
            <a:ext cx="12191955" cy="827608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31" name="Google Shape;631;p38"/>
          <p:cNvGrpSpPr/>
          <p:nvPr/>
        </p:nvGrpSpPr>
        <p:grpSpPr>
          <a:xfrm>
            <a:off x="1" y="4254741"/>
            <a:ext cx="5916804" cy="2603343"/>
            <a:chOff x="0" y="4526555"/>
            <a:chExt cx="1402175" cy="616945"/>
          </a:xfrm>
        </p:grpSpPr>
        <p:grpSp>
          <p:nvGrpSpPr>
            <p:cNvPr id="632" name="Google Shape;632;p38"/>
            <p:cNvGrpSpPr/>
            <p:nvPr/>
          </p:nvGrpSpPr>
          <p:grpSpPr>
            <a:xfrm flipH="1">
              <a:off x="392950" y="4723427"/>
              <a:ext cx="1009225" cy="420073"/>
              <a:chOff x="8749425" y="2113677"/>
              <a:chExt cx="1009225" cy="420073"/>
            </a:xfrm>
          </p:grpSpPr>
          <p:sp>
            <p:nvSpPr>
              <p:cNvPr id="633" name="Google Shape;633;p38"/>
              <p:cNvSpPr/>
              <p:nvPr/>
            </p:nvSpPr>
            <p:spPr>
              <a:xfrm>
                <a:off x="8749425" y="2441650"/>
                <a:ext cx="150300" cy="921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38"/>
              <p:cNvSpPr/>
              <p:nvPr/>
            </p:nvSpPr>
            <p:spPr>
              <a:xfrm>
                <a:off x="8799556" y="2113677"/>
                <a:ext cx="959094" cy="418294"/>
              </a:xfrm>
              <a:custGeom>
                <a:avLst/>
                <a:gdLst/>
                <a:ahLst/>
                <a:cxnLst/>
                <a:rect l="l" t="t" r="r" b="b"/>
                <a:pathLst>
                  <a:path w="20003" h="8724" extrusionOk="0">
                    <a:moveTo>
                      <a:pt x="19388" y="0"/>
                    </a:moveTo>
                    <a:cubicBezTo>
                      <a:pt x="18963" y="0"/>
                      <a:pt x="18908" y="1174"/>
                      <a:pt x="18908" y="1174"/>
                    </a:cubicBezTo>
                    <a:cubicBezTo>
                      <a:pt x="18908" y="1174"/>
                      <a:pt x="18769" y="790"/>
                      <a:pt x="18252" y="693"/>
                    </a:cubicBezTo>
                    <a:cubicBezTo>
                      <a:pt x="18218" y="689"/>
                      <a:pt x="18185" y="686"/>
                      <a:pt x="18154" y="686"/>
                    </a:cubicBezTo>
                    <a:cubicBezTo>
                      <a:pt x="17683" y="686"/>
                      <a:pt x="17480" y="1174"/>
                      <a:pt x="17480" y="1174"/>
                    </a:cubicBezTo>
                    <a:cubicBezTo>
                      <a:pt x="17480" y="1174"/>
                      <a:pt x="17425" y="656"/>
                      <a:pt x="17000" y="619"/>
                    </a:cubicBezTo>
                    <a:cubicBezTo>
                      <a:pt x="16989" y="618"/>
                      <a:pt x="16978" y="618"/>
                      <a:pt x="16968" y="618"/>
                    </a:cubicBezTo>
                    <a:cubicBezTo>
                      <a:pt x="16564" y="618"/>
                      <a:pt x="16367" y="1386"/>
                      <a:pt x="16367" y="1386"/>
                    </a:cubicBezTo>
                    <a:cubicBezTo>
                      <a:pt x="16367" y="1386"/>
                      <a:pt x="15966" y="909"/>
                      <a:pt x="15605" y="909"/>
                    </a:cubicBezTo>
                    <a:cubicBezTo>
                      <a:pt x="15568" y="909"/>
                      <a:pt x="15533" y="914"/>
                      <a:pt x="15498" y="924"/>
                    </a:cubicBezTo>
                    <a:cubicBezTo>
                      <a:pt x="15114" y="1021"/>
                      <a:pt x="15285" y="1890"/>
                      <a:pt x="15285" y="1890"/>
                    </a:cubicBezTo>
                    <a:cubicBezTo>
                      <a:pt x="15285" y="1890"/>
                      <a:pt x="14980" y="1137"/>
                      <a:pt x="14343" y="924"/>
                    </a:cubicBezTo>
                    <a:cubicBezTo>
                      <a:pt x="14311" y="915"/>
                      <a:pt x="14279" y="911"/>
                      <a:pt x="14246" y="911"/>
                    </a:cubicBezTo>
                    <a:cubicBezTo>
                      <a:pt x="13588" y="911"/>
                      <a:pt x="12629" y="2620"/>
                      <a:pt x="12629" y="2620"/>
                    </a:cubicBezTo>
                    <a:cubicBezTo>
                      <a:pt x="12629" y="2620"/>
                      <a:pt x="12222" y="1477"/>
                      <a:pt x="11322" y="1477"/>
                    </a:cubicBezTo>
                    <a:cubicBezTo>
                      <a:pt x="11224" y="1477"/>
                      <a:pt x="11121" y="1490"/>
                      <a:pt x="11011" y="1520"/>
                    </a:cubicBezTo>
                    <a:cubicBezTo>
                      <a:pt x="9875" y="1848"/>
                      <a:pt x="9990" y="3928"/>
                      <a:pt x="9990" y="3928"/>
                    </a:cubicBezTo>
                    <a:cubicBezTo>
                      <a:pt x="9990" y="3928"/>
                      <a:pt x="9788" y="3294"/>
                      <a:pt x="9007" y="3294"/>
                    </a:cubicBezTo>
                    <a:cubicBezTo>
                      <a:pt x="8996" y="3294"/>
                      <a:pt x="8985" y="3294"/>
                      <a:pt x="8974" y="3295"/>
                    </a:cubicBezTo>
                    <a:cubicBezTo>
                      <a:pt x="8142" y="3313"/>
                      <a:pt x="7934" y="5046"/>
                      <a:pt x="7934" y="5046"/>
                    </a:cubicBezTo>
                    <a:cubicBezTo>
                      <a:pt x="7934" y="5046"/>
                      <a:pt x="7333" y="3897"/>
                      <a:pt x="6453" y="3897"/>
                    </a:cubicBezTo>
                    <a:cubicBezTo>
                      <a:pt x="6401" y="3897"/>
                      <a:pt x="6348" y="3901"/>
                      <a:pt x="6294" y="3909"/>
                    </a:cubicBezTo>
                    <a:cubicBezTo>
                      <a:pt x="5351" y="4043"/>
                      <a:pt x="5083" y="5757"/>
                      <a:pt x="5083" y="5757"/>
                    </a:cubicBezTo>
                    <a:cubicBezTo>
                      <a:pt x="5083" y="5757"/>
                      <a:pt x="4773" y="5137"/>
                      <a:pt x="4364" y="5137"/>
                    </a:cubicBezTo>
                    <a:cubicBezTo>
                      <a:pt x="4340" y="5137"/>
                      <a:pt x="4317" y="5139"/>
                      <a:pt x="4293" y="5143"/>
                    </a:cubicBezTo>
                    <a:cubicBezTo>
                      <a:pt x="3891" y="5198"/>
                      <a:pt x="3891" y="5873"/>
                      <a:pt x="3891" y="5873"/>
                    </a:cubicBezTo>
                    <a:cubicBezTo>
                      <a:pt x="3891" y="5873"/>
                      <a:pt x="3224" y="4659"/>
                      <a:pt x="2403" y="4659"/>
                    </a:cubicBezTo>
                    <a:cubicBezTo>
                      <a:pt x="2341" y="4659"/>
                      <a:pt x="2277" y="4666"/>
                      <a:pt x="2214" y="4681"/>
                    </a:cubicBezTo>
                    <a:cubicBezTo>
                      <a:pt x="1308" y="4893"/>
                      <a:pt x="1387" y="6280"/>
                      <a:pt x="1387" y="6280"/>
                    </a:cubicBezTo>
                    <a:lnTo>
                      <a:pt x="1" y="6949"/>
                    </a:lnTo>
                    <a:lnTo>
                      <a:pt x="828" y="8724"/>
                    </a:lnTo>
                    <a:lnTo>
                      <a:pt x="20003" y="8724"/>
                    </a:lnTo>
                    <a:lnTo>
                      <a:pt x="20003" y="541"/>
                    </a:lnTo>
                    <a:cubicBezTo>
                      <a:pt x="20003" y="541"/>
                      <a:pt x="19832" y="0"/>
                      <a:pt x="193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38"/>
              <p:cNvSpPr/>
              <p:nvPr/>
            </p:nvSpPr>
            <p:spPr>
              <a:xfrm>
                <a:off x="9518680" y="2347231"/>
                <a:ext cx="191023" cy="128212"/>
              </a:xfrm>
              <a:custGeom>
                <a:avLst/>
                <a:gdLst/>
                <a:ahLst/>
                <a:cxnLst/>
                <a:rect l="l" t="t" r="r" b="b"/>
                <a:pathLst>
                  <a:path w="3984" h="2674" extrusionOk="0">
                    <a:moveTo>
                      <a:pt x="1531" y="0"/>
                    </a:moveTo>
                    <a:cubicBezTo>
                      <a:pt x="1015" y="0"/>
                      <a:pt x="522" y="309"/>
                      <a:pt x="306" y="808"/>
                    </a:cubicBezTo>
                    <a:cubicBezTo>
                      <a:pt x="1" y="1501"/>
                      <a:pt x="329" y="2291"/>
                      <a:pt x="999" y="2582"/>
                    </a:cubicBezTo>
                    <a:cubicBezTo>
                      <a:pt x="1158" y="2648"/>
                      <a:pt x="1402" y="2673"/>
                      <a:pt x="1682" y="2673"/>
                    </a:cubicBezTo>
                    <a:cubicBezTo>
                      <a:pt x="2624" y="2673"/>
                      <a:pt x="3984" y="2388"/>
                      <a:pt x="3984" y="2388"/>
                    </a:cubicBezTo>
                    <a:cubicBezTo>
                      <a:pt x="3984" y="2388"/>
                      <a:pt x="2755" y="406"/>
                      <a:pt x="2062" y="115"/>
                    </a:cubicBezTo>
                    <a:cubicBezTo>
                      <a:pt x="1889" y="37"/>
                      <a:pt x="1709" y="0"/>
                      <a:pt x="15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38"/>
              <p:cNvSpPr/>
              <p:nvPr/>
            </p:nvSpPr>
            <p:spPr>
              <a:xfrm>
                <a:off x="9272995" y="2357252"/>
                <a:ext cx="158898" cy="158131"/>
              </a:xfrm>
              <a:custGeom>
                <a:avLst/>
                <a:gdLst/>
                <a:ahLst/>
                <a:cxnLst/>
                <a:rect l="l" t="t" r="r" b="b"/>
                <a:pathLst>
                  <a:path w="3314" h="3298" extrusionOk="0">
                    <a:moveTo>
                      <a:pt x="1843" y="0"/>
                    </a:moveTo>
                    <a:cubicBezTo>
                      <a:pt x="1483" y="0"/>
                      <a:pt x="1121" y="145"/>
                      <a:pt x="851" y="428"/>
                    </a:cubicBezTo>
                    <a:cubicBezTo>
                      <a:pt x="347" y="968"/>
                      <a:pt x="1" y="3297"/>
                      <a:pt x="1" y="3297"/>
                    </a:cubicBezTo>
                    <a:cubicBezTo>
                      <a:pt x="1" y="3297"/>
                      <a:pt x="2311" y="2794"/>
                      <a:pt x="2815" y="2258"/>
                    </a:cubicBezTo>
                    <a:cubicBezTo>
                      <a:pt x="3314" y="1717"/>
                      <a:pt x="3295" y="871"/>
                      <a:pt x="2755" y="368"/>
                    </a:cubicBezTo>
                    <a:cubicBezTo>
                      <a:pt x="2499" y="121"/>
                      <a:pt x="2172" y="0"/>
                      <a:pt x="18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38"/>
              <p:cNvSpPr/>
              <p:nvPr/>
            </p:nvSpPr>
            <p:spPr>
              <a:xfrm>
                <a:off x="9145597" y="2359362"/>
                <a:ext cx="101745" cy="1308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2728" extrusionOk="0">
                    <a:moveTo>
                      <a:pt x="1660" y="0"/>
                    </a:moveTo>
                    <a:cubicBezTo>
                      <a:pt x="1660" y="0"/>
                      <a:pt x="329" y="998"/>
                      <a:pt x="176" y="1479"/>
                    </a:cubicBezTo>
                    <a:cubicBezTo>
                      <a:pt x="1" y="1983"/>
                      <a:pt x="273" y="2519"/>
                      <a:pt x="772" y="2676"/>
                    </a:cubicBezTo>
                    <a:cubicBezTo>
                      <a:pt x="875" y="2711"/>
                      <a:pt x="978" y="2727"/>
                      <a:pt x="1080" y="2727"/>
                    </a:cubicBezTo>
                    <a:cubicBezTo>
                      <a:pt x="1477" y="2727"/>
                      <a:pt x="1843" y="2477"/>
                      <a:pt x="1965" y="2080"/>
                    </a:cubicBezTo>
                    <a:cubicBezTo>
                      <a:pt x="2122" y="1576"/>
                      <a:pt x="1660" y="0"/>
                      <a:pt x="1660" y="0"/>
                    </a:cubicBezTo>
                    <a:close/>
                  </a:path>
                </a:pathLst>
              </a:custGeom>
              <a:solidFill>
                <a:srgbClr val="FFF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38"/>
              <p:cNvSpPr/>
              <p:nvPr/>
            </p:nvSpPr>
            <p:spPr>
              <a:xfrm>
                <a:off x="8906576" y="2373986"/>
                <a:ext cx="62955" cy="7954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659" extrusionOk="0">
                    <a:moveTo>
                      <a:pt x="97" y="0"/>
                    </a:moveTo>
                    <a:lnTo>
                      <a:pt x="97" y="0"/>
                    </a:lnTo>
                    <a:cubicBezTo>
                      <a:pt x="97" y="0"/>
                      <a:pt x="0" y="1058"/>
                      <a:pt x="134" y="1350"/>
                    </a:cubicBezTo>
                    <a:cubicBezTo>
                      <a:pt x="245" y="1551"/>
                      <a:pt x="448" y="1658"/>
                      <a:pt x="659" y="1658"/>
                    </a:cubicBezTo>
                    <a:cubicBezTo>
                      <a:pt x="748" y="1658"/>
                      <a:pt x="839" y="1639"/>
                      <a:pt x="924" y="1599"/>
                    </a:cubicBezTo>
                    <a:cubicBezTo>
                      <a:pt x="1197" y="1447"/>
                      <a:pt x="1313" y="1100"/>
                      <a:pt x="1174" y="827"/>
                    </a:cubicBezTo>
                    <a:cubicBezTo>
                      <a:pt x="1021" y="541"/>
                      <a:pt x="97" y="0"/>
                      <a:pt x="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38"/>
              <p:cNvSpPr/>
              <p:nvPr/>
            </p:nvSpPr>
            <p:spPr>
              <a:xfrm>
                <a:off x="9652503" y="2329155"/>
                <a:ext cx="78490" cy="54229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1131" extrusionOk="0">
                    <a:moveTo>
                      <a:pt x="1011" y="1"/>
                    </a:moveTo>
                    <a:cubicBezTo>
                      <a:pt x="922" y="1"/>
                      <a:pt x="832" y="23"/>
                      <a:pt x="749" y="71"/>
                    </a:cubicBezTo>
                    <a:cubicBezTo>
                      <a:pt x="463" y="205"/>
                      <a:pt x="1" y="1069"/>
                      <a:pt x="1" y="1069"/>
                    </a:cubicBezTo>
                    <a:cubicBezTo>
                      <a:pt x="1" y="1069"/>
                      <a:pt x="428" y="1131"/>
                      <a:pt x="799" y="1131"/>
                    </a:cubicBezTo>
                    <a:cubicBezTo>
                      <a:pt x="984" y="1131"/>
                      <a:pt x="1156" y="1116"/>
                      <a:pt x="1253" y="1069"/>
                    </a:cubicBezTo>
                    <a:cubicBezTo>
                      <a:pt x="1521" y="935"/>
                      <a:pt x="1636" y="589"/>
                      <a:pt x="1502" y="321"/>
                    </a:cubicBezTo>
                    <a:cubicBezTo>
                      <a:pt x="1409" y="118"/>
                      <a:pt x="1213" y="1"/>
                      <a:pt x="1011" y="1"/>
                    </a:cubicBezTo>
                    <a:close/>
                  </a:path>
                </a:pathLst>
              </a:custGeom>
              <a:solidFill>
                <a:srgbClr val="FFF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38"/>
              <p:cNvSpPr/>
              <p:nvPr/>
            </p:nvSpPr>
            <p:spPr>
              <a:xfrm>
                <a:off x="9599808" y="2204250"/>
                <a:ext cx="101697" cy="8573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788" extrusionOk="0">
                    <a:moveTo>
                      <a:pt x="0" y="1"/>
                    </a:moveTo>
                    <a:cubicBezTo>
                      <a:pt x="0" y="1"/>
                      <a:pt x="388" y="1346"/>
                      <a:pt x="735" y="1618"/>
                    </a:cubicBezTo>
                    <a:cubicBezTo>
                      <a:pt x="875" y="1732"/>
                      <a:pt x="1046" y="1787"/>
                      <a:pt x="1218" y="1787"/>
                    </a:cubicBezTo>
                    <a:cubicBezTo>
                      <a:pt x="1450" y="1787"/>
                      <a:pt x="1684" y="1688"/>
                      <a:pt x="1848" y="1503"/>
                    </a:cubicBezTo>
                    <a:cubicBezTo>
                      <a:pt x="2121" y="1156"/>
                      <a:pt x="2061" y="652"/>
                      <a:pt x="1714" y="384"/>
                    </a:cubicBezTo>
                    <a:cubicBezTo>
                      <a:pt x="1386" y="93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38"/>
              <p:cNvSpPr/>
              <p:nvPr/>
            </p:nvSpPr>
            <p:spPr>
              <a:xfrm>
                <a:off x="8970347" y="2343635"/>
                <a:ext cx="20234" cy="21912"/>
              </a:xfrm>
              <a:custGeom>
                <a:avLst/>
                <a:gdLst/>
                <a:ahLst/>
                <a:cxnLst/>
                <a:rect l="l" t="t" r="r" b="b"/>
                <a:pathLst>
                  <a:path w="422" h="457" extrusionOk="0">
                    <a:moveTo>
                      <a:pt x="1" y="0"/>
                    </a:moveTo>
                    <a:cubicBezTo>
                      <a:pt x="1" y="0"/>
                      <a:pt x="19" y="305"/>
                      <a:pt x="75" y="384"/>
                    </a:cubicBezTo>
                    <a:cubicBezTo>
                      <a:pt x="111" y="431"/>
                      <a:pt x="167" y="456"/>
                      <a:pt x="223" y="456"/>
                    </a:cubicBezTo>
                    <a:cubicBezTo>
                      <a:pt x="260" y="456"/>
                      <a:pt x="298" y="445"/>
                      <a:pt x="329" y="421"/>
                    </a:cubicBezTo>
                    <a:cubicBezTo>
                      <a:pt x="403" y="347"/>
                      <a:pt x="421" y="231"/>
                      <a:pt x="366" y="153"/>
                    </a:cubicBezTo>
                    <a:cubicBezTo>
                      <a:pt x="287" y="7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97D8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38"/>
              <p:cNvSpPr/>
              <p:nvPr/>
            </p:nvSpPr>
            <p:spPr>
              <a:xfrm>
                <a:off x="9023761" y="2456169"/>
                <a:ext cx="75805" cy="63051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1315" extrusionOk="0">
                    <a:moveTo>
                      <a:pt x="1" y="1"/>
                    </a:moveTo>
                    <a:cubicBezTo>
                      <a:pt x="1" y="1"/>
                      <a:pt x="310" y="985"/>
                      <a:pt x="560" y="1193"/>
                    </a:cubicBezTo>
                    <a:cubicBezTo>
                      <a:pt x="664" y="1274"/>
                      <a:pt x="789" y="1315"/>
                      <a:pt x="915" y="1315"/>
                    </a:cubicBezTo>
                    <a:cubicBezTo>
                      <a:pt x="1090" y="1315"/>
                      <a:pt x="1266" y="1236"/>
                      <a:pt x="1387" y="1077"/>
                    </a:cubicBezTo>
                    <a:cubicBezTo>
                      <a:pt x="1581" y="828"/>
                      <a:pt x="1544" y="463"/>
                      <a:pt x="1271" y="269"/>
                    </a:cubicBezTo>
                    <a:cubicBezTo>
                      <a:pt x="1022" y="6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38"/>
              <p:cNvSpPr/>
              <p:nvPr/>
            </p:nvSpPr>
            <p:spPr>
              <a:xfrm>
                <a:off x="8807755" y="2468971"/>
                <a:ext cx="57441" cy="37974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792" extrusionOk="0">
                    <a:moveTo>
                      <a:pt x="423" y="1"/>
                    </a:moveTo>
                    <a:cubicBezTo>
                      <a:pt x="417" y="1"/>
                      <a:pt x="412" y="1"/>
                      <a:pt x="407" y="2"/>
                    </a:cubicBezTo>
                    <a:cubicBezTo>
                      <a:pt x="176" y="2"/>
                      <a:pt x="0" y="177"/>
                      <a:pt x="24" y="408"/>
                    </a:cubicBezTo>
                    <a:cubicBezTo>
                      <a:pt x="24" y="621"/>
                      <a:pt x="195" y="792"/>
                      <a:pt x="426" y="792"/>
                    </a:cubicBezTo>
                    <a:cubicBezTo>
                      <a:pt x="638" y="773"/>
                      <a:pt x="1197" y="371"/>
                      <a:pt x="1197" y="371"/>
                    </a:cubicBezTo>
                    <a:cubicBezTo>
                      <a:pt x="1197" y="371"/>
                      <a:pt x="646" y="1"/>
                      <a:pt x="4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4" name="Google Shape;644;p38"/>
            <p:cNvGrpSpPr/>
            <p:nvPr/>
          </p:nvGrpSpPr>
          <p:grpSpPr>
            <a:xfrm>
              <a:off x="0" y="4526555"/>
              <a:ext cx="997883" cy="615118"/>
              <a:chOff x="7378425" y="2211250"/>
              <a:chExt cx="520300" cy="320725"/>
            </a:xfrm>
          </p:grpSpPr>
          <p:sp>
            <p:nvSpPr>
              <p:cNvPr id="645" name="Google Shape;645;p38"/>
              <p:cNvSpPr/>
              <p:nvPr/>
            </p:nvSpPr>
            <p:spPr>
              <a:xfrm>
                <a:off x="7378425" y="2211250"/>
                <a:ext cx="520300" cy="320725"/>
              </a:xfrm>
              <a:custGeom>
                <a:avLst/>
                <a:gdLst/>
                <a:ahLst/>
                <a:cxnLst/>
                <a:rect l="l" t="t" r="r" b="b"/>
                <a:pathLst>
                  <a:path w="20812" h="12829" extrusionOk="0">
                    <a:moveTo>
                      <a:pt x="1185" y="0"/>
                    </a:moveTo>
                    <a:cubicBezTo>
                      <a:pt x="584" y="0"/>
                      <a:pt x="1" y="104"/>
                      <a:pt x="1" y="104"/>
                    </a:cubicBezTo>
                    <a:lnTo>
                      <a:pt x="1" y="12829"/>
                    </a:lnTo>
                    <a:lnTo>
                      <a:pt x="20465" y="12829"/>
                    </a:lnTo>
                    <a:cubicBezTo>
                      <a:pt x="20465" y="12829"/>
                      <a:pt x="20812" y="12076"/>
                      <a:pt x="20313" y="11729"/>
                    </a:cubicBezTo>
                    <a:cubicBezTo>
                      <a:pt x="20153" y="11614"/>
                      <a:pt x="19890" y="11575"/>
                      <a:pt x="19610" y="11575"/>
                    </a:cubicBezTo>
                    <a:cubicBezTo>
                      <a:pt x="19052" y="11575"/>
                      <a:pt x="18428" y="11729"/>
                      <a:pt x="18428" y="11729"/>
                    </a:cubicBezTo>
                    <a:cubicBezTo>
                      <a:pt x="18428" y="11729"/>
                      <a:pt x="18543" y="11364"/>
                      <a:pt x="18483" y="11054"/>
                    </a:cubicBezTo>
                    <a:cubicBezTo>
                      <a:pt x="18446" y="10823"/>
                      <a:pt x="18331" y="10634"/>
                      <a:pt x="18003" y="10574"/>
                    </a:cubicBezTo>
                    <a:cubicBezTo>
                      <a:pt x="17926" y="10565"/>
                      <a:pt x="17849" y="10560"/>
                      <a:pt x="17771" y="10560"/>
                    </a:cubicBezTo>
                    <a:cubicBezTo>
                      <a:pt x="17694" y="10560"/>
                      <a:pt x="17617" y="10565"/>
                      <a:pt x="17540" y="10574"/>
                    </a:cubicBezTo>
                    <a:cubicBezTo>
                      <a:pt x="16963" y="10634"/>
                      <a:pt x="16464" y="10920"/>
                      <a:pt x="16464" y="10920"/>
                    </a:cubicBezTo>
                    <a:cubicBezTo>
                      <a:pt x="16464" y="10920"/>
                      <a:pt x="16501" y="10093"/>
                      <a:pt x="15942" y="10038"/>
                    </a:cubicBezTo>
                    <a:cubicBezTo>
                      <a:pt x="15915" y="10034"/>
                      <a:pt x="15889" y="10032"/>
                      <a:pt x="15863" y="10032"/>
                    </a:cubicBezTo>
                    <a:cubicBezTo>
                      <a:pt x="15344" y="10032"/>
                      <a:pt x="14962" y="10750"/>
                      <a:pt x="14962" y="10750"/>
                    </a:cubicBezTo>
                    <a:cubicBezTo>
                      <a:pt x="14962" y="10750"/>
                      <a:pt x="15055" y="9266"/>
                      <a:pt x="14477" y="9132"/>
                    </a:cubicBezTo>
                    <a:cubicBezTo>
                      <a:pt x="14456" y="9128"/>
                      <a:pt x="14435" y="9126"/>
                      <a:pt x="14412" y="9126"/>
                    </a:cubicBezTo>
                    <a:cubicBezTo>
                      <a:pt x="13842" y="9126"/>
                      <a:pt x="12823" y="10500"/>
                      <a:pt x="12823" y="10500"/>
                    </a:cubicBezTo>
                    <a:cubicBezTo>
                      <a:pt x="12823" y="10500"/>
                      <a:pt x="12957" y="9784"/>
                      <a:pt x="12726" y="9594"/>
                    </a:cubicBezTo>
                    <a:cubicBezTo>
                      <a:pt x="12683" y="9558"/>
                      <a:pt x="12611" y="9544"/>
                      <a:pt x="12523" y="9544"/>
                    </a:cubicBezTo>
                    <a:cubicBezTo>
                      <a:pt x="12133" y="9544"/>
                      <a:pt x="11415" y="9829"/>
                      <a:pt x="11400" y="9844"/>
                    </a:cubicBezTo>
                    <a:cubicBezTo>
                      <a:pt x="11418" y="9825"/>
                      <a:pt x="12033" y="9322"/>
                      <a:pt x="11899" y="8938"/>
                    </a:cubicBezTo>
                    <a:cubicBezTo>
                      <a:pt x="11794" y="8623"/>
                      <a:pt x="11203" y="8589"/>
                      <a:pt x="10953" y="8589"/>
                    </a:cubicBezTo>
                    <a:cubicBezTo>
                      <a:pt x="10884" y="8589"/>
                      <a:pt x="10841" y="8592"/>
                      <a:pt x="10841" y="8592"/>
                    </a:cubicBezTo>
                    <a:cubicBezTo>
                      <a:pt x="10841" y="8592"/>
                      <a:pt x="11686" y="8208"/>
                      <a:pt x="11418" y="7534"/>
                    </a:cubicBezTo>
                    <a:cubicBezTo>
                      <a:pt x="11169" y="6878"/>
                      <a:pt x="10129" y="6822"/>
                      <a:pt x="10129" y="6822"/>
                    </a:cubicBezTo>
                    <a:cubicBezTo>
                      <a:pt x="10129" y="6822"/>
                      <a:pt x="10647" y="6531"/>
                      <a:pt x="10513" y="6203"/>
                    </a:cubicBezTo>
                    <a:cubicBezTo>
                      <a:pt x="10379" y="5856"/>
                      <a:pt x="9764" y="5801"/>
                      <a:pt x="9764" y="5801"/>
                    </a:cubicBezTo>
                    <a:cubicBezTo>
                      <a:pt x="9764" y="5801"/>
                      <a:pt x="10148" y="5625"/>
                      <a:pt x="10263" y="5320"/>
                    </a:cubicBezTo>
                    <a:cubicBezTo>
                      <a:pt x="10319" y="5186"/>
                      <a:pt x="10319" y="5011"/>
                      <a:pt x="10185" y="4817"/>
                    </a:cubicBezTo>
                    <a:cubicBezTo>
                      <a:pt x="9919" y="4471"/>
                      <a:pt x="9373" y="4402"/>
                      <a:pt x="8977" y="4402"/>
                    </a:cubicBezTo>
                    <a:cubicBezTo>
                      <a:pt x="8710" y="4402"/>
                      <a:pt x="8512" y="4433"/>
                      <a:pt x="8512" y="4433"/>
                    </a:cubicBezTo>
                    <a:cubicBezTo>
                      <a:pt x="8512" y="4433"/>
                      <a:pt x="9145" y="3953"/>
                      <a:pt x="8683" y="3643"/>
                    </a:cubicBezTo>
                    <a:cubicBezTo>
                      <a:pt x="8529" y="3541"/>
                      <a:pt x="8309" y="3508"/>
                      <a:pt x="8083" y="3508"/>
                    </a:cubicBezTo>
                    <a:cubicBezTo>
                      <a:pt x="7633" y="3508"/>
                      <a:pt x="7163" y="3643"/>
                      <a:pt x="7163" y="3643"/>
                    </a:cubicBezTo>
                    <a:cubicBezTo>
                      <a:pt x="7163" y="3643"/>
                      <a:pt x="7569" y="3163"/>
                      <a:pt x="6913" y="2585"/>
                    </a:cubicBezTo>
                    <a:cubicBezTo>
                      <a:pt x="6764" y="2454"/>
                      <a:pt x="6547" y="2404"/>
                      <a:pt x="6299" y="2404"/>
                    </a:cubicBezTo>
                    <a:cubicBezTo>
                      <a:pt x="5552" y="2404"/>
                      <a:pt x="4534" y="2862"/>
                      <a:pt x="4315" y="2959"/>
                    </a:cubicBezTo>
                    <a:lnTo>
                      <a:pt x="4315" y="2959"/>
                    </a:lnTo>
                    <a:cubicBezTo>
                      <a:pt x="4491" y="2878"/>
                      <a:pt x="5130" y="2518"/>
                      <a:pt x="4852" y="2275"/>
                    </a:cubicBezTo>
                    <a:cubicBezTo>
                      <a:pt x="4743" y="2180"/>
                      <a:pt x="4563" y="2148"/>
                      <a:pt x="4372" y="2148"/>
                    </a:cubicBezTo>
                    <a:cubicBezTo>
                      <a:pt x="3990" y="2148"/>
                      <a:pt x="3563" y="2275"/>
                      <a:pt x="3563" y="2275"/>
                    </a:cubicBezTo>
                    <a:cubicBezTo>
                      <a:pt x="3563" y="2275"/>
                      <a:pt x="4025" y="1642"/>
                      <a:pt x="3563" y="1374"/>
                    </a:cubicBezTo>
                    <a:cubicBezTo>
                      <a:pt x="3483" y="1330"/>
                      <a:pt x="3388" y="1312"/>
                      <a:pt x="3288" y="1312"/>
                    </a:cubicBezTo>
                    <a:cubicBezTo>
                      <a:pt x="2813" y="1312"/>
                      <a:pt x="2196" y="1721"/>
                      <a:pt x="2196" y="1721"/>
                    </a:cubicBezTo>
                    <a:cubicBezTo>
                      <a:pt x="2196" y="1721"/>
                      <a:pt x="2773" y="1065"/>
                      <a:pt x="2427" y="390"/>
                    </a:cubicBezTo>
                    <a:cubicBezTo>
                      <a:pt x="2264" y="82"/>
                      <a:pt x="1718" y="0"/>
                      <a:pt x="1185" y="0"/>
                    </a:cubicBezTo>
                    <a:close/>
                  </a:path>
                </a:pathLst>
              </a:custGeom>
              <a:solidFill>
                <a:srgbClr val="97D8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38"/>
              <p:cNvSpPr/>
              <p:nvPr/>
            </p:nvSpPr>
            <p:spPr>
              <a:xfrm>
                <a:off x="7388600" y="2349550"/>
                <a:ext cx="55350" cy="53025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2121" extrusionOk="0">
                    <a:moveTo>
                      <a:pt x="2214" y="1"/>
                    </a:moveTo>
                    <a:lnTo>
                      <a:pt x="2214" y="1"/>
                    </a:lnTo>
                    <a:cubicBezTo>
                      <a:pt x="2214" y="1"/>
                      <a:pt x="670" y="324"/>
                      <a:pt x="324" y="652"/>
                    </a:cubicBezTo>
                    <a:cubicBezTo>
                      <a:pt x="0" y="999"/>
                      <a:pt x="0" y="1540"/>
                      <a:pt x="324" y="1868"/>
                    </a:cubicBezTo>
                    <a:cubicBezTo>
                      <a:pt x="490" y="2034"/>
                      <a:pt x="716" y="2121"/>
                      <a:pt x="941" y="2121"/>
                    </a:cubicBezTo>
                    <a:cubicBezTo>
                      <a:pt x="1159" y="2121"/>
                      <a:pt x="1377" y="2039"/>
                      <a:pt x="1539" y="1868"/>
                    </a:cubicBezTo>
                    <a:cubicBezTo>
                      <a:pt x="1867" y="1540"/>
                      <a:pt x="2214" y="1"/>
                      <a:pt x="2214" y="1"/>
                    </a:cubicBezTo>
                    <a:close/>
                  </a:path>
                </a:pathLst>
              </a:custGeom>
              <a:solidFill>
                <a:srgbClr val="349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38"/>
              <p:cNvSpPr/>
              <p:nvPr/>
            </p:nvSpPr>
            <p:spPr>
              <a:xfrm>
                <a:off x="7499725" y="2280250"/>
                <a:ext cx="52000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424" extrusionOk="0">
                    <a:moveTo>
                      <a:pt x="1269" y="1"/>
                    </a:moveTo>
                    <a:cubicBezTo>
                      <a:pt x="1160" y="1"/>
                      <a:pt x="1049" y="25"/>
                      <a:pt x="943" y="75"/>
                    </a:cubicBezTo>
                    <a:cubicBezTo>
                      <a:pt x="596" y="250"/>
                      <a:pt x="0" y="1345"/>
                      <a:pt x="0" y="1345"/>
                    </a:cubicBezTo>
                    <a:cubicBezTo>
                      <a:pt x="0" y="1345"/>
                      <a:pt x="549" y="1423"/>
                      <a:pt x="1017" y="1423"/>
                    </a:cubicBezTo>
                    <a:cubicBezTo>
                      <a:pt x="1251" y="1423"/>
                      <a:pt x="1465" y="1404"/>
                      <a:pt x="1581" y="1345"/>
                    </a:cubicBezTo>
                    <a:cubicBezTo>
                      <a:pt x="1946" y="1174"/>
                      <a:pt x="2080" y="749"/>
                      <a:pt x="1909" y="403"/>
                    </a:cubicBezTo>
                    <a:cubicBezTo>
                      <a:pt x="1784" y="144"/>
                      <a:pt x="1534" y="1"/>
                      <a:pt x="12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38"/>
              <p:cNvSpPr/>
              <p:nvPr/>
            </p:nvSpPr>
            <p:spPr>
              <a:xfrm>
                <a:off x="7698975" y="2429375"/>
                <a:ext cx="14925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597" h="548" extrusionOk="0">
                    <a:moveTo>
                      <a:pt x="597" y="1"/>
                    </a:moveTo>
                    <a:cubicBezTo>
                      <a:pt x="597" y="1"/>
                      <a:pt x="195" y="61"/>
                      <a:pt x="98" y="158"/>
                    </a:cubicBezTo>
                    <a:cubicBezTo>
                      <a:pt x="1" y="232"/>
                      <a:pt x="1" y="389"/>
                      <a:pt x="98" y="481"/>
                    </a:cubicBezTo>
                    <a:cubicBezTo>
                      <a:pt x="139" y="523"/>
                      <a:pt x="201" y="547"/>
                      <a:pt x="264" y="547"/>
                    </a:cubicBezTo>
                    <a:cubicBezTo>
                      <a:pt x="322" y="547"/>
                      <a:pt x="380" y="527"/>
                      <a:pt x="426" y="481"/>
                    </a:cubicBezTo>
                    <a:cubicBezTo>
                      <a:pt x="523" y="389"/>
                      <a:pt x="597" y="1"/>
                      <a:pt x="5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38"/>
              <p:cNvSpPr/>
              <p:nvPr/>
            </p:nvSpPr>
            <p:spPr>
              <a:xfrm>
                <a:off x="7470375" y="2335100"/>
                <a:ext cx="32250" cy="32275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1291" extrusionOk="0">
                    <a:moveTo>
                      <a:pt x="578" y="1"/>
                    </a:moveTo>
                    <a:cubicBezTo>
                      <a:pt x="455" y="1"/>
                      <a:pt x="331" y="45"/>
                      <a:pt x="232" y="135"/>
                    </a:cubicBezTo>
                    <a:cubicBezTo>
                      <a:pt x="19" y="348"/>
                      <a:pt x="1" y="671"/>
                      <a:pt x="195" y="884"/>
                    </a:cubicBezTo>
                    <a:cubicBezTo>
                      <a:pt x="403" y="1096"/>
                      <a:pt x="1290" y="1290"/>
                      <a:pt x="1290" y="1290"/>
                    </a:cubicBezTo>
                    <a:cubicBezTo>
                      <a:pt x="1290" y="1290"/>
                      <a:pt x="1156" y="385"/>
                      <a:pt x="962" y="172"/>
                    </a:cubicBezTo>
                    <a:cubicBezTo>
                      <a:pt x="861" y="59"/>
                      <a:pt x="720" y="1"/>
                      <a:pt x="578" y="1"/>
                    </a:cubicBezTo>
                    <a:close/>
                  </a:path>
                </a:pathLst>
              </a:custGeom>
              <a:solidFill>
                <a:srgbClr val="349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38"/>
              <p:cNvSpPr/>
              <p:nvPr/>
            </p:nvSpPr>
            <p:spPr>
              <a:xfrm>
                <a:off x="7383750" y="2478925"/>
                <a:ext cx="28900" cy="3842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537" extrusionOk="0">
                    <a:moveTo>
                      <a:pt x="827" y="1"/>
                    </a:moveTo>
                    <a:cubicBezTo>
                      <a:pt x="827" y="1"/>
                      <a:pt x="134" y="602"/>
                      <a:pt x="56" y="888"/>
                    </a:cubicBezTo>
                    <a:cubicBezTo>
                      <a:pt x="0" y="1156"/>
                      <a:pt x="153" y="1447"/>
                      <a:pt x="444" y="1526"/>
                    </a:cubicBezTo>
                    <a:cubicBezTo>
                      <a:pt x="480" y="1533"/>
                      <a:pt x="517" y="1537"/>
                      <a:pt x="554" y="1537"/>
                    </a:cubicBezTo>
                    <a:cubicBezTo>
                      <a:pt x="787" y="1537"/>
                      <a:pt x="1013" y="1389"/>
                      <a:pt x="1077" y="1138"/>
                    </a:cubicBezTo>
                    <a:cubicBezTo>
                      <a:pt x="1155" y="870"/>
                      <a:pt x="827" y="1"/>
                      <a:pt x="827" y="1"/>
                    </a:cubicBezTo>
                    <a:close/>
                  </a:path>
                </a:pathLst>
              </a:custGeom>
              <a:solidFill>
                <a:srgbClr val="349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38"/>
              <p:cNvSpPr/>
              <p:nvPr/>
            </p:nvSpPr>
            <p:spPr>
              <a:xfrm>
                <a:off x="7756275" y="2478175"/>
                <a:ext cx="38500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1515" extrusionOk="0">
                    <a:moveTo>
                      <a:pt x="701" y="1"/>
                    </a:moveTo>
                    <a:cubicBezTo>
                      <a:pt x="545" y="1"/>
                      <a:pt x="389" y="58"/>
                      <a:pt x="269" y="170"/>
                    </a:cubicBezTo>
                    <a:cubicBezTo>
                      <a:pt x="19" y="401"/>
                      <a:pt x="1" y="784"/>
                      <a:pt x="232" y="1034"/>
                    </a:cubicBezTo>
                    <a:cubicBezTo>
                      <a:pt x="481" y="1283"/>
                      <a:pt x="1539" y="1514"/>
                      <a:pt x="1539" y="1514"/>
                    </a:cubicBezTo>
                    <a:cubicBezTo>
                      <a:pt x="1539" y="1514"/>
                      <a:pt x="1387" y="456"/>
                      <a:pt x="1156" y="207"/>
                    </a:cubicBezTo>
                    <a:cubicBezTo>
                      <a:pt x="1036" y="68"/>
                      <a:pt x="869" y="1"/>
                      <a:pt x="7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38"/>
              <p:cNvSpPr/>
              <p:nvPr/>
            </p:nvSpPr>
            <p:spPr>
              <a:xfrm>
                <a:off x="7418400" y="2260050"/>
                <a:ext cx="37575" cy="47750"/>
              </a:xfrm>
              <a:custGeom>
                <a:avLst/>
                <a:gdLst/>
                <a:ahLst/>
                <a:cxnLst/>
                <a:rect l="l" t="t" r="r" b="b"/>
                <a:pathLst>
                  <a:path w="1503" h="1910" extrusionOk="0">
                    <a:moveTo>
                      <a:pt x="1193" y="0"/>
                    </a:moveTo>
                    <a:cubicBezTo>
                      <a:pt x="1193" y="0"/>
                      <a:pt x="250" y="670"/>
                      <a:pt x="134" y="1017"/>
                    </a:cubicBezTo>
                    <a:cubicBezTo>
                      <a:pt x="0" y="1363"/>
                      <a:pt x="195" y="1751"/>
                      <a:pt x="541" y="1867"/>
                    </a:cubicBezTo>
                    <a:cubicBezTo>
                      <a:pt x="616" y="1896"/>
                      <a:pt x="693" y="1909"/>
                      <a:pt x="769" y="1909"/>
                    </a:cubicBezTo>
                    <a:cubicBezTo>
                      <a:pt x="1041" y="1909"/>
                      <a:pt x="1296" y="1732"/>
                      <a:pt x="1387" y="1460"/>
                    </a:cubicBezTo>
                    <a:cubicBezTo>
                      <a:pt x="1502" y="1114"/>
                      <a:pt x="1193" y="0"/>
                      <a:pt x="1193" y="0"/>
                    </a:cubicBezTo>
                    <a:close/>
                  </a:path>
                </a:pathLst>
              </a:custGeom>
              <a:solidFill>
                <a:srgbClr val="349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38"/>
              <p:cNvSpPr/>
              <p:nvPr/>
            </p:nvSpPr>
            <p:spPr>
              <a:xfrm>
                <a:off x="7595475" y="2450075"/>
                <a:ext cx="22675" cy="27950"/>
              </a:xfrm>
              <a:custGeom>
                <a:avLst/>
                <a:gdLst/>
                <a:ahLst/>
                <a:cxnLst/>
                <a:rect l="l" t="t" r="r" b="b"/>
                <a:pathLst>
                  <a:path w="907" h="1118" extrusionOk="0">
                    <a:moveTo>
                      <a:pt x="448" y="0"/>
                    </a:moveTo>
                    <a:cubicBezTo>
                      <a:pt x="304" y="0"/>
                      <a:pt x="167" y="83"/>
                      <a:pt x="98" y="231"/>
                    </a:cubicBezTo>
                    <a:cubicBezTo>
                      <a:pt x="1" y="425"/>
                      <a:pt x="98" y="1118"/>
                      <a:pt x="98" y="1118"/>
                    </a:cubicBezTo>
                    <a:cubicBezTo>
                      <a:pt x="98" y="1118"/>
                      <a:pt x="712" y="771"/>
                      <a:pt x="809" y="577"/>
                    </a:cubicBezTo>
                    <a:cubicBezTo>
                      <a:pt x="906" y="388"/>
                      <a:pt x="828" y="138"/>
                      <a:pt x="620" y="41"/>
                    </a:cubicBezTo>
                    <a:cubicBezTo>
                      <a:pt x="564" y="14"/>
                      <a:pt x="505" y="0"/>
                      <a:pt x="448" y="0"/>
                    </a:cubicBezTo>
                    <a:close/>
                  </a:path>
                </a:pathLst>
              </a:custGeom>
              <a:solidFill>
                <a:srgbClr val="FE9D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38"/>
              <p:cNvSpPr/>
              <p:nvPr/>
            </p:nvSpPr>
            <p:spPr>
              <a:xfrm>
                <a:off x="7586350" y="2389975"/>
                <a:ext cx="59300" cy="3945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578" extrusionOk="0">
                    <a:moveTo>
                      <a:pt x="776" y="1"/>
                    </a:moveTo>
                    <a:cubicBezTo>
                      <a:pt x="769" y="1"/>
                      <a:pt x="761" y="1"/>
                      <a:pt x="754" y="1"/>
                    </a:cubicBezTo>
                    <a:cubicBezTo>
                      <a:pt x="329" y="38"/>
                      <a:pt x="1" y="422"/>
                      <a:pt x="38" y="847"/>
                    </a:cubicBezTo>
                    <a:cubicBezTo>
                      <a:pt x="78" y="1277"/>
                      <a:pt x="424" y="1578"/>
                      <a:pt x="850" y="1578"/>
                    </a:cubicBezTo>
                    <a:cubicBezTo>
                      <a:pt x="862" y="1578"/>
                      <a:pt x="875" y="1577"/>
                      <a:pt x="888" y="1577"/>
                    </a:cubicBezTo>
                    <a:cubicBezTo>
                      <a:pt x="1308" y="1540"/>
                      <a:pt x="2371" y="671"/>
                      <a:pt x="2371" y="671"/>
                    </a:cubicBezTo>
                    <a:cubicBezTo>
                      <a:pt x="2371" y="671"/>
                      <a:pt x="1231" y="1"/>
                      <a:pt x="7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38"/>
              <p:cNvSpPr/>
              <p:nvPr/>
            </p:nvSpPr>
            <p:spPr>
              <a:xfrm>
                <a:off x="7655200" y="2470850"/>
                <a:ext cx="31325" cy="43025"/>
              </a:xfrm>
              <a:custGeom>
                <a:avLst/>
                <a:gdLst/>
                <a:ahLst/>
                <a:cxnLst/>
                <a:rect l="l" t="t" r="r" b="b"/>
                <a:pathLst>
                  <a:path w="1253" h="1721" extrusionOk="0">
                    <a:moveTo>
                      <a:pt x="828" y="1"/>
                    </a:moveTo>
                    <a:cubicBezTo>
                      <a:pt x="828" y="1"/>
                      <a:pt x="116" y="712"/>
                      <a:pt x="56" y="1040"/>
                    </a:cubicBezTo>
                    <a:cubicBezTo>
                      <a:pt x="1" y="1345"/>
                      <a:pt x="213" y="1655"/>
                      <a:pt x="541" y="1710"/>
                    </a:cubicBezTo>
                    <a:cubicBezTo>
                      <a:pt x="576" y="1717"/>
                      <a:pt x="611" y="1720"/>
                      <a:pt x="645" y="1720"/>
                    </a:cubicBezTo>
                    <a:cubicBezTo>
                      <a:pt x="913" y="1720"/>
                      <a:pt x="1162" y="1520"/>
                      <a:pt x="1211" y="1230"/>
                    </a:cubicBezTo>
                    <a:cubicBezTo>
                      <a:pt x="1253" y="925"/>
                      <a:pt x="828" y="1"/>
                      <a:pt x="828" y="1"/>
                    </a:cubicBezTo>
                    <a:close/>
                  </a:path>
                </a:pathLst>
              </a:custGeom>
              <a:solidFill>
                <a:srgbClr val="FFF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38"/>
              <p:cNvSpPr/>
              <p:nvPr/>
            </p:nvSpPr>
            <p:spPr>
              <a:xfrm>
                <a:off x="7382250" y="2224350"/>
                <a:ext cx="34200" cy="44025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1761" extrusionOk="0">
                    <a:moveTo>
                      <a:pt x="1021" y="0"/>
                    </a:moveTo>
                    <a:cubicBezTo>
                      <a:pt x="1021" y="0"/>
                      <a:pt x="194" y="675"/>
                      <a:pt x="97" y="984"/>
                    </a:cubicBezTo>
                    <a:cubicBezTo>
                      <a:pt x="0" y="1312"/>
                      <a:pt x="194" y="1636"/>
                      <a:pt x="522" y="1733"/>
                    </a:cubicBezTo>
                    <a:cubicBezTo>
                      <a:pt x="581" y="1751"/>
                      <a:pt x="640" y="1760"/>
                      <a:pt x="699" y="1760"/>
                    </a:cubicBezTo>
                    <a:cubicBezTo>
                      <a:pt x="953" y="1760"/>
                      <a:pt x="1196" y="1597"/>
                      <a:pt x="1271" y="1331"/>
                    </a:cubicBezTo>
                    <a:cubicBezTo>
                      <a:pt x="1368" y="1021"/>
                      <a:pt x="1021" y="0"/>
                      <a:pt x="10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38"/>
              <p:cNvSpPr/>
              <p:nvPr/>
            </p:nvSpPr>
            <p:spPr>
              <a:xfrm>
                <a:off x="7514625" y="2352500"/>
                <a:ext cx="89550" cy="59000"/>
              </a:xfrm>
              <a:custGeom>
                <a:avLst/>
                <a:gdLst/>
                <a:ahLst/>
                <a:cxnLst/>
                <a:rect l="l" t="t" r="r" b="b"/>
                <a:pathLst>
                  <a:path w="3582" h="2360" extrusionOk="0">
                    <a:moveTo>
                      <a:pt x="1203" y="1"/>
                    </a:moveTo>
                    <a:cubicBezTo>
                      <a:pt x="1135" y="1"/>
                      <a:pt x="1074" y="6"/>
                      <a:pt x="1022" y="17"/>
                    </a:cubicBezTo>
                    <a:cubicBezTo>
                      <a:pt x="389" y="169"/>
                      <a:pt x="0" y="807"/>
                      <a:pt x="158" y="1440"/>
                    </a:cubicBezTo>
                    <a:cubicBezTo>
                      <a:pt x="288" y="1986"/>
                      <a:pt x="771" y="2360"/>
                      <a:pt x="1308" y="2360"/>
                    </a:cubicBezTo>
                    <a:cubicBezTo>
                      <a:pt x="1398" y="2360"/>
                      <a:pt x="1489" y="2349"/>
                      <a:pt x="1581" y="2327"/>
                    </a:cubicBezTo>
                    <a:cubicBezTo>
                      <a:pt x="2214" y="2170"/>
                      <a:pt x="3581" y="631"/>
                      <a:pt x="3581" y="631"/>
                    </a:cubicBezTo>
                    <a:cubicBezTo>
                      <a:pt x="3581" y="631"/>
                      <a:pt x="1962" y="1"/>
                      <a:pt x="1203" y="1"/>
                    </a:cubicBezTo>
                    <a:close/>
                  </a:path>
                </a:pathLst>
              </a:custGeom>
              <a:solidFill>
                <a:srgbClr val="FFF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843245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gradFill>
          <a:gsLst>
            <a:gs pos="0">
              <a:srgbClr val="B2EBFF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9" name="Google Shape;659;p39"/>
          <p:cNvGrpSpPr/>
          <p:nvPr/>
        </p:nvGrpSpPr>
        <p:grpSpPr>
          <a:xfrm>
            <a:off x="4076" y="-33"/>
            <a:ext cx="12188463" cy="6858055"/>
            <a:chOff x="3057" y="-25"/>
            <a:chExt cx="9141347" cy="5143541"/>
          </a:xfrm>
        </p:grpSpPr>
        <p:sp>
          <p:nvSpPr>
            <p:cNvPr id="660" name="Google Shape;660;p39"/>
            <p:cNvSpPr/>
            <p:nvPr/>
          </p:nvSpPr>
          <p:spPr>
            <a:xfrm>
              <a:off x="3057" y="-25"/>
              <a:ext cx="9141312" cy="3590096"/>
            </a:xfrm>
            <a:custGeom>
              <a:avLst/>
              <a:gdLst/>
              <a:ahLst/>
              <a:cxnLst/>
              <a:rect l="l" t="t" r="r" b="b"/>
              <a:pathLst>
                <a:path w="55217" h="21486" extrusionOk="0">
                  <a:moveTo>
                    <a:pt x="0" y="0"/>
                  </a:moveTo>
                  <a:lnTo>
                    <a:pt x="0" y="21486"/>
                  </a:lnTo>
                  <a:lnTo>
                    <a:pt x="55216" y="21486"/>
                  </a:lnTo>
                  <a:lnTo>
                    <a:pt x="55216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9"/>
            <p:cNvSpPr/>
            <p:nvPr/>
          </p:nvSpPr>
          <p:spPr>
            <a:xfrm>
              <a:off x="3057" y="2113000"/>
              <a:ext cx="9141312" cy="624750"/>
            </a:xfrm>
            <a:custGeom>
              <a:avLst/>
              <a:gdLst/>
              <a:ahLst/>
              <a:cxnLst/>
              <a:rect l="l" t="t" r="r" b="b"/>
              <a:pathLst>
                <a:path w="55217" h="3739" extrusionOk="0">
                  <a:moveTo>
                    <a:pt x="8955" y="158"/>
                  </a:moveTo>
                  <a:lnTo>
                    <a:pt x="45130" y="657"/>
                  </a:lnTo>
                  <a:lnTo>
                    <a:pt x="45203" y="3623"/>
                  </a:lnTo>
                  <a:lnTo>
                    <a:pt x="9011" y="3623"/>
                  </a:lnTo>
                  <a:lnTo>
                    <a:pt x="8955" y="158"/>
                  </a:lnTo>
                  <a:close/>
                  <a:moveTo>
                    <a:pt x="0" y="1"/>
                  </a:moveTo>
                  <a:lnTo>
                    <a:pt x="0" y="24"/>
                  </a:lnTo>
                  <a:lnTo>
                    <a:pt x="8798" y="158"/>
                  </a:lnTo>
                  <a:lnTo>
                    <a:pt x="8974" y="3623"/>
                  </a:lnTo>
                  <a:lnTo>
                    <a:pt x="0" y="3623"/>
                  </a:lnTo>
                  <a:lnTo>
                    <a:pt x="0" y="3739"/>
                  </a:lnTo>
                  <a:lnTo>
                    <a:pt x="55216" y="3679"/>
                  </a:lnTo>
                  <a:lnTo>
                    <a:pt x="55216" y="3623"/>
                  </a:lnTo>
                  <a:lnTo>
                    <a:pt x="45264" y="3623"/>
                  </a:lnTo>
                  <a:lnTo>
                    <a:pt x="45300" y="657"/>
                  </a:lnTo>
                  <a:lnTo>
                    <a:pt x="55216" y="809"/>
                  </a:lnTo>
                  <a:lnTo>
                    <a:pt x="55216" y="7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9"/>
            <p:cNvSpPr/>
            <p:nvPr/>
          </p:nvSpPr>
          <p:spPr>
            <a:xfrm>
              <a:off x="3057" y="3200925"/>
              <a:ext cx="9141312" cy="102760"/>
            </a:xfrm>
            <a:custGeom>
              <a:avLst/>
              <a:gdLst/>
              <a:ahLst/>
              <a:cxnLst/>
              <a:rect l="l" t="t" r="r" b="b"/>
              <a:pathLst>
                <a:path w="55217" h="615" extrusionOk="0">
                  <a:moveTo>
                    <a:pt x="0" y="0"/>
                  </a:moveTo>
                  <a:lnTo>
                    <a:pt x="0" y="97"/>
                  </a:lnTo>
                  <a:lnTo>
                    <a:pt x="55216" y="615"/>
                  </a:lnTo>
                  <a:lnTo>
                    <a:pt x="55216" y="5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9"/>
            <p:cNvSpPr/>
            <p:nvPr/>
          </p:nvSpPr>
          <p:spPr>
            <a:xfrm>
              <a:off x="2817295" y="807523"/>
              <a:ext cx="26157" cy="472698"/>
            </a:xfrm>
            <a:custGeom>
              <a:avLst/>
              <a:gdLst/>
              <a:ahLst/>
              <a:cxnLst/>
              <a:rect l="l" t="t" r="r" b="b"/>
              <a:pathLst>
                <a:path w="158" h="2829" extrusionOk="0">
                  <a:moveTo>
                    <a:pt x="0" y="0"/>
                  </a:moveTo>
                  <a:lnTo>
                    <a:pt x="0" y="2828"/>
                  </a:lnTo>
                  <a:lnTo>
                    <a:pt x="98" y="2828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39"/>
            <p:cNvSpPr/>
            <p:nvPr/>
          </p:nvSpPr>
          <p:spPr>
            <a:xfrm>
              <a:off x="3521889" y="2734576"/>
              <a:ext cx="38408" cy="501938"/>
            </a:xfrm>
            <a:custGeom>
              <a:avLst/>
              <a:gdLst/>
              <a:ahLst/>
              <a:cxnLst/>
              <a:rect l="l" t="t" r="r" b="b"/>
              <a:pathLst>
                <a:path w="232" h="3004" extrusionOk="0">
                  <a:moveTo>
                    <a:pt x="0" y="0"/>
                  </a:moveTo>
                  <a:lnTo>
                    <a:pt x="194" y="3004"/>
                  </a:lnTo>
                  <a:lnTo>
                    <a:pt x="231" y="3004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39"/>
            <p:cNvSpPr/>
            <p:nvPr/>
          </p:nvSpPr>
          <p:spPr>
            <a:xfrm>
              <a:off x="6546379" y="2730733"/>
              <a:ext cx="35428" cy="537529"/>
            </a:xfrm>
            <a:custGeom>
              <a:avLst/>
              <a:gdLst/>
              <a:ahLst/>
              <a:cxnLst/>
              <a:rect l="l" t="t" r="r" b="b"/>
              <a:pathLst>
                <a:path w="214" h="3217" extrusionOk="0">
                  <a:moveTo>
                    <a:pt x="1" y="0"/>
                  </a:moveTo>
                  <a:lnTo>
                    <a:pt x="135" y="3216"/>
                  </a:lnTo>
                  <a:lnTo>
                    <a:pt x="213" y="3216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39"/>
            <p:cNvSpPr/>
            <p:nvPr/>
          </p:nvSpPr>
          <p:spPr>
            <a:xfrm>
              <a:off x="9122055" y="2727558"/>
              <a:ext cx="22350" cy="566936"/>
            </a:xfrm>
            <a:custGeom>
              <a:avLst/>
              <a:gdLst/>
              <a:ahLst/>
              <a:cxnLst/>
              <a:rect l="l" t="t" r="r" b="b"/>
              <a:pathLst>
                <a:path w="135" h="3393" extrusionOk="0">
                  <a:moveTo>
                    <a:pt x="0" y="1"/>
                  </a:moveTo>
                  <a:lnTo>
                    <a:pt x="37" y="3392"/>
                  </a:lnTo>
                  <a:lnTo>
                    <a:pt x="134" y="3392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39"/>
            <p:cNvSpPr/>
            <p:nvPr/>
          </p:nvSpPr>
          <p:spPr>
            <a:xfrm>
              <a:off x="3057" y="-25"/>
              <a:ext cx="9141312" cy="1772825"/>
            </a:xfrm>
            <a:custGeom>
              <a:avLst/>
              <a:gdLst/>
              <a:ahLst/>
              <a:cxnLst/>
              <a:rect l="l" t="t" r="r" b="b"/>
              <a:pathLst>
                <a:path w="55217" h="10610" extrusionOk="0">
                  <a:moveTo>
                    <a:pt x="47307" y="1995"/>
                  </a:moveTo>
                  <a:lnTo>
                    <a:pt x="47514" y="4736"/>
                  </a:lnTo>
                  <a:lnTo>
                    <a:pt x="27165" y="4736"/>
                  </a:lnTo>
                  <a:lnTo>
                    <a:pt x="27206" y="2177"/>
                  </a:lnTo>
                  <a:lnTo>
                    <a:pt x="27031" y="2177"/>
                  </a:lnTo>
                  <a:lnTo>
                    <a:pt x="27109" y="4736"/>
                  </a:lnTo>
                  <a:lnTo>
                    <a:pt x="6506" y="4736"/>
                  </a:lnTo>
                  <a:lnTo>
                    <a:pt x="6548" y="2348"/>
                  </a:lnTo>
                  <a:lnTo>
                    <a:pt x="47307" y="1995"/>
                  </a:lnTo>
                  <a:close/>
                  <a:moveTo>
                    <a:pt x="25663" y="7874"/>
                  </a:moveTo>
                  <a:lnTo>
                    <a:pt x="47033" y="8142"/>
                  </a:lnTo>
                  <a:lnTo>
                    <a:pt x="47111" y="10363"/>
                  </a:lnTo>
                  <a:lnTo>
                    <a:pt x="47111" y="10363"/>
                  </a:lnTo>
                  <a:lnTo>
                    <a:pt x="25705" y="10434"/>
                  </a:lnTo>
                  <a:lnTo>
                    <a:pt x="25663" y="7874"/>
                  </a:lnTo>
                  <a:close/>
                  <a:moveTo>
                    <a:pt x="13479" y="0"/>
                  </a:moveTo>
                  <a:lnTo>
                    <a:pt x="13497" y="2195"/>
                  </a:lnTo>
                  <a:lnTo>
                    <a:pt x="13576" y="2195"/>
                  </a:lnTo>
                  <a:lnTo>
                    <a:pt x="0" y="2292"/>
                  </a:lnTo>
                  <a:lnTo>
                    <a:pt x="0" y="2408"/>
                  </a:lnTo>
                  <a:lnTo>
                    <a:pt x="6354" y="2348"/>
                  </a:lnTo>
                  <a:lnTo>
                    <a:pt x="6414" y="4736"/>
                  </a:lnTo>
                  <a:lnTo>
                    <a:pt x="0" y="4736"/>
                  </a:lnTo>
                  <a:lnTo>
                    <a:pt x="0" y="4852"/>
                  </a:lnTo>
                  <a:lnTo>
                    <a:pt x="36771" y="4815"/>
                  </a:lnTo>
                  <a:lnTo>
                    <a:pt x="36771" y="4815"/>
                  </a:lnTo>
                  <a:lnTo>
                    <a:pt x="36849" y="7934"/>
                  </a:lnTo>
                  <a:lnTo>
                    <a:pt x="36849" y="7934"/>
                  </a:lnTo>
                  <a:lnTo>
                    <a:pt x="0" y="7430"/>
                  </a:lnTo>
                  <a:lnTo>
                    <a:pt x="0" y="7546"/>
                  </a:lnTo>
                  <a:lnTo>
                    <a:pt x="25566" y="7874"/>
                  </a:lnTo>
                  <a:lnTo>
                    <a:pt x="25492" y="7874"/>
                  </a:lnTo>
                  <a:lnTo>
                    <a:pt x="25608" y="10434"/>
                  </a:lnTo>
                  <a:lnTo>
                    <a:pt x="0" y="10512"/>
                  </a:lnTo>
                  <a:lnTo>
                    <a:pt x="0" y="10609"/>
                  </a:lnTo>
                  <a:lnTo>
                    <a:pt x="55216" y="10378"/>
                  </a:lnTo>
                  <a:lnTo>
                    <a:pt x="55216" y="10337"/>
                  </a:lnTo>
                  <a:lnTo>
                    <a:pt x="47149" y="10363"/>
                  </a:lnTo>
                  <a:lnTo>
                    <a:pt x="47149" y="10363"/>
                  </a:lnTo>
                  <a:lnTo>
                    <a:pt x="47149" y="8142"/>
                  </a:lnTo>
                  <a:lnTo>
                    <a:pt x="47149" y="8142"/>
                  </a:lnTo>
                  <a:lnTo>
                    <a:pt x="55216" y="8239"/>
                  </a:lnTo>
                  <a:lnTo>
                    <a:pt x="55216" y="8183"/>
                  </a:lnTo>
                  <a:lnTo>
                    <a:pt x="36946" y="7934"/>
                  </a:lnTo>
                  <a:lnTo>
                    <a:pt x="36983" y="4815"/>
                  </a:lnTo>
                  <a:lnTo>
                    <a:pt x="55216" y="4815"/>
                  </a:lnTo>
                  <a:lnTo>
                    <a:pt x="55216" y="4736"/>
                  </a:lnTo>
                  <a:lnTo>
                    <a:pt x="47574" y="4736"/>
                  </a:lnTo>
                  <a:lnTo>
                    <a:pt x="47514" y="1994"/>
                  </a:lnTo>
                  <a:lnTo>
                    <a:pt x="47514" y="1994"/>
                  </a:lnTo>
                  <a:lnTo>
                    <a:pt x="55216" y="1927"/>
                  </a:lnTo>
                  <a:lnTo>
                    <a:pt x="55216" y="1849"/>
                  </a:lnTo>
                  <a:lnTo>
                    <a:pt x="13594" y="2195"/>
                  </a:lnTo>
                  <a:lnTo>
                    <a:pt x="13594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9"/>
            <p:cNvSpPr/>
            <p:nvPr/>
          </p:nvSpPr>
          <p:spPr>
            <a:xfrm>
              <a:off x="6221398" y="-25"/>
              <a:ext cx="26157" cy="334347"/>
            </a:xfrm>
            <a:custGeom>
              <a:avLst/>
              <a:gdLst/>
              <a:ahLst/>
              <a:cxnLst/>
              <a:rect l="l" t="t" r="r" b="b"/>
              <a:pathLst>
                <a:path w="158" h="2001" extrusionOk="0">
                  <a:moveTo>
                    <a:pt x="0" y="0"/>
                  </a:moveTo>
                  <a:lnTo>
                    <a:pt x="60" y="2001"/>
                  </a:lnTo>
                  <a:lnTo>
                    <a:pt x="157" y="2001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9"/>
            <p:cNvSpPr/>
            <p:nvPr/>
          </p:nvSpPr>
          <p:spPr>
            <a:xfrm>
              <a:off x="4605765" y="1753254"/>
              <a:ext cx="35263" cy="421735"/>
            </a:xfrm>
            <a:custGeom>
              <a:avLst/>
              <a:gdLst/>
              <a:ahLst/>
              <a:cxnLst/>
              <a:rect l="l" t="t" r="r" b="b"/>
              <a:pathLst>
                <a:path w="213" h="2524" extrusionOk="0">
                  <a:moveTo>
                    <a:pt x="0" y="1"/>
                  </a:moveTo>
                  <a:lnTo>
                    <a:pt x="153" y="2523"/>
                  </a:lnTo>
                  <a:lnTo>
                    <a:pt x="213" y="2523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9"/>
            <p:cNvSpPr/>
            <p:nvPr/>
          </p:nvSpPr>
          <p:spPr>
            <a:xfrm>
              <a:off x="3057" y="3490326"/>
              <a:ext cx="9141312" cy="99753"/>
            </a:xfrm>
            <a:custGeom>
              <a:avLst/>
              <a:gdLst/>
              <a:ahLst/>
              <a:cxnLst/>
              <a:rect l="l" t="t" r="r" b="b"/>
              <a:pathLst>
                <a:path w="55217" h="597" extrusionOk="0">
                  <a:moveTo>
                    <a:pt x="0" y="1"/>
                  </a:moveTo>
                  <a:lnTo>
                    <a:pt x="0" y="597"/>
                  </a:lnTo>
                  <a:lnTo>
                    <a:pt x="55216" y="597"/>
                  </a:lnTo>
                  <a:lnTo>
                    <a:pt x="55216" y="1"/>
                  </a:lnTo>
                  <a:close/>
                </a:path>
              </a:pathLst>
            </a:custGeom>
            <a:solidFill>
              <a:srgbClr val="FAF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39"/>
            <p:cNvSpPr/>
            <p:nvPr/>
          </p:nvSpPr>
          <p:spPr>
            <a:xfrm>
              <a:off x="3057" y="3589911"/>
              <a:ext cx="9141312" cy="1553603"/>
            </a:xfrm>
            <a:custGeom>
              <a:avLst/>
              <a:gdLst/>
              <a:ahLst/>
              <a:cxnLst/>
              <a:rect l="l" t="t" r="r" b="b"/>
              <a:pathLst>
                <a:path w="55217" h="9298" extrusionOk="0">
                  <a:moveTo>
                    <a:pt x="0" y="1"/>
                  </a:moveTo>
                  <a:lnTo>
                    <a:pt x="0" y="9298"/>
                  </a:lnTo>
                  <a:lnTo>
                    <a:pt x="55216" y="9298"/>
                  </a:lnTo>
                  <a:lnTo>
                    <a:pt x="552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39"/>
            <p:cNvSpPr/>
            <p:nvPr/>
          </p:nvSpPr>
          <p:spPr>
            <a:xfrm>
              <a:off x="1619352" y="4654611"/>
              <a:ext cx="1784822" cy="488905"/>
            </a:xfrm>
            <a:custGeom>
              <a:avLst/>
              <a:gdLst/>
              <a:ahLst/>
              <a:cxnLst/>
              <a:rect l="l" t="t" r="r" b="b"/>
              <a:pathLst>
                <a:path w="10781" h="2926" extrusionOk="0">
                  <a:moveTo>
                    <a:pt x="1387" y="1"/>
                  </a:moveTo>
                  <a:lnTo>
                    <a:pt x="1" y="2926"/>
                  </a:lnTo>
                  <a:lnTo>
                    <a:pt x="9819" y="2926"/>
                  </a:lnTo>
                  <a:lnTo>
                    <a:pt x="10780" y="1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39"/>
            <p:cNvSpPr/>
            <p:nvPr/>
          </p:nvSpPr>
          <p:spPr>
            <a:xfrm>
              <a:off x="7420003" y="3786075"/>
              <a:ext cx="1584337" cy="840129"/>
            </a:xfrm>
            <a:custGeom>
              <a:avLst/>
              <a:gdLst/>
              <a:ahLst/>
              <a:cxnLst/>
              <a:rect l="l" t="t" r="r" b="b"/>
              <a:pathLst>
                <a:path w="9570" h="5028" extrusionOk="0">
                  <a:moveTo>
                    <a:pt x="0" y="1"/>
                  </a:moveTo>
                  <a:lnTo>
                    <a:pt x="195" y="5028"/>
                  </a:lnTo>
                  <a:lnTo>
                    <a:pt x="9570" y="5028"/>
                  </a:lnTo>
                  <a:lnTo>
                    <a:pt x="8664" y="1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39"/>
            <p:cNvSpPr/>
            <p:nvPr/>
          </p:nvSpPr>
          <p:spPr>
            <a:xfrm>
              <a:off x="3073" y="3589911"/>
              <a:ext cx="9141312" cy="1553603"/>
            </a:xfrm>
            <a:custGeom>
              <a:avLst/>
              <a:gdLst/>
              <a:ahLst/>
              <a:cxnLst/>
              <a:rect l="l" t="t" r="r" b="b"/>
              <a:pathLst>
                <a:path w="55217" h="9298" extrusionOk="0">
                  <a:moveTo>
                    <a:pt x="0" y="1"/>
                  </a:moveTo>
                  <a:lnTo>
                    <a:pt x="0" y="1004"/>
                  </a:lnTo>
                  <a:lnTo>
                    <a:pt x="4427" y="1004"/>
                  </a:lnTo>
                  <a:lnTo>
                    <a:pt x="4834" y="366"/>
                  </a:lnTo>
                  <a:lnTo>
                    <a:pt x="5065" y="1"/>
                  </a:lnTo>
                  <a:close/>
                  <a:moveTo>
                    <a:pt x="5351" y="1"/>
                  </a:moveTo>
                  <a:lnTo>
                    <a:pt x="5120" y="366"/>
                  </a:lnTo>
                  <a:lnTo>
                    <a:pt x="4718" y="1004"/>
                  </a:lnTo>
                  <a:lnTo>
                    <a:pt x="13382" y="1004"/>
                  </a:lnTo>
                  <a:lnTo>
                    <a:pt x="13668" y="366"/>
                  </a:lnTo>
                  <a:lnTo>
                    <a:pt x="13844" y="1"/>
                  </a:lnTo>
                  <a:close/>
                  <a:moveTo>
                    <a:pt x="14130" y="1"/>
                  </a:moveTo>
                  <a:lnTo>
                    <a:pt x="13959" y="366"/>
                  </a:lnTo>
                  <a:lnTo>
                    <a:pt x="13668" y="1004"/>
                  </a:lnTo>
                  <a:lnTo>
                    <a:pt x="22313" y="1004"/>
                  </a:lnTo>
                  <a:lnTo>
                    <a:pt x="22526" y="366"/>
                  </a:lnTo>
                  <a:lnTo>
                    <a:pt x="22641" y="1"/>
                  </a:lnTo>
                  <a:close/>
                  <a:moveTo>
                    <a:pt x="22932" y="1"/>
                  </a:moveTo>
                  <a:lnTo>
                    <a:pt x="22817" y="366"/>
                  </a:lnTo>
                  <a:lnTo>
                    <a:pt x="22604" y="1004"/>
                  </a:lnTo>
                  <a:lnTo>
                    <a:pt x="31249" y="1004"/>
                  </a:lnTo>
                  <a:lnTo>
                    <a:pt x="31365" y="366"/>
                  </a:lnTo>
                  <a:lnTo>
                    <a:pt x="31439" y="1"/>
                  </a:lnTo>
                  <a:close/>
                  <a:moveTo>
                    <a:pt x="31711" y="1"/>
                  </a:moveTo>
                  <a:lnTo>
                    <a:pt x="31651" y="366"/>
                  </a:lnTo>
                  <a:lnTo>
                    <a:pt x="31536" y="1004"/>
                  </a:lnTo>
                  <a:lnTo>
                    <a:pt x="40181" y="1004"/>
                  </a:lnTo>
                  <a:lnTo>
                    <a:pt x="40199" y="366"/>
                  </a:lnTo>
                  <a:lnTo>
                    <a:pt x="40218" y="1"/>
                  </a:lnTo>
                  <a:close/>
                  <a:moveTo>
                    <a:pt x="40509" y="1"/>
                  </a:moveTo>
                  <a:lnTo>
                    <a:pt x="40490" y="366"/>
                  </a:lnTo>
                  <a:lnTo>
                    <a:pt x="40467" y="1004"/>
                  </a:lnTo>
                  <a:lnTo>
                    <a:pt x="49112" y="1004"/>
                  </a:lnTo>
                  <a:lnTo>
                    <a:pt x="49057" y="366"/>
                  </a:lnTo>
                  <a:lnTo>
                    <a:pt x="49015" y="1"/>
                  </a:lnTo>
                  <a:close/>
                  <a:moveTo>
                    <a:pt x="49288" y="1"/>
                  </a:moveTo>
                  <a:lnTo>
                    <a:pt x="49325" y="366"/>
                  </a:lnTo>
                  <a:lnTo>
                    <a:pt x="49404" y="1004"/>
                  </a:lnTo>
                  <a:lnTo>
                    <a:pt x="55216" y="1004"/>
                  </a:lnTo>
                  <a:lnTo>
                    <a:pt x="55216" y="1"/>
                  </a:lnTo>
                  <a:close/>
                  <a:moveTo>
                    <a:pt x="0" y="1175"/>
                  </a:moveTo>
                  <a:lnTo>
                    <a:pt x="0" y="6202"/>
                  </a:lnTo>
                  <a:lnTo>
                    <a:pt x="5910" y="6202"/>
                  </a:lnTo>
                  <a:lnTo>
                    <a:pt x="8664" y="1175"/>
                  </a:lnTo>
                  <a:close/>
                  <a:moveTo>
                    <a:pt x="8955" y="1175"/>
                  </a:moveTo>
                  <a:lnTo>
                    <a:pt x="6220" y="6202"/>
                  </a:lnTo>
                  <a:lnTo>
                    <a:pt x="15613" y="6202"/>
                  </a:lnTo>
                  <a:lnTo>
                    <a:pt x="17637" y="1175"/>
                  </a:lnTo>
                  <a:close/>
                  <a:moveTo>
                    <a:pt x="17924" y="1175"/>
                  </a:moveTo>
                  <a:lnTo>
                    <a:pt x="15923" y="6202"/>
                  </a:lnTo>
                  <a:lnTo>
                    <a:pt x="25298" y="6202"/>
                  </a:lnTo>
                  <a:lnTo>
                    <a:pt x="26587" y="1175"/>
                  </a:lnTo>
                  <a:close/>
                  <a:moveTo>
                    <a:pt x="26878" y="1175"/>
                  </a:moveTo>
                  <a:lnTo>
                    <a:pt x="25608" y="6202"/>
                  </a:lnTo>
                  <a:lnTo>
                    <a:pt x="34983" y="6202"/>
                  </a:lnTo>
                  <a:lnTo>
                    <a:pt x="35560" y="1175"/>
                  </a:lnTo>
                  <a:close/>
                  <a:moveTo>
                    <a:pt x="35847" y="1175"/>
                  </a:moveTo>
                  <a:lnTo>
                    <a:pt x="35292" y="6202"/>
                  </a:lnTo>
                  <a:lnTo>
                    <a:pt x="44686" y="6202"/>
                  </a:lnTo>
                  <a:lnTo>
                    <a:pt x="44510" y="1175"/>
                  </a:lnTo>
                  <a:close/>
                  <a:moveTo>
                    <a:pt x="53775" y="1175"/>
                  </a:moveTo>
                  <a:lnTo>
                    <a:pt x="54676" y="6202"/>
                  </a:lnTo>
                  <a:lnTo>
                    <a:pt x="55216" y="6202"/>
                  </a:lnTo>
                  <a:lnTo>
                    <a:pt x="55216" y="1175"/>
                  </a:lnTo>
                  <a:close/>
                  <a:moveTo>
                    <a:pt x="0" y="6373"/>
                  </a:moveTo>
                  <a:lnTo>
                    <a:pt x="0" y="8166"/>
                  </a:lnTo>
                  <a:lnTo>
                    <a:pt x="1119" y="6373"/>
                  </a:lnTo>
                  <a:close/>
                  <a:moveTo>
                    <a:pt x="1424" y="6373"/>
                  </a:moveTo>
                  <a:lnTo>
                    <a:pt x="0" y="8683"/>
                  </a:lnTo>
                  <a:lnTo>
                    <a:pt x="0" y="9298"/>
                  </a:lnTo>
                  <a:lnTo>
                    <a:pt x="9436" y="9298"/>
                  </a:lnTo>
                  <a:lnTo>
                    <a:pt x="10840" y="6373"/>
                  </a:lnTo>
                  <a:close/>
                  <a:moveTo>
                    <a:pt x="20853" y="6373"/>
                  </a:moveTo>
                  <a:lnTo>
                    <a:pt x="19906" y="9298"/>
                  </a:lnTo>
                  <a:lnTo>
                    <a:pt x="29725" y="9298"/>
                  </a:lnTo>
                  <a:lnTo>
                    <a:pt x="30265" y="6373"/>
                  </a:lnTo>
                  <a:close/>
                  <a:moveTo>
                    <a:pt x="30575" y="6373"/>
                  </a:moveTo>
                  <a:lnTo>
                    <a:pt x="30053" y="9298"/>
                  </a:lnTo>
                  <a:lnTo>
                    <a:pt x="39871" y="9298"/>
                  </a:lnTo>
                  <a:lnTo>
                    <a:pt x="39987" y="6373"/>
                  </a:lnTo>
                  <a:close/>
                  <a:moveTo>
                    <a:pt x="40296" y="6373"/>
                  </a:moveTo>
                  <a:lnTo>
                    <a:pt x="40199" y="9298"/>
                  </a:lnTo>
                  <a:lnTo>
                    <a:pt x="50018" y="9298"/>
                  </a:lnTo>
                  <a:lnTo>
                    <a:pt x="49690" y="6373"/>
                  </a:lnTo>
                  <a:close/>
                  <a:moveTo>
                    <a:pt x="50018" y="6373"/>
                  </a:moveTo>
                  <a:lnTo>
                    <a:pt x="50346" y="9298"/>
                  </a:lnTo>
                  <a:lnTo>
                    <a:pt x="55216" y="9298"/>
                  </a:lnTo>
                  <a:lnTo>
                    <a:pt x="55216" y="6373"/>
                  </a:lnTo>
                  <a:close/>
                </a:path>
              </a:pathLst>
            </a:custGeom>
            <a:solidFill>
              <a:srgbClr val="FFF76A">
                <a:alpha val="651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39"/>
            <p:cNvSpPr/>
            <p:nvPr/>
          </p:nvSpPr>
          <p:spPr>
            <a:xfrm>
              <a:off x="3057" y="3490326"/>
              <a:ext cx="9135187" cy="99753"/>
            </a:xfrm>
            <a:custGeom>
              <a:avLst/>
              <a:gdLst/>
              <a:ahLst/>
              <a:cxnLst/>
              <a:rect l="l" t="t" r="r" b="b"/>
              <a:pathLst>
                <a:path w="55180" h="597" extrusionOk="0">
                  <a:moveTo>
                    <a:pt x="0" y="1"/>
                  </a:moveTo>
                  <a:lnTo>
                    <a:pt x="0" y="597"/>
                  </a:lnTo>
                  <a:lnTo>
                    <a:pt x="55179" y="597"/>
                  </a:lnTo>
                  <a:lnTo>
                    <a:pt x="5517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6" name="Google Shape;676;p39"/>
          <p:cNvGrpSpPr/>
          <p:nvPr/>
        </p:nvGrpSpPr>
        <p:grpSpPr>
          <a:xfrm flipH="1">
            <a:off x="639803" y="719986"/>
            <a:ext cx="3010199" cy="5197364"/>
            <a:chOff x="741245" y="4005303"/>
            <a:chExt cx="399598" cy="689952"/>
          </a:xfrm>
        </p:grpSpPr>
        <p:sp>
          <p:nvSpPr>
            <p:cNvPr id="677" name="Google Shape;677;p39"/>
            <p:cNvSpPr/>
            <p:nvPr/>
          </p:nvSpPr>
          <p:spPr>
            <a:xfrm>
              <a:off x="775846" y="4005303"/>
              <a:ext cx="364997" cy="689952"/>
            </a:xfrm>
            <a:custGeom>
              <a:avLst/>
              <a:gdLst/>
              <a:ahLst/>
              <a:cxnLst/>
              <a:rect l="l" t="t" r="r" b="b"/>
              <a:pathLst>
                <a:path w="13017" h="24606" extrusionOk="0">
                  <a:moveTo>
                    <a:pt x="8816" y="23644"/>
                  </a:moveTo>
                  <a:lnTo>
                    <a:pt x="9916" y="23663"/>
                  </a:lnTo>
                  <a:lnTo>
                    <a:pt x="7472" y="23663"/>
                  </a:lnTo>
                  <a:lnTo>
                    <a:pt x="8761" y="23644"/>
                  </a:lnTo>
                  <a:close/>
                  <a:moveTo>
                    <a:pt x="4815" y="1"/>
                  </a:moveTo>
                  <a:cubicBezTo>
                    <a:pt x="4797" y="1"/>
                    <a:pt x="4773" y="19"/>
                    <a:pt x="4773" y="43"/>
                  </a:cubicBezTo>
                  <a:lnTo>
                    <a:pt x="4773" y="79"/>
                  </a:lnTo>
                  <a:lnTo>
                    <a:pt x="4736" y="79"/>
                  </a:lnTo>
                  <a:cubicBezTo>
                    <a:pt x="4718" y="79"/>
                    <a:pt x="4681" y="116"/>
                    <a:pt x="4681" y="158"/>
                  </a:cubicBezTo>
                  <a:cubicBezTo>
                    <a:pt x="4658" y="213"/>
                    <a:pt x="4658" y="274"/>
                    <a:pt x="4639" y="329"/>
                  </a:cubicBezTo>
                  <a:lnTo>
                    <a:pt x="4602" y="329"/>
                  </a:lnTo>
                  <a:cubicBezTo>
                    <a:pt x="4584" y="366"/>
                    <a:pt x="4584" y="408"/>
                    <a:pt x="4565" y="444"/>
                  </a:cubicBezTo>
                  <a:lnTo>
                    <a:pt x="4565" y="505"/>
                  </a:lnTo>
                  <a:cubicBezTo>
                    <a:pt x="4565" y="523"/>
                    <a:pt x="4542" y="542"/>
                    <a:pt x="4542" y="560"/>
                  </a:cubicBezTo>
                  <a:lnTo>
                    <a:pt x="4256" y="560"/>
                  </a:lnTo>
                  <a:lnTo>
                    <a:pt x="2389" y="523"/>
                  </a:lnTo>
                  <a:lnTo>
                    <a:pt x="2255" y="523"/>
                  </a:lnTo>
                  <a:lnTo>
                    <a:pt x="0" y="481"/>
                  </a:lnTo>
                  <a:lnTo>
                    <a:pt x="0" y="481"/>
                  </a:lnTo>
                  <a:lnTo>
                    <a:pt x="97" y="4104"/>
                  </a:lnTo>
                  <a:lnTo>
                    <a:pt x="116" y="4603"/>
                  </a:lnTo>
                  <a:lnTo>
                    <a:pt x="153" y="6123"/>
                  </a:lnTo>
                  <a:lnTo>
                    <a:pt x="231" y="8762"/>
                  </a:lnTo>
                  <a:lnTo>
                    <a:pt x="231" y="9242"/>
                  </a:lnTo>
                  <a:lnTo>
                    <a:pt x="268" y="10360"/>
                  </a:lnTo>
                  <a:lnTo>
                    <a:pt x="347" y="13248"/>
                  </a:lnTo>
                  <a:lnTo>
                    <a:pt x="347" y="13364"/>
                  </a:lnTo>
                  <a:lnTo>
                    <a:pt x="384" y="14459"/>
                  </a:lnTo>
                  <a:lnTo>
                    <a:pt x="384" y="14482"/>
                  </a:lnTo>
                  <a:lnTo>
                    <a:pt x="481" y="17984"/>
                  </a:lnTo>
                  <a:lnTo>
                    <a:pt x="481" y="18908"/>
                  </a:lnTo>
                  <a:lnTo>
                    <a:pt x="499" y="18908"/>
                  </a:lnTo>
                  <a:lnTo>
                    <a:pt x="578" y="21681"/>
                  </a:lnTo>
                  <a:lnTo>
                    <a:pt x="578" y="21759"/>
                  </a:lnTo>
                  <a:lnTo>
                    <a:pt x="638" y="23644"/>
                  </a:lnTo>
                  <a:lnTo>
                    <a:pt x="754" y="23644"/>
                  </a:lnTo>
                  <a:lnTo>
                    <a:pt x="772" y="23912"/>
                  </a:lnTo>
                  <a:lnTo>
                    <a:pt x="11265" y="23912"/>
                  </a:lnTo>
                  <a:lnTo>
                    <a:pt x="11418" y="24605"/>
                  </a:lnTo>
                  <a:lnTo>
                    <a:pt x="11746" y="24605"/>
                  </a:lnTo>
                  <a:lnTo>
                    <a:pt x="11764" y="23912"/>
                  </a:lnTo>
                  <a:lnTo>
                    <a:pt x="12245" y="23912"/>
                  </a:lnTo>
                  <a:lnTo>
                    <a:pt x="12263" y="23663"/>
                  </a:lnTo>
                  <a:lnTo>
                    <a:pt x="12379" y="23663"/>
                  </a:lnTo>
                  <a:lnTo>
                    <a:pt x="12397" y="22817"/>
                  </a:lnTo>
                  <a:lnTo>
                    <a:pt x="12420" y="22124"/>
                  </a:lnTo>
                  <a:lnTo>
                    <a:pt x="12439" y="21833"/>
                  </a:lnTo>
                  <a:lnTo>
                    <a:pt x="12439" y="21718"/>
                  </a:lnTo>
                  <a:lnTo>
                    <a:pt x="12494" y="19370"/>
                  </a:lnTo>
                  <a:lnTo>
                    <a:pt x="12536" y="18040"/>
                  </a:lnTo>
                  <a:lnTo>
                    <a:pt x="12536" y="17716"/>
                  </a:lnTo>
                  <a:lnTo>
                    <a:pt x="12554" y="17619"/>
                  </a:lnTo>
                  <a:lnTo>
                    <a:pt x="12651" y="13613"/>
                  </a:lnTo>
                  <a:lnTo>
                    <a:pt x="12670" y="13613"/>
                  </a:lnTo>
                  <a:lnTo>
                    <a:pt x="12670" y="13345"/>
                  </a:lnTo>
                  <a:lnTo>
                    <a:pt x="12785" y="9205"/>
                  </a:lnTo>
                  <a:lnTo>
                    <a:pt x="12785" y="8914"/>
                  </a:lnTo>
                  <a:lnTo>
                    <a:pt x="12901" y="4548"/>
                  </a:lnTo>
                  <a:lnTo>
                    <a:pt x="12901" y="4335"/>
                  </a:lnTo>
                  <a:lnTo>
                    <a:pt x="13017" y="736"/>
                  </a:lnTo>
                  <a:lnTo>
                    <a:pt x="11127" y="694"/>
                  </a:lnTo>
                  <a:lnTo>
                    <a:pt x="10956" y="694"/>
                  </a:lnTo>
                  <a:lnTo>
                    <a:pt x="8932" y="657"/>
                  </a:lnTo>
                  <a:lnTo>
                    <a:pt x="8761" y="657"/>
                  </a:lnTo>
                  <a:lnTo>
                    <a:pt x="7892" y="639"/>
                  </a:lnTo>
                  <a:lnTo>
                    <a:pt x="7892" y="597"/>
                  </a:lnTo>
                  <a:lnTo>
                    <a:pt x="7892" y="560"/>
                  </a:lnTo>
                  <a:lnTo>
                    <a:pt x="7892" y="523"/>
                  </a:lnTo>
                  <a:cubicBezTo>
                    <a:pt x="7892" y="523"/>
                    <a:pt x="7892" y="505"/>
                    <a:pt x="7874" y="505"/>
                  </a:cubicBezTo>
                  <a:lnTo>
                    <a:pt x="7874" y="481"/>
                  </a:lnTo>
                  <a:lnTo>
                    <a:pt x="7874" y="463"/>
                  </a:lnTo>
                  <a:lnTo>
                    <a:pt x="7874" y="426"/>
                  </a:lnTo>
                  <a:cubicBezTo>
                    <a:pt x="7874" y="426"/>
                    <a:pt x="7874" y="408"/>
                    <a:pt x="7855" y="408"/>
                  </a:cubicBezTo>
                  <a:lnTo>
                    <a:pt x="7855" y="389"/>
                  </a:lnTo>
                  <a:lnTo>
                    <a:pt x="7855" y="347"/>
                  </a:lnTo>
                  <a:lnTo>
                    <a:pt x="7837" y="329"/>
                  </a:lnTo>
                  <a:lnTo>
                    <a:pt x="7800" y="329"/>
                  </a:lnTo>
                  <a:cubicBezTo>
                    <a:pt x="7777" y="274"/>
                    <a:pt x="7777" y="213"/>
                    <a:pt x="7758" y="158"/>
                  </a:cubicBezTo>
                  <a:cubicBezTo>
                    <a:pt x="7758" y="116"/>
                    <a:pt x="7740" y="79"/>
                    <a:pt x="7703" y="79"/>
                  </a:cubicBezTo>
                  <a:lnTo>
                    <a:pt x="7661" y="79"/>
                  </a:lnTo>
                  <a:lnTo>
                    <a:pt x="7661" y="43"/>
                  </a:lnTo>
                  <a:cubicBezTo>
                    <a:pt x="7661" y="19"/>
                    <a:pt x="7643" y="1"/>
                    <a:pt x="76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9"/>
            <p:cNvSpPr/>
            <p:nvPr/>
          </p:nvSpPr>
          <p:spPr>
            <a:xfrm>
              <a:off x="986903" y="4023725"/>
              <a:ext cx="61576" cy="645088"/>
            </a:xfrm>
            <a:custGeom>
              <a:avLst/>
              <a:gdLst/>
              <a:ahLst/>
              <a:cxnLst/>
              <a:rect l="l" t="t" r="r" b="b"/>
              <a:pathLst>
                <a:path w="2196" h="23006" extrusionOk="0">
                  <a:moveTo>
                    <a:pt x="0" y="0"/>
                  </a:moveTo>
                  <a:lnTo>
                    <a:pt x="0" y="22987"/>
                  </a:lnTo>
                  <a:lnTo>
                    <a:pt x="60" y="22987"/>
                  </a:lnTo>
                  <a:lnTo>
                    <a:pt x="1483" y="23006"/>
                  </a:lnTo>
                  <a:lnTo>
                    <a:pt x="2195" y="37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9"/>
            <p:cNvSpPr/>
            <p:nvPr/>
          </p:nvSpPr>
          <p:spPr>
            <a:xfrm>
              <a:off x="923813" y="4022014"/>
              <a:ext cx="63118" cy="646799"/>
            </a:xfrm>
            <a:custGeom>
              <a:avLst/>
              <a:gdLst/>
              <a:ahLst/>
              <a:cxnLst/>
              <a:rect l="l" t="t" r="r" b="b"/>
              <a:pathLst>
                <a:path w="2251" h="23067" extrusionOk="0">
                  <a:moveTo>
                    <a:pt x="0" y="1"/>
                  </a:moveTo>
                  <a:lnTo>
                    <a:pt x="0" y="23067"/>
                  </a:lnTo>
                  <a:lnTo>
                    <a:pt x="153" y="23067"/>
                  </a:lnTo>
                  <a:lnTo>
                    <a:pt x="2250" y="23048"/>
                  </a:lnTo>
                  <a:lnTo>
                    <a:pt x="2250" y="61"/>
                  </a:lnTo>
                  <a:lnTo>
                    <a:pt x="171" y="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9"/>
            <p:cNvSpPr/>
            <p:nvPr/>
          </p:nvSpPr>
          <p:spPr>
            <a:xfrm>
              <a:off x="852031" y="4021005"/>
              <a:ext cx="71810" cy="647808"/>
            </a:xfrm>
            <a:custGeom>
              <a:avLst/>
              <a:gdLst/>
              <a:ahLst/>
              <a:cxnLst/>
              <a:rect l="l" t="t" r="r" b="b"/>
              <a:pathLst>
                <a:path w="2561" h="23103" extrusionOk="0">
                  <a:moveTo>
                    <a:pt x="324" y="0"/>
                  </a:moveTo>
                  <a:lnTo>
                    <a:pt x="0" y="23084"/>
                  </a:lnTo>
                  <a:lnTo>
                    <a:pt x="2560" y="23103"/>
                  </a:lnTo>
                  <a:lnTo>
                    <a:pt x="2560" y="37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9"/>
            <p:cNvSpPr/>
            <p:nvPr/>
          </p:nvSpPr>
          <p:spPr>
            <a:xfrm>
              <a:off x="741245" y="4018790"/>
              <a:ext cx="64800" cy="649519"/>
            </a:xfrm>
            <a:custGeom>
              <a:avLst/>
              <a:gdLst/>
              <a:ahLst/>
              <a:cxnLst/>
              <a:rect l="l" t="t" r="r" b="b"/>
              <a:pathLst>
                <a:path w="2311" h="23164" extrusionOk="0">
                  <a:moveTo>
                    <a:pt x="1" y="0"/>
                  </a:moveTo>
                  <a:lnTo>
                    <a:pt x="638" y="23163"/>
                  </a:lnTo>
                  <a:lnTo>
                    <a:pt x="2311" y="23163"/>
                  </a:lnTo>
                  <a:lnTo>
                    <a:pt x="2256" y="4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9"/>
            <p:cNvSpPr/>
            <p:nvPr/>
          </p:nvSpPr>
          <p:spPr>
            <a:xfrm>
              <a:off x="804475" y="4019968"/>
              <a:ext cx="56641" cy="648341"/>
            </a:xfrm>
            <a:custGeom>
              <a:avLst/>
              <a:gdLst/>
              <a:ahLst/>
              <a:cxnLst/>
              <a:rect l="l" t="t" r="r" b="b"/>
              <a:pathLst>
                <a:path w="2020" h="23122" extrusionOk="0">
                  <a:moveTo>
                    <a:pt x="1" y="0"/>
                  </a:moveTo>
                  <a:lnTo>
                    <a:pt x="56" y="23121"/>
                  </a:lnTo>
                  <a:lnTo>
                    <a:pt x="1696" y="23121"/>
                  </a:lnTo>
                  <a:lnTo>
                    <a:pt x="2020" y="37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9"/>
            <p:cNvSpPr/>
            <p:nvPr/>
          </p:nvSpPr>
          <p:spPr>
            <a:xfrm>
              <a:off x="1028487" y="4024762"/>
              <a:ext cx="77755" cy="644051"/>
            </a:xfrm>
            <a:custGeom>
              <a:avLst/>
              <a:gdLst/>
              <a:ahLst/>
              <a:cxnLst/>
              <a:rect l="l" t="t" r="r" b="b"/>
              <a:pathLst>
                <a:path w="2773" h="22969" extrusionOk="0">
                  <a:moveTo>
                    <a:pt x="712" y="0"/>
                  </a:moveTo>
                  <a:lnTo>
                    <a:pt x="0" y="22969"/>
                  </a:lnTo>
                  <a:lnTo>
                    <a:pt x="2140" y="22969"/>
                  </a:lnTo>
                  <a:lnTo>
                    <a:pt x="2773" y="42"/>
                  </a:lnTo>
                  <a:lnTo>
                    <a:pt x="888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39"/>
            <p:cNvSpPr/>
            <p:nvPr/>
          </p:nvSpPr>
          <p:spPr>
            <a:xfrm>
              <a:off x="762892" y="4668280"/>
              <a:ext cx="322376" cy="7543"/>
            </a:xfrm>
            <a:custGeom>
              <a:avLst/>
              <a:gdLst/>
              <a:ahLst/>
              <a:cxnLst/>
              <a:rect l="l" t="t" r="r" b="b"/>
              <a:pathLst>
                <a:path w="11497" h="269" extrusionOk="0">
                  <a:moveTo>
                    <a:pt x="0" y="0"/>
                  </a:moveTo>
                  <a:lnTo>
                    <a:pt x="0" y="268"/>
                  </a:lnTo>
                  <a:lnTo>
                    <a:pt x="11473" y="268"/>
                  </a:lnTo>
                  <a:lnTo>
                    <a:pt x="11496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39"/>
            <p:cNvSpPr/>
            <p:nvPr/>
          </p:nvSpPr>
          <p:spPr>
            <a:xfrm>
              <a:off x="776884" y="4675795"/>
              <a:ext cx="14132" cy="19460"/>
            </a:xfrm>
            <a:custGeom>
              <a:avLst/>
              <a:gdLst/>
              <a:ahLst/>
              <a:cxnLst/>
              <a:rect l="l" t="t" r="r" b="b"/>
              <a:pathLst>
                <a:path w="504" h="694" extrusionOk="0">
                  <a:moveTo>
                    <a:pt x="0" y="0"/>
                  </a:moveTo>
                  <a:lnTo>
                    <a:pt x="0" y="693"/>
                  </a:lnTo>
                  <a:lnTo>
                    <a:pt x="347" y="693"/>
                  </a:lnTo>
                  <a:lnTo>
                    <a:pt x="504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39"/>
            <p:cNvSpPr/>
            <p:nvPr/>
          </p:nvSpPr>
          <p:spPr>
            <a:xfrm>
              <a:off x="1057115" y="4675795"/>
              <a:ext cx="14020" cy="19460"/>
            </a:xfrm>
            <a:custGeom>
              <a:avLst/>
              <a:gdLst/>
              <a:ahLst/>
              <a:cxnLst/>
              <a:rect l="l" t="t" r="r" b="b"/>
              <a:pathLst>
                <a:path w="500" h="694" extrusionOk="0">
                  <a:moveTo>
                    <a:pt x="1" y="0"/>
                  </a:moveTo>
                  <a:lnTo>
                    <a:pt x="153" y="693"/>
                  </a:lnTo>
                  <a:lnTo>
                    <a:pt x="481" y="693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39"/>
            <p:cNvSpPr/>
            <p:nvPr/>
          </p:nvSpPr>
          <p:spPr>
            <a:xfrm>
              <a:off x="744497" y="4134371"/>
              <a:ext cx="358519" cy="54033"/>
            </a:xfrm>
            <a:custGeom>
              <a:avLst/>
              <a:gdLst/>
              <a:ahLst/>
              <a:cxnLst/>
              <a:rect l="l" t="t" r="r" b="b"/>
              <a:pathLst>
                <a:path w="12786" h="1927" extrusionOk="0">
                  <a:moveTo>
                    <a:pt x="0" y="0"/>
                  </a:moveTo>
                  <a:lnTo>
                    <a:pt x="42" y="1562"/>
                  </a:lnTo>
                  <a:lnTo>
                    <a:pt x="12748" y="1927"/>
                  </a:lnTo>
                  <a:lnTo>
                    <a:pt x="12785" y="1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39"/>
            <p:cNvSpPr/>
            <p:nvPr/>
          </p:nvSpPr>
          <p:spPr>
            <a:xfrm>
              <a:off x="747722" y="4264448"/>
              <a:ext cx="351537" cy="43294"/>
            </a:xfrm>
            <a:custGeom>
              <a:avLst/>
              <a:gdLst/>
              <a:ahLst/>
              <a:cxnLst/>
              <a:rect l="l" t="t" r="r" b="b"/>
              <a:pathLst>
                <a:path w="12537" h="1544" extrusionOk="0">
                  <a:moveTo>
                    <a:pt x="1" y="0"/>
                  </a:moveTo>
                  <a:lnTo>
                    <a:pt x="42" y="1118"/>
                  </a:lnTo>
                  <a:lnTo>
                    <a:pt x="12499" y="1543"/>
                  </a:lnTo>
                  <a:lnTo>
                    <a:pt x="12536" y="1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39"/>
            <p:cNvSpPr/>
            <p:nvPr/>
          </p:nvSpPr>
          <p:spPr>
            <a:xfrm>
              <a:off x="751620" y="4389198"/>
              <a:ext cx="344387" cy="34489"/>
            </a:xfrm>
            <a:custGeom>
              <a:avLst/>
              <a:gdLst/>
              <a:ahLst/>
              <a:cxnLst/>
              <a:rect l="l" t="t" r="r" b="b"/>
              <a:pathLst>
                <a:path w="12282" h="1230" extrusionOk="0">
                  <a:moveTo>
                    <a:pt x="0" y="1"/>
                  </a:moveTo>
                  <a:lnTo>
                    <a:pt x="19" y="791"/>
                  </a:lnTo>
                  <a:lnTo>
                    <a:pt x="12263" y="1230"/>
                  </a:lnTo>
                  <a:lnTo>
                    <a:pt x="12282" y="11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39"/>
            <p:cNvSpPr/>
            <p:nvPr/>
          </p:nvSpPr>
          <p:spPr>
            <a:xfrm>
              <a:off x="754844" y="4509574"/>
              <a:ext cx="337938" cy="41079"/>
            </a:xfrm>
            <a:custGeom>
              <a:avLst/>
              <a:gdLst/>
              <a:ahLst/>
              <a:cxnLst/>
              <a:rect l="l" t="t" r="r" b="b"/>
              <a:pathLst>
                <a:path w="12052" h="1465" extrusionOk="0">
                  <a:moveTo>
                    <a:pt x="1" y="0"/>
                  </a:moveTo>
                  <a:lnTo>
                    <a:pt x="1" y="924"/>
                  </a:lnTo>
                  <a:lnTo>
                    <a:pt x="12014" y="1465"/>
                  </a:lnTo>
                  <a:lnTo>
                    <a:pt x="12051" y="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39"/>
            <p:cNvSpPr/>
            <p:nvPr/>
          </p:nvSpPr>
          <p:spPr>
            <a:xfrm>
              <a:off x="758097" y="4625127"/>
              <a:ext cx="331433" cy="20497"/>
            </a:xfrm>
            <a:custGeom>
              <a:avLst/>
              <a:gdLst/>
              <a:ahLst/>
              <a:cxnLst/>
              <a:rect l="l" t="t" r="r" b="b"/>
              <a:pathLst>
                <a:path w="11820" h="731" extrusionOk="0">
                  <a:moveTo>
                    <a:pt x="0" y="1"/>
                  </a:moveTo>
                  <a:lnTo>
                    <a:pt x="0" y="440"/>
                  </a:lnTo>
                  <a:lnTo>
                    <a:pt x="11801" y="731"/>
                  </a:lnTo>
                  <a:lnTo>
                    <a:pt x="11820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39"/>
            <p:cNvSpPr/>
            <p:nvPr/>
          </p:nvSpPr>
          <p:spPr>
            <a:xfrm>
              <a:off x="852031" y="4021005"/>
              <a:ext cx="76605" cy="647808"/>
            </a:xfrm>
            <a:custGeom>
              <a:avLst/>
              <a:gdLst/>
              <a:ahLst/>
              <a:cxnLst/>
              <a:rect l="l" t="t" r="r" b="b"/>
              <a:pathLst>
                <a:path w="2732" h="23103" extrusionOk="0">
                  <a:moveTo>
                    <a:pt x="324" y="0"/>
                  </a:moveTo>
                  <a:lnTo>
                    <a:pt x="93" y="15807"/>
                  </a:lnTo>
                  <a:lnTo>
                    <a:pt x="93" y="15923"/>
                  </a:lnTo>
                  <a:lnTo>
                    <a:pt x="0" y="23084"/>
                  </a:lnTo>
                  <a:lnTo>
                    <a:pt x="134" y="23084"/>
                  </a:lnTo>
                  <a:lnTo>
                    <a:pt x="231" y="15959"/>
                  </a:lnTo>
                  <a:lnTo>
                    <a:pt x="2560" y="16075"/>
                  </a:lnTo>
                  <a:lnTo>
                    <a:pt x="2560" y="23103"/>
                  </a:lnTo>
                  <a:lnTo>
                    <a:pt x="2657" y="23103"/>
                  </a:lnTo>
                  <a:lnTo>
                    <a:pt x="2676" y="16075"/>
                  </a:lnTo>
                  <a:lnTo>
                    <a:pt x="2676" y="15959"/>
                  </a:lnTo>
                  <a:lnTo>
                    <a:pt x="2731" y="60"/>
                  </a:lnTo>
                  <a:lnTo>
                    <a:pt x="2560" y="37"/>
                  </a:lnTo>
                  <a:lnTo>
                    <a:pt x="2560" y="15941"/>
                  </a:lnTo>
                  <a:lnTo>
                    <a:pt x="250" y="15825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9"/>
            <p:cNvSpPr/>
            <p:nvPr/>
          </p:nvSpPr>
          <p:spPr>
            <a:xfrm>
              <a:off x="746180" y="4019968"/>
              <a:ext cx="62081" cy="648341"/>
            </a:xfrm>
            <a:custGeom>
              <a:avLst/>
              <a:gdLst/>
              <a:ahLst/>
              <a:cxnLst/>
              <a:rect l="l" t="t" r="r" b="b"/>
              <a:pathLst>
                <a:path w="2214" h="23122" extrusionOk="0">
                  <a:moveTo>
                    <a:pt x="2080" y="0"/>
                  </a:moveTo>
                  <a:lnTo>
                    <a:pt x="2098" y="6681"/>
                  </a:lnTo>
                  <a:lnTo>
                    <a:pt x="0" y="6681"/>
                  </a:lnTo>
                  <a:lnTo>
                    <a:pt x="19" y="6889"/>
                  </a:lnTo>
                  <a:lnTo>
                    <a:pt x="2098" y="6815"/>
                  </a:lnTo>
                  <a:lnTo>
                    <a:pt x="2135" y="23121"/>
                  </a:lnTo>
                  <a:lnTo>
                    <a:pt x="2158" y="23121"/>
                  </a:lnTo>
                  <a:lnTo>
                    <a:pt x="2214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9"/>
            <p:cNvSpPr/>
            <p:nvPr/>
          </p:nvSpPr>
          <p:spPr>
            <a:xfrm>
              <a:off x="986903" y="4023725"/>
              <a:ext cx="66483" cy="645088"/>
            </a:xfrm>
            <a:custGeom>
              <a:avLst/>
              <a:gdLst/>
              <a:ahLst/>
              <a:cxnLst/>
              <a:rect l="l" t="t" r="r" b="b"/>
              <a:pathLst>
                <a:path w="2371" h="23006" extrusionOk="0">
                  <a:moveTo>
                    <a:pt x="134" y="6700"/>
                  </a:moveTo>
                  <a:lnTo>
                    <a:pt x="1983" y="6834"/>
                  </a:lnTo>
                  <a:lnTo>
                    <a:pt x="1599" y="19388"/>
                  </a:lnTo>
                  <a:lnTo>
                    <a:pt x="97" y="19328"/>
                  </a:lnTo>
                  <a:lnTo>
                    <a:pt x="134" y="6700"/>
                  </a:lnTo>
                  <a:close/>
                  <a:moveTo>
                    <a:pt x="0" y="0"/>
                  </a:moveTo>
                  <a:lnTo>
                    <a:pt x="0" y="22987"/>
                  </a:lnTo>
                  <a:lnTo>
                    <a:pt x="79" y="22987"/>
                  </a:lnTo>
                  <a:lnTo>
                    <a:pt x="97" y="19443"/>
                  </a:lnTo>
                  <a:lnTo>
                    <a:pt x="1599" y="19559"/>
                  </a:lnTo>
                  <a:lnTo>
                    <a:pt x="1483" y="23006"/>
                  </a:lnTo>
                  <a:lnTo>
                    <a:pt x="1562" y="23006"/>
                  </a:lnTo>
                  <a:lnTo>
                    <a:pt x="2371" y="37"/>
                  </a:lnTo>
                  <a:lnTo>
                    <a:pt x="2195" y="37"/>
                  </a:lnTo>
                  <a:lnTo>
                    <a:pt x="2006" y="6584"/>
                  </a:lnTo>
                  <a:lnTo>
                    <a:pt x="134" y="6547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9"/>
            <p:cNvSpPr/>
            <p:nvPr/>
          </p:nvSpPr>
          <p:spPr>
            <a:xfrm>
              <a:off x="743965" y="4120351"/>
              <a:ext cx="359557" cy="19488"/>
            </a:xfrm>
            <a:custGeom>
              <a:avLst/>
              <a:gdLst/>
              <a:ahLst/>
              <a:cxnLst/>
              <a:rect l="l" t="t" r="r" b="b"/>
              <a:pathLst>
                <a:path w="12823" h="695" extrusionOk="0">
                  <a:moveTo>
                    <a:pt x="1" y="1"/>
                  </a:moveTo>
                  <a:lnTo>
                    <a:pt x="19" y="500"/>
                  </a:lnTo>
                  <a:lnTo>
                    <a:pt x="12804" y="694"/>
                  </a:lnTo>
                  <a:lnTo>
                    <a:pt x="12823" y="2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9"/>
            <p:cNvSpPr/>
            <p:nvPr/>
          </p:nvSpPr>
          <p:spPr>
            <a:xfrm>
              <a:off x="747722" y="4250961"/>
              <a:ext cx="352042" cy="17918"/>
            </a:xfrm>
            <a:custGeom>
              <a:avLst/>
              <a:gdLst/>
              <a:ahLst/>
              <a:cxnLst/>
              <a:rect l="l" t="t" r="r" b="b"/>
              <a:pathLst>
                <a:path w="12555" h="639" extrusionOk="0">
                  <a:moveTo>
                    <a:pt x="1" y="1"/>
                  </a:moveTo>
                  <a:lnTo>
                    <a:pt x="1" y="481"/>
                  </a:lnTo>
                  <a:lnTo>
                    <a:pt x="12536" y="638"/>
                  </a:lnTo>
                  <a:lnTo>
                    <a:pt x="12555" y="1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9"/>
            <p:cNvSpPr/>
            <p:nvPr/>
          </p:nvSpPr>
          <p:spPr>
            <a:xfrm>
              <a:off x="750975" y="4376777"/>
              <a:ext cx="345565" cy="15702"/>
            </a:xfrm>
            <a:custGeom>
              <a:avLst/>
              <a:gdLst/>
              <a:ahLst/>
              <a:cxnLst/>
              <a:rect l="l" t="t" r="r" b="b"/>
              <a:pathLst>
                <a:path w="12324" h="560" extrusionOk="0">
                  <a:moveTo>
                    <a:pt x="0" y="0"/>
                  </a:moveTo>
                  <a:lnTo>
                    <a:pt x="23" y="444"/>
                  </a:lnTo>
                  <a:lnTo>
                    <a:pt x="12305" y="559"/>
                  </a:lnTo>
                  <a:lnTo>
                    <a:pt x="12323" y="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9"/>
            <p:cNvSpPr/>
            <p:nvPr/>
          </p:nvSpPr>
          <p:spPr>
            <a:xfrm>
              <a:off x="754199" y="4497124"/>
              <a:ext cx="339088" cy="14020"/>
            </a:xfrm>
            <a:custGeom>
              <a:avLst/>
              <a:gdLst/>
              <a:ahLst/>
              <a:cxnLst/>
              <a:rect l="l" t="t" r="r" b="b"/>
              <a:pathLst>
                <a:path w="12093" h="500" extrusionOk="0">
                  <a:moveTo>
                    <a:pt x="1" y="1"/>
                  </a:moveTo>
                  <a:lnTo>
                    <a:pt x="24" y="444"/>
                  </a:lnTo>
                  <a:lnTo>
                    <a:pt x="12074" y="500"/>
                  </a:lnTo>
                  <a:lnTo>
                    <a:pt x="12093" y="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39"/>
            <p:cNvSpPr/>
            <p:nvPr/>
          </p:nvSpPr>
          <p:spPr>
            <a:xfrm>
              <a:off x="743965" y="4120351"/>
              <a:ext cx="359557" cy="12478"/>
            </a:xfrm>
            <a:custGeom>
              <a:avLst/>
              <a:gdLst/>
              <a:ahLst/>
              <a:cxnLst/>
              <a:rect l="l" t="t" r="r" b="b"/>
              <a:pathLst>
                <a:path w="12823" h="445" extrusionOk="0">
                  <a:moveTo>
                    <a:pt x="1" y="1"/>
                  </a:moveTo>
                  <a:lnTo>
                    <a:pt x="1" y="56"/>
                  </a:lnTo>
                  <a:lnTo>
                    <a:pt x="12804" y="445"/>
                  </a:lnTo>
                  <a:lnTo>
                    <a:pt x="12823" y="2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39"/>
            <p:cNvSpPr/>
            <p:nvPr/>
          </p:nvSpPr>
          <p:spPr>
            <a:xfrm>
              <a:off x="747722" y="4250961"/>
              <a:ext cx="352042" cy="12478"/>
            </a:xfrm>
            <a:custGeom>
              <a:avLst/>
              <a:gdLst/>
              <a:ahLst/>
              <a:cxnLst/>
              <a:rect l="l" t="t" r="r" b="b"/>
              <a:pathLst>
                <a:path w="12555" h="445" extrusionOk="0">
                  <a:moveTo>
                    <a:pt x="1" y="1"/>
                  </a:moveTo>
                  <a:lnTo>
                    <a:pt x="1" y="79"/>
                  </a:lnTo>
                  <a:lnTo>
                    <a:pt x="12555" y="444"/>
                  </a:lnTo>
                  <a:lnTo>
                    <a:pt x="12555" y="1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39"/>
            <p:cNvSpPr/>
            <p:nvPr/>
          </p:nvSpPr>
          <p:spPr>
            <a:xfrm>
              <a:off x="750975" y="4376777"/>
              <a:ext cx="345565" cy="10263"/>
            </a:xfrm>
            <a:custGeom>
              <a:avLst/>
              <a:gdLst/>
              <a:ahLst/>
              <a:cxnLst/>
              <a:rect l="l" t="t" r="r" b="b"/>
              <a:pathLst>
                <a:path w="12324" h="366" extrusionOk="0">
                  <a:moveTo>
                    <a:pt x="0" y="0"/>
                  </a:moveTo>
                  <a:lnTo>
                    <a:pt x="0" y="116"/>
                  </a:lnTo>
                  <a:lnTo>
                    <a:pt x="12323" y="365"/>
                  </a:lnTo>
                  <a:lnTo>
                    <a:pt x="12323" y="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39"/>
            <p:cNvSpPr/>
            <p:nvPr/>
          </p:nvSpPr>
          <p:spPr>
            <a:xfrm>
              <a:off x="754199" y="4497124"/>
              <a:ext cx="339088" cy="5468"/>
            </a:xfrm>
            <a:custGeom>
              <a:avLst/>
              <a:gdLst/>
              <a:ahLst/>
              <a:cxnLst/>
              <a:rect l="l" t="t" r="r" b="b"/>
              <a:pathLst>
                <a:path w="12093" h="195" extrusionOk="0">
                  <a:moveTo>
                    <a:pt x="1" y="1"/>
                  </a:moveTo>
                  <a:lnTo>
                    <a:pt x="24" y="195"/>
                  </a:lnTo>
                  <a:lnTo>
                    <a:pt x="12093" y="176"/>
                  </a:lnTo>
                  <a:lnTo>
                    <a:pt x="12093" y="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39"/>
            <p:cNvSpPr/>
            <p:nvPr/>
          </p:nvSpPr>
          <p:spPr>
            <a:xfrm>
              <a:off x="757452" y="4613210"/>
              <a:ext cx="332610" cy="12478"/>
            </a:xfrm>
            <a:custGeom>
              <a:avLst/>
              <a:gdLst/>
              <a:ahLst/>
              <a:cxnLst/>
              <a:rect l="l" t="t" r="r" b="b"/>
              <a:pathLst>
                <a:path w="11862" h="445" extrusionOk="0">
                  <a:moveTo>
                    <a:pt x="0" y="1"/>
                  </a:moveTo>
                  <a:lnTo>
                    <a:pt x="23" y="426"/>
                  </a:lnTo>
                  <a:lnTo>
                    <a:pt x="11843" y="444"/>
                  </a:lnTo>
                  <a:lnTo>
                    <a:pt x="11861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39"/>
            <p:cNvSpPr/>
            <p:nvPr/>
          </p:nvSpPr>
          <p:spPr>
            <a:xfrm>
              <a:off x="757452" y="4613210"/>
              <a:ext cx="332610" cy="4318"/>
            </a:xfrm>
            <a:custGeom>
              <a:avLst/>
              <a:gdLst/>
              <a:ahLst/>
              <a:cxnLst/>
              <a:rect l="l" t="t" r="r" b="b"/>
              <a:pathLst>
                <a:path w="11862" h="154" extrusionOk="0">
                  <a:moveTo>
                    <a:pt x="0" y="1"/>
                  </a:moveTo>
                  <a:lnTo>
                    <a:pt x="0" y="79"/>
                  </a:lnTo>
                  <a:lnTo>
                    <a:pt x="11861" y="153"/>
                  </a:lnTo>
                  <a:lnTo>
                    <a:pt x="11861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39"/>
            <p:cNvSpPr/>
            <p:nvPr/>
          </p:nvSpPr>
          <p:spPr>
            <a:xfrm>
              <a:off x="769874" y="4409163"/>
              <a:ext cx="76745" cy="88522"/>
            </a:xfrm>
            <a:custGeom>
              <a:avLst/>
              <a:gdLst/>
              <a:ahLst/>
              <a:cxnLst/>
              <a:rect l="l" t="t" r="r" b="b"/>
              <a:pathLst>
                <a:path w="2737" h="3157" extrusionOk="0">
                  <a:moveTo>
                    <a:pt x="135" y="0"/>
                  </a:moveTo>
                  <a:cubicBezTo>
                    <a:pt x="135" y="0"/>
                    <a:pt x="1" y="310"/>
                    <a:pt x="1" y="499"/>
                  </a:cubicBezTo>
                  <a:lnTo>
                    <a:pt x="1" y="2944"/>
                  </a:lnTo>
                  <a:cubicBezTo>
                    <a:pt x="1" y="3082"/>
                    <a:pt x="116" y="3156"/>
                    <a:pt x="116" y="3156"/>
                  </a:cubicBezTo>
                  <a:lnTo>
                    <a:pt x="2639" y="3156"/>
                  </a:lnTo>
                  <a:cubicBezTo>
                    <a:pt x="2639" y="3156"/>
                    <a:pt x="2736" y="3082"/>
                    <a:pt x="2736" y="2944"/>
                  </a:cubicBezTo>
                  <a:lnTo>
                    <a:pt x="2736" y="499"/>
                  </a:lnTo>
                  <a:cubicBezTo>
                    <a:pt x="2736" y="402"/>
                    <a:pt x="2699" y="250"/>
                    <a:pt x="2676" y="153"/>
                  </a:cubicBezTo>
                  <a:cubicBezTo>
                    <a:pt x="2639" y="56"/>
                    <a:pt x="2621" y="0"/>
                    <a:pt x="2621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39"/>
            <p:cNvSpPr/>
            <p:nvPr/>
          </p:nvSpPr>
          <p:spPr>
            <a:xfrm>
              <a:off x="772594" y="4411883"/>
              <a:ext cx="71810" cy="83083"/>
            </a:xfrm>
            <a:custGeom>
              <a:avLst/>
              <a:gdLst/>
              <a:ahLst/>
              <a:cxnLst/>
              <a:rect l="l" t="t" r="r" b="b"/>
              <a:pathLst>
                <a:path w="2561" h="2963" extrusionOk="0">
                  <a:moveTo>
                    <a:pt x="98" y="0"/>
                  </a:moveTo>
                  <a:cubicBezTo>
                    <a:pt x="61" y="97"/>
                    <a:pt x="1" y="287"/>
                    <a:pt x="1" y="402"/>
                  </a:cubicBezTo>
                  <a:lnTo>
                    <a:pt x="1" y="2847"/>
                  </a:lnTo>
                  <a:cubicBezTo>
                    <a:pt x="1" y="2907"/>
                    <a:pt x="19" y="2944"/>
                    <a:pt x="38" y="2962"/>
                  </a:cubicBezTo>
                  <a:lnTo>
                    <a:pt x="2505" y="2962"/>
                  </a:lnTo>
                  <a:cubicBezTo>
                    <a:pt x="2524" y="2944"/>
                    <a:pt x="2561" y="2907"/>
                    <a:pt x="2561" y="2847"/>
                  </a:cubicBezTo>
                  <a:lnTo>
                    <a:pt x="2561" y="402"/>
                  </a:lnTo>
                  <a:cubicBezTo>
                    <a:pt x="2561" y="287"/>
                    <a:pt x="2487" y="97"/>
                    <a:pt x="246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39"/>
            <p:cNvSpPr/>
            <p:nvPr/>
          </p:nvSpPr>
          <p:spPr>
            <a:xfrm>
              <a:off x="771051" y="440164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56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56" y="268"/>
                  </a:cubicBezTo>
                  <a:lnTo>
                    <a:pt x="2616" y="268"/>
                  </a:lnTo>
                  <a:cubicBezTo>
                    <a:pt x="2634" y="268"/>
                    <a:pt x="2657" y="250"/>
                    <a:pt x="2657" y="231"/>
                  </a:cubicBezTo>
                  <a:lnTo>
                    <a:pt x="2657" y="37"/>
                  </a:lnTo>
                  <a:cubicBezTo>
                    <a:pt x="2657" y="19"/>
                    <a:pt x="2634" y="0"/>
                    <a:pt x="2616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39"/>
            <p:cNvSpPr/>
            <p:nvPr/>
          </p:nvSpPr>
          <p:spPr>
            <a:xfrm>
              <a:off x="775313" y="4439867"/>
              <a:ext cx="43182" cy="29162"/>
            </a:xfrm>
            <a:custGeom>
              <a:avLst/>
              <a:gdLst/>
              <a:ahLst/>
              <a:cxnLst/>
              <a:rect l="l" t="t" r="r" b="b"/>
              <a:pathLst>
                <a:path w="1540" h="1040" extrusionOk="0">
                  <a:moveTo>
                    <a:pt x="1406" y="0"/>
                  </a:moveTo>
                  <a:lnTo>
                    <a:pt x="1" y="231"/>
                  </a:lnTo>
                  <a:lnTo>
                    <a:pt x="135" y="1040"/>
                  </a:lnTo>
                  <a:lnTo>
                    <a:pt x="1540" y="832"/>
                  </a:lnTo>
                  <a:lnTo>
                    <a:pt x="1406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39"/>
            <p:cNvSpPr/>
            <p:nvPr/>
          </p:nvSpPr>
          <p:spPr>
            <a:xfrm>
              <a:off x="771051" y="4401648"/>
              <a:ext cx="7543" cy="7543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56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56" y="268"/>
                  </a:cubicBezTo>
                  <a:lnTo>
                    <a:pt x="268" y="26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39"/>
            <p:cNvSpPr/>
            <p:nvPr/>
          </p:nvSpPr>
          <p:spPr>
            <a:xfrm>
              <a:off x="771051" y="440164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2500" y="0"/>
                  </a:moveTo>
                  <a:lnTo>
                    <a:pt x="2172" y="171"/>
                  </a:lnTo>
                  <a:cubicBezTo>
                    <a:pt x="2172" y="171"/>
                    <a:pt x="287" y="208"/>
                    <a:pt x="0" y="208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56" y="268"/>
                  </a:cubicBezTo>
                  <a:lnTo>
                    <a:pt x="2616" y="268"/>
                  </a:lnTo>
                  <a:cubicBezTo>
                    <a:pt x="2634" y="268"/>
                    <a:pt x="2657" y="250"/>
                    <a:pt x="2657" y="231"/>
                  </a:cubicBezTo>
                  <a:lnTo>
                    <a:pt x="2657" y="37"/>
                  </a:lnTo>
                  <a:cubicBezTo>
                    <a:pt x="2657" y="19"/>
                    <a:pt x="2634" y="0"/>
                    <a:pt x="261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39"/>
            <p:cNvSpPr/>
            <p:nvPr/>
          </p:nvSpPr>
          <p:spPr>
            <a:xfrm>
              <a:off x="807728" y="4401648"/>
              <a:ext cx="11300" cy="7543"/>
            </a:xfrm>
            <a:custGeom>
              <a:avLst/>
              <a:gdLst/>
              <a:ahLst/>
              <a:cxnLst/>
              <a:rect l="l" t="t" r="r" b="b"/>
              <a:pathLst>
                <a:path w="403" h="269" extrusionOk="0">
                  <a:moveTo>
                    <a:pt x="97" y="0"/>
                  </a:moveTo>
                  <a:lnTo>
                    <a:pt x="0" y="268"/>
                  </a:lnTo>
                  <a:lnTo>
                    <a:pt x="310" y="268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39"/>
            <p:cNvSpPr/>
            <p:nvPr/>
          </p:nvSpPr>
          <p:spPr>
            <a:xfrm>
              <a:off x="888174" y="4409163"/>
              <a:ext cx="76605" cy="88522"/>
            </a:xfrm>
            <a:custGeom>
              <a:avLst/>
              <a:gdLst/>
              <a:ahLst/>
              <a:cxnLst/>
              <a:rect l="l" t="t" r="r" b="b"/>
              <a:pathLst>
                <a:path w="2732" h="3157" extrusionOk="0">
                  <a:moveTo>
                    <a:pt x="116" y="0"/>
                  </a:moveTo>
                  <a:cubicBezTo>
                    <a:pt x="116" y="0"/>
                    <a:pt x="0" y="310"/>
                    <a:pt x="0" y="499"/>
                  </a:cubicBezTo>
                  <a:lnTo>
                    <a:pt x="0" y="2944"/>
                  </a:lnTo>
                  <a:cubicBezTo>
                    <a:pt x="0" y="3082"/>
                    <a:pt x="97" y="3156"/>
                    <a:pt x="97" y="3156"/>
                  </a:cubicBezTo>
                  <a:lnTo>
                    <a:pt x="2616" y="3156"/>
                  </a:lnTo>
                  <a:cubicBezTo>
                    <a:pt x="2616" y="3156"/>
                    <a:pt x="2731" y="3082"/>
                    <a:pt x="2731" y="2944"/>
                  </a:cubicBezTo>
                  <a:lnTo>
                    <a:pt x="2731" y="499"/>
                  </a:lnTo>
                  <a:cubicBezTo>
                    <a:pt x="2731" y="402"/>
                    <a:pt x="2694" y="250"/>
                    <a:pt x="2657" y="153"/>
                  </a:cubicBezTo>
                  <a:cubicBezTo>
                    <a:pt x="2639" y="56"/>
                    <a:pt x="2597" y="0"/>
                    <a:pt x="2597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39"/>
            <p:cNvSpPr/>
            <p:nvPr/>
          </p:nvSpPr>
          <p:spPr>
            <a:xfrm>
              <a:off x="890894" y="4411883"/>
              <a:ext cx="71278" cy="83083"/>
            </a:xfrm>
            <a:custGeom>
              <a:avLst/>
              <a:gdLst/>
              <a:ahLst/>
              <a:cxnLst/>
              <a:rect l="l" t="t" r="r" b="b"/>
              <a:pathLst>
                <a:path w="2542" h="2963" extrusionOk="0">
                  <a:moveTo>
                    <a:pt x="93" y="0"/>
                  </a:moveTo>
                  <a:cubicBezTo>
                    <a:pt x="56" y="97"/>
                    <a:pt x="0" y="287"/>
                    <a:pt x="0" y="402"/>
                  </a:cubicBezTo>
                  <a:lnTo>
                    <a:pt x="0" y="2847"/>
                  </a:lnTo>
                  <a:cubicBezTo>
                    <a:pt x="0" y="2907"/>
                    <a:pt x="19" y="2944"/>
                    <a:pt x="37" y="2962"/>
                  </a:cubicBezTo>
                  <a:lnTo>
                    <a:pt x="2500" y="2962"/>
                  </a:lnTo>
                  <a:cubicBezTo>
                    <a:pt x="2519" y="2944"/>
                    <a:pt x="2542" y="2907"/>
                    <a:pt x="2542" y="2847"/>
                  </a:cubicBezTo>
                  <a:lnTo>
                    <a:pt x="2542" y="402"/>
                  </a:lnTo>
                  <a:cubicBezTo>
                    <a:pt x="2542" y="287"/>
                    <a:pt x="2482" y="97"/>
                    <a:pt x="2445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39"/>
            <p:cNvSpPr/>
            <p:nvPr/>
          </p:nvSpPr>
          <p:spPr>
            <a:xfrm>
              <a:off x="889212" y="440164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37" y="268"/>
                  </a:cubicBezTo>
                  <a:lnTo>
                    <a:pt x="2602" y="268"/>
                  </a:lnTo>
                  <a:cubicBezTo>
                    <a:pt x="2639" y="268"/>
                    <a:pt x="2657" y="250"/>
                    <a:pt x="2657" y="231"/>
                  </a:cubicBezTo>
                  <a:lnTo>
                    <a:pt x="2657" y="37"/>
                  </a:lnTo>
                  <a:cubicBezTo>
                    <a:pt x="2657" y="19"/>
                    <a:pt x="2639" y="0"/>
                    <a:pt x="2602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39"/>
            <p:cNvSpPr/>
            <p:nvPr/>
          </p:nvSpPr>
          <p:spPr>
            <a:xfrm>
              <a:off x="908644" y="4436614"/>
              <a:ext cx="45369" cy="35667"/>
            </a:xfrm>
            <a:custGeom>
              <a:avLst/>
              <a:gdLst/>
              <a:ahLst/>
              <a:cxnLst/>
              <a:rect l="l" t="t" r="r" b="b"/>
              <a:pathLst>
                <a:path w="1618" h="1272" extrusionOk="0">
                  <a:moveTo>
                    <a:pt x="292" y="1"/>
                  </a:moveTo>
                  <a:lnTo>
                    <a:pt x="0" y="772"/>
                  </a:lnTo>
                  <a:lnTo>
                    <a:pt x="1331" y="1271"/>
                  </a:lnTo>
                  <a:lnTo>
                    <a:pt x="1618" y="504"/>
                  </a:lnTo>
                  <a:lnTo>
                    <a:pt x="292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39"/>
            <p:cNvSpPr/>
            <p:nvPr/>
          </p:nvSpPr>
          <p:spPr>
            <a:xfrm>
              <a:off x="889212" y="4401648"/>
              <a:ext cx="7543" cy="7543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37" y="268"/>
                  </a:cubicBezTo>
                  <a:lnTo>
                    <a:pt x="250" y="268"/>
                  </a:lnTo>
                  <a:cubicBezTo>
                    <a:pt x="268" y="190"/>
                    <a:pt x="268" y="74"/>
                    <a:pt x="268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39"/>
            <p:cNvSpPr/>
            <p:nvPr/>
          </p:nvSpPr>
          <p:spPr>
            <a:xfrm>
              <a:off x="889212" y="440164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2486" y="0"/>
                  </a:moveTo>
                  <a:lnTo>
                    <a:pt x="2177" y="171"/>
                  </a:lnTo>
                  <a:cubicBezTo>
                    <a:pt x="2177" y="171"/>
                    <a:pt x="291" y="208"/>
                    <a:pt x="0" y="208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37" y="268"/>
                  </a:cubicBezTo>
                  <a:lnTo>
                    <a:pt x="2602" y="268"/>
                  </a:lnTo>
                  <a:cubicBezTo>
                    <a:pt x="2639" y="268"/>
                    <a:pt x="2657" y="250"/>
                    <a:pt x="2657" y="231"/>
                  </a:cubicBezTo>
                  <a:lnTo>
                    <a:pt x="2657" y="37"/>
                  </a:lnTo>
                  <a:cubicBezTo>
                    <a:pt x="2657" y="19"/>
                    <a:pt x="2639" y="0"/>
                    <a:pt x="2602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39"/>
            <p:cNvSpPr/>
            <p:nvPr/>
          </p:nvSpPr>
          <p:spPr>
            <a:xfrm>
              <a:off x="925860" y="4401648"/>
              <a:ext cx="10936" cy="7543"/>
            </a:xfrm>
            <a:custGeom>
              <a:avLst/>
              <a:gdLst/>
              <a:ahLst/>
              <a:cxnLst/>
              <a:rect l="l" t="t" r="r" b="b"/>
              <a:pathLst>
                <a:path w="390" h="269" extrusionOk="0">
                  <a:moveTo>
                    <a:pt x="98" y="0"/>
                  </a:moveTo>
                  <a:lnTo>
                    <a:pt x="1" y="268"/>
                  </a:lnTo>
                  <a:lnTo>
                    <a:pt x="292" y="268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39"/>
            <p:cNvSpPr/>
            <p:nvPr/>
          </p:nvSpPr>
          <p:spPr>
            <a:xfrm>
              <a:off x="1012279" y="4409163"/>
              <a:ext cx="77250" cy="88522"/>
            </a:xfrm>
            <a:custGeom>
              <a:avLst/>
              <a:gdLst/>
              <a:ahLst/>
              <a:cxnLst/>
              <a:rect l="l" t="t" r="r" b="b"/>
              <a:pathLst>
                <a:path w="2755" h="3157" extrusionOk="0">
                  <a:moveTo>
                    <a:pt x="135" y="0"/>
                  </a:moveTo>
                  <a:cubicBezTo>
                    <a:pt x="135" y="0"/>
                    <a:pt x="1" y="310"/>
                    <a:pt x="1" y="499"/>
                  </a:cubicBezTo>
                  <a:lnTo>
                    <a:pt x="1" y="2944"/>
                  </a:lnTo>
                  <a:cubicBezTo>
                    <a:pt x="1" y="3082"/>
                    <a:pt x="116" y="3156"/>
                    <a:pt x="116" y="3156"/>
                  </a:cubicBezTo>
                  <a:lnTo>
                    <a:pt x="2639" y="3156"/>
                  </a:lnTo>
                  <a:cubicBezTo>
                    <a:pt x="2639" y="3156"/>
                    <a:pt x="2755" y="3082"/>
                    <a:pt x="2755" y="2944"/>
                  </a:cubicBezTo>
                  <a:lnTo>
                    <a:pt x="2755" y="499"/>
                  </a:lnTo>
                  <a:cubicBezTo>
                    <a:pt x="2755" y="402"/>
                    <a:pt x="2718" y="250"/>
                    <a:pt x="2676" y="153"/>
                  </a:cubicBezTo>
                  <a:cubicBezTo>
                    <a:pt x="2658" y="56"/>
                    <a:pt x="2621" y="0"/>
                    <a:pt x="2621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39"/>
            <p:cNvSpPr/>
            <p:nvPr/>
          </p:nvSpPr>
          <p:spPr>
            <a:xfrm>
              <a:off x="1014999" y="4411883"/>
              <a:ext cx="71810" cy="83083"/>
            </a:xfrm>
            <a:custGeom>
              <a:avLst/>
              <a:gdLst/>
              <a:ahLst/>
              <a:cxnLst/>
              <a:rect l="l" t="t" r="r" b="b"/>
              <a:pathLst>
                <a:path w="2561" h="2963" extrusionOk="0">
                  <a:moveTo>
                    <a:pt x="98" y="0"/>
                  </a:moveTo>
                  <a:cubicBezTo>
                    <a:pt x="79" y="97"/>
                    <a:pt x="1" y="287"/>
                    <a:pt x="1" y="402"/>
                  </a:cubicBezTo>
                  <a:lnTo>
                    <a:pt x="1" y="2847"/>
                  </a:lnTo>
                  <a:cubicBezTo>
                    <a:pt x="1" y="2907"/>
                    <a:pt x="38" y="2944"/>
                    <a:pt x="56" y="2962"/>
                  </a:cubicBezTo>
                  <a:lnTo>
                    <a:pt x="2505" y="2962"/>
                  </a:lnTo>
                  <a:cubicBezTo>
                    <a:pt x="2524" y="2944"/>
                    <a:pt x="2561" y="2907"/>
                    <a:pt x="2561" y="2847"/>
                  </a:cubicBezTo>
                  <a:lnTo>
                    <a:pt x="2561" y="402"/>
                  </a:lnTo>
                  <a:cubicBezTo>
                    <a:pt x="2561" y="287"/>
                    <a:pt x="2505" y="97"/>
                    <a:pt x="246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39"/>
            <p:cNvSpPr/>
            <p:nvPr/>
          </p:nvSpPr>
          <p:spPr>
            <a:xfrm>
              <a:off x="1013962" y="4401648"/>
              <a:ext cx="73885" cy="7543"/>
            </a:xfrm>
            <a:custGeom>
              <a:avLst/>
              <a:gdLst/>
              <a:ahLst/>
              <a:cxnLst/>
              <a:rect l="l" t="t" r="r" b="b"/>
              <a:pathLst>
                <a:path w="2635" h="269" extrusionOk="0">
                  <a:moveTo>
                    <a:pt x="38" y="0"/>
                  </a:moveTo>
                  <a:cubicBezTo>
                    <a:pt x="19" y="0"/>
                    <a:pt x="1" y="19"/>
                    <a:pt x="1" y="37"/>
                  </a:cubicBezTo>
                  <a:lnTo>
                    <a:pt x="1" y="231"/>
                  </a:lnTo>
                  <a:cubicBezTo>
                    <a:pt x="1" y="250"/>
                    <a:pt x="19" y="268"/>
                    <a:pt x="38" y="268"/>
                  </a:cubicBezTo>
                  <a:lnTo>
                    <a:pt x="2598" y="268"/>
                  </a:lnTo>
                  <a:cubicBezTo>
                    <a:pt x="2616" y="268"/>
                    <a:pt x="2635" y="250"/>
                    <a:pt x="2635" y="231"/>
                  </a:cubicBezTo>
                  <a:lnTo>
                    <a:pt x="2635" y="37"/>
                  </a:lnTo>
                  <a:cubicBezTo>
                    <a:pt x="2635" y="19"/>
                    <a:pt x="2616" y="0"/>
                    <a:pt x="259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39"/>
            <p:cNvSpPr/>
            <p:nvPr/>
          </p:nvSpPr>
          <p:spPr>
            <a:xfrm>
              <a:off x="1012279" y="4439867"/>
              <a:ext cx="30227" cy="31881"/>
            </a:xfrm>
            <a:custGeom>
              <a:avLst/>
              <a:gdLst/>
              <a:ahLst/>
              <a:cxnLst/>
              <a:rect l="l" t="t" r="r" b="b"/>
              <a:pathLst>
                <a:path w="1078" h="1137" extrusionOk="0">
                  <a:moveTo>
                    <a:pt x="1" y="0"/>
                  </a:moveTo>
                  <a:lnTo>
                    <a:pt x="1" y="869"/>
                  </a:lnTo>
                  <a:lnTo>
                    <a:pt x="828" y="1137"/>
                  </a:lnTo>
                  <a:lnTo>
                    <a:pt x="1078" y="3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39"/>
            <p:cNvSpPr/>
            <p:nvPr/>
          </p:nvSpPr>
          <p:spPr>
            <a:xfrm>
              <a:off x="1013962" y="4401648"/>
              <a:ext cx="7543" cy="7543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38" y="0"/>
                  </a:moveTo>
                  <a:cubicBezTo>
                    <a:pt x="19" y="0"/>
                    <a:pt x="1" y="19"/>
                    <a:pt x="1" y="37"/>
                  </a:cubicBezTo>
                  <a:lnTo>
                    <a:pt x="1" y="231"/>
                  </a:lnTo>
                  <a:cubicBezTo>
                    <a:pt x="1" y="250"/>
                    <a:pt x="19" y="268"/>
                    <a:pt x="38" y="268"/>
                  </a:cubicBezTo>
                  <a:lnTo>
                    <a:pt x="250" y="268"/>
                  </a:lnTo>
                  <a:cubicBezTo>
                    <a:pt x="250" y="190"/>
                    <a:pt x="269" y="74"/>
                    <a:pt x="269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39"/>
            <p:cNvSpPr/>
            <p:nvPr/>
          </p:nvSpPr>
          <p:spPr>
            <a:xfrm>
              <a:off x="1013962" y="4401648"/>
              <a:ext cx="73885" cy="7543"/>
            </a:xfrm>
            <a:custGeom>
              <a:avLst/>
              <a:gdLst/>
              <a:ahLst/>
              <a:cxnLst/>
              <a:rect l="l" t="t" r="r" b="b"/>
              <a:pathLst>
                <a:path w="2635" h="269" extrusionOk="0">
                  <a:moveTo>
                    <a:pt x="2482" y="0"/>
                  </a:moveTo>
                  <a:lnTo>
                    <a:pt x="2154" y="171"/>
                  </a:lnTo>
                  <a:cubicBezTo>
                    <a:pt x="2154" y="171"/>
                    <a:pt x="287" y="208"/>
                    <a:pt x="1" y="208"/>
                  </a:cubicBezTo>
                  <a:lnTo>
                    <a:pt x="1" y="231"/>
                  </a:lnTo>
                  <a:cubicBezTo>
                    <a:pt x="1" y="250"/>
                    <a:pt x="19" y="268"/>
                    <a:pt x="38" y="268"/>
                  </a:cubicBezTo>
                  <a:lnTo>
                    <a:pt x="2598" y="268"/>
                  </a:lnTo>
                  <a:cubicBezTo>
                    <a:pt x="2616" y="268"/>
                    <a:pt x="2635" y="250"/>
                    <a:pt x="2635" y="231"/>
                  </a:cubicBezTo>
                  <a:lnTo>
                    <a:pt x="2635" y="37"/>
                  </a:lnTo>
                  <a:cubicBezTo>
                    <a:pt x="2635" y="19"/>
                    <a:pt x="2616" y="0"/>
                    <a:pt x="259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9"/>
            <p:cNvSpPr/>
            <p:nvPr/>
          </p:nvSpPr>
          <p:spPr>
            <a:xfrm>
              <a:off x="1050638" y="4401648"/>
              <a:ext cx="10795" cy="7543"/>
            </a:xfrm>
            <a:custGeom>
              <a:avLst/>
              <a:gdLst/>
              <a:ahLst/>
              <a:cxnLst/>
              <a:rect l="l" t="t" r="r" b="b"/>
              <a:pathLst>
                <a:path w="385" h="269" extrusionOk="0">
                  <a:moveTo>
                    <a:pt x="98" y="0"/>
                  </a:moveTo>
                  <a:lnTo>
                    <a:pt x="1" y="268"/>
                  </a:lnTo>
                  <a:lnTo>
                    <a:pt x="287" y="26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39"/>
            <p:cNvSpPr/>
            <p:nvPr/>
          </p:nvSpPr>
          <p:spPr>
            <a:xfrm>
              <a:off x="769874" y="4525248"/>
              <a:ext cx="76745" cy="87990"/>
            </a:xfrm>
            <a:custGeom>
              <a:avLst/>
              <a:gdLst/>
              <a:ahLst/>
              <a:cxnLst/>
              <a:rect l="l" t="t" r="r" b="b"/>
              <a:pathLst>
                <a:path w="2737" h="3138" extrusionOk="0">
                  <a:moveTo>
                    <a:pt x="135" y="0"/>
                  </a:moveTo>
                  <a:cubicBezTo>
                    <a:pt x="135" y="0"/>
                    <a:pt x="1" y="287"/>
                    <a:pt x="1" y="499"/>
                  </a:cubicBezTo>
                  <a:lnTo>
                    <a:pt x="1" y="2944"/>
                  </a:lnTo>
                  <a:cubicBezTo>
                    <a:pt x="1" y="3078"/>
                    <a:pt x="116" y="3138"/>
                    <a:pt x="116" y="3138"/>
                  </a:cubicBezTo>
                  <a:lnTo>
                    <a:pt x="2639" y="3138"/>
                  </a:lnTo>
                  <a:cubicBezTo>
                    <a:pt x="2639" y="3138"/>
                    <a:pt x="2736" y="3059"/>
                    <a:pt x="2736" y="2944"/>
                  </a:cubicBezTo>
                  <a:lnTo>
                    <a:pt x="2736" y="499"/>
                  </a:lnTo>
                  <a:cubicBezTo>
                    <a:pt x="2736" y="384"/>
                    <a:pt x="2699" y="231"/>
                    <a:pt x="2676" y="134"/>
                  </a:cubicBezTo>
                  <a:cubicBezTo>
                    <a:pt x="2639" y="56"/>
                    <a:pt x="2621" y="0"/>
                    <a:pt x="2621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9"/>
            <p:cNvSpPr/>
            <p:nvPr/>
          </p:nvSpPr>
          <p:spPr>
            <a:xfrm>
              <a:off x="772594" y="4528473"/>
              <a:ext cx="71810" cy="83083"/>
            </a:xfrm>
            <a:custGeom>
              <a:avLst/>
              <a:gdLst/>
              <a:ahLst/>
              <a:cxnLst/>
              <a:rect l="l" t="t" r="r" b="b"/>
              <a:pathLst>
                <a:path w="2561" h="2963" extrusionOk="0">
                  <a:moveTo>
                    <a:pt x="98" y="1"/>
                  </a:moveTo>
                  <a:cubicBezTo>
                    <a:pt x="61" y="98"/>
                    <a:pt x="1" y="269"/>
                    <a:pt x="1" y="403"/>
                  </a:cubicBezTo>
                  <a:lnTo>
                    <a:pt x="1" y="2847"/>
                  </a:lnTo>
                  <a:cubicBezTo>
                    <a:pt x="1" y="2907"/>
                    <a:pt x="19" y="2944"/>
                    <a:pt x="38" y="2963"/>
                  </a:cubicBezTo>
                  <a:lnTo>
                    <a:pt x="2505" y="2963"/>
                  </a:lnTo>
                  <a:cubicBezTo>
                    <a:pt x="2524" y="2926"/>
                    <a:pt x="2561" y="2889"/>
                    <a:pt x="2561" y="2847"/>
                  </a:cubicBezTo>
                  <a:lnTo>
                    <a:pt x="2561" y="403"/>
                  </a:lnTo>
                  <a:cubicBezTo>
                    <a:pt x="2561" y="269"/>
                    <a:pt x="2487" y="98"/>
                    <a:pt x="2464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9"/>
            <p:cNvSpPr/>
            <p:nvPr/>
          </p:nvSpPr>
          <p:spPr>
            <a:xfrm>
              <a:off x="771051" y="4517089"/>
              <a:ext cx="74530" cy="8188"/>
            </a:xfrm>
            <a:custGeom>
              <a:avLst/>
              <a:gdLst/>
              <a:ahLst/>
              <a:cxnLst/>
              <a:rect l="l" t="t" r="r" b="b"/>
              <a:pathLst>
                <a:path w="2658" h="292" extrusionOk="0">
                  <a:moveTo>
                    <a:pt x="56" y="0"/>
                  </a:moveTo>
                  <a:cubicBezTo>
                    <a:pt x="19" y="0"/>
                    <a:pt x="0" y="19"/>
                    <a:pt x="0" y="60"/>
                  </a:cubicBezTo>
                  <a:lnTo>
                    <a:pt x="0" y="231"/>
                  </a:lnTo>
                  <a:cubicBezTo>
                    <a:pt x="0" y="273"/>
                    <a:pt x="19" y="291"/>
                    <a:pt x="56" y="291"/>
                  </a:cubicBezTo>
                  <a:lnTo>
                    <a:pt x="2616" y="291"/>
                  </a:lnTo>
                  <a:cubicBezTo>
                    <a:pt x="2634" y="291"/>
                    <a:pt x="2657" y="273"/>
                    <a:pt x="2657" y="231"/>
                  </a:cubicBezTo>
                  <a:lnTo>
                    <a:pt x="2657" y="60"/>
                  </a:lnTo>
                  <a:cubicBezTo>
                    <a:pt x="2657" y="19"/>
                    <a:pt x="2634" y="0"/>
                    <a:pt x="2616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9"/>
            <p:cNvSpPr/>
            <p:nvPr/>
          </p:nvSpPr>
          <p:spPr>
            <a:xfrm>
              <a:off x="785043" y="4568374"/>
              <a:ext cx="41611" cy="26470"/>
            </a:xfrm>
            <a:custGeom>
              <a:avLst/>
              <a:gdLst/>
              <a:ahLst/>
              <a:cxnLst/>
              <a:rect l="l" t="t" r="r" b="b"/>
              <a:pathLst>
                <a:path w="1484" h="944" extrusionOk="0">
                  <a:moveTo>
                    <a:pt x="79" y="1"/>
                  </a:moveTo>
                  <a:lnTo>
                    <a:pt x="0" y="828"/>
                  </a:lnTo>
                  <a:lnTo>
                    <a:pt x="1424" y="944"/>
                  </a:lnTo>
                  <a:lnTo>
                    <a:pt x="1484" y="116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9"/>
            <p:cNvSpPr/>
            <p:nvPr/>
          </p:nvSpPr>
          <p:spPr>
            <a:xfrm>
              <a:off x="771051" y="4517089"/>
              <a:ext cx="7543" cy="8188"/>
            </a:xfrm>
            <a:custGeom>
              <a:avLst/>
              <a:gdLst/>
              <a:ahLst/>
              <a:cxnLst/>
              <a:rect l="l" t="t" r="r" b="b"/>
              <a:pathLst>
                <a:path w="269" h="292" extrusionOk="0">
                  <a:moveTo>
                    <a:pt x="56" y="0"/>
                  </a:moveTo>
                  <a:cubicBezTo>
                    <a:pt x="19" y="0"/>
                    <a:pt x="0" y="19"/>
                    <a:pt x="0" y="60"/>
                  </a:cubicBezTo>
                  <a:lnTo>
                    <a:pt x="0" y="231"/>
                  </a:lnTo>
                  <a:cubicBezTo>
                    <a:pt x="0" y="273"/>
                    <a:pt x="19" y="291"/>
                    <a:pt x="56" y="291"/>
                  </a:cubicBezTo>
                  <a:lnTo>
                    <a:pt x="268" y="291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9"/>
            <p:cNvSpPr/>
            <p:nvPr/>
          </p:nvSpPr>
          <p:spPr>
            <a:xfrm>
              <a:off x="771051" y="4517089"/>
              <a:ext cx="74530" cy="8188"/>
            </a:xfrm>
            <a:custGeom>
              <a:avLst/>
              <a:gdLst/>
              <a:ahLst/>
              <a:cxnLst/>
              <a:rect l="l" t="t" r="r" b="b"/>
              <a:pathLst>
                <a:path w="2658" h="292" extrusionOk="0">
                  <a:moveTo>
                    <a:pt x="2500" y="0"/>
                  </a:moveTo>
                  <a:lnTo>
                    <a:pt x="2172" y="176"/>
                  </a:lnTo>
                  <a:cubicBezTo>
                    <a:pt x="2172" y="176"/>
                    <a:pt x="287" y="213"/>
                    <a:pt x="0" y="213"/>
                  </a:cubicBezTo>
                  <a:lnTo>
                    <a:pt x="0" y="231"/>
                  </a:lnTo>
                  <a:cubicBezTo>
                    <a:pt x="0" y="273"/>
                    <a:pt x="19" y="291"/>
                    <a:pt x="56" y="291"/>
                  </a:cubicBezTo>
                  <a:lnTo>
                    <a:pt x="2616" y="291"/>
                  </a:lnTo>
                  <a:cubicBezTo>
                    <a:pt x="2634" y="291"/>
                    <a:pt x="2657" y="273"/>
                    <a:pt x="2657" y="231"/>
                  </a:cubicBezTo>
                  <a:lnTo>
                    <a:pt x="2657" y="60"/>
                  </a:lnTo>
                  <a:cubicBezTo>
                    <a:pt x="2657" y="19"/>
                    <a:pt x="2634" y="0"/>
                    <a:pt x="261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39"/>
            <p:cNvSpPr/>
            <p:nvPr/>
          </p:nvSpPr>
          <p:spPr>
            <a:xfrm>
              <a:off x="807728" y="4517089"/>
              <a:ext cx="11300" cy="8188"/>
            </a:xfrm>
            <a:custGeom>
              <a:avLst/>
              <a:gdLst/>
              <a:ahLst/>
              <a:cxnLst/>
              <a:rect l="l" t="t" r="r" b="b"/>
              <a:pathLst>
                <a:path w="403" h="292" extrusionOk="0">
                  <a:moveTo>
                    <a:pt x="97" y="0"/>
                  </a:moveTo>
                  <a:lnTo>
                    <a:pt x="0" y="291"/>
                  </a:lnTo>
                  <a:lnTo>
                    <a:pt x="310" y="291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39"/>
            <p:cNvSpPr/>
            <p:nvPr/>
          </p:nvSpPr>
          <p:spPr>
            <a:xfrm>
              <a:off x="888174" y="4525753"/>
              <a:ext cx="76605" cy="88522"/>
            </a:xfrm>
            <a:custGeom>
              <a:avLst/>
              <a:gdLst/>
              <a:ahLst/>
              <a:cxnLst/>
              <a:rect l="l" t="t" r="r" b="b"/>
              <a:pathLst>
                <a:path w="2732" h="3157" extrusionOk="0">
                  <a:moveTo>
                    <a:pt x="116" y="1"/>
                  </a:moveTo>
                  <a:cubicBezTo>
                    <a:pt x="116" y="1"/>
                    <a:pt x="0" y="287"/>
                    <a:pt x="0" y="500"/>
                  </a:cubicBezTo>
                  <a:lnTo>
                    <a:pt x="0" y="2944"/>
                  </a:lnTo>
                  <a:cubicBezTo>
                    <a:pt x="0" y="3083"/>
                    <a:pt x="97" y="3157"/>
                    <a:pt x="97" y="3157"/>
                  </a:cubicBezTo>
                  <a:lnTo>
                    <a:pt x="2616" y="3157"/>
                  </a:lnTo>
                  <a:cubicBezTo>
                    <a:pt x="2616" y="3157"/>
                    <a:pt x="2731" y="3060"/>
                    <a:pt x="2731" y="2944"/>
                  </a:cubicBezTo>
                  <a:lnTo>
                    <a:pt x="2731" y="500"/>
                  </a:lnTo>
                  <a:cubicBezTo>
                    <a:pt x="2731" y="384"/>
                    <a:pt x="2694" y="250"/>
                    <a:pt x="2657" y="135"/>
                  </a:cubicBezTo>
                  <a:cubicBezTo>
                    <a:pt x="2639" y="56"/>
                    <a:pt x="2597" y="1"/>
                    <a:pt x="2597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39"/>
            <p:cNvSpPr/>
            <p:nvPr/>
          </p:nvSpPr>
          <p:spPr>
            <a:xfrm>
              <a:off x="890894" y="4528473"/>
              <a:ext cx="71278" cy="83083"/>
            </a:xfrm>
            <a:custGeom>
              <a:avLst/>
              <a:gdLst/>
              <a:ahLst/>
              <a:cxnLst/>
              <a:rect l="l" t="t" r="r" b="b"/>
              <a:pathLst>
                <a:path w="2542" h="2963" extrusionOk="0">
                  <a:moveTo>
                    <a:pt x="93" y="1"/>
                  </a:moveTo>
                  <a:cubicBezTo>
                    <a:pt x="56" y="98"/>
                    <a:pt x="0" y="269"/>
                    <a:pt x="0" y="403"/>
                  </a:cubicBezTo>
                  <a:lnTo>
                    <a:pt x="0" y="2847"/>
                  </a:lnTo>
                  <a:cubicBezTo>
                    <a:pt x="0" y="2907"/>
                    <a:pt x="19" y="2944"/>
                    <a:pt x="37" y="2963"/>
                  </a:cubicBezTo>
                  <a:lnTo>
                    <a:pt x="2500" y="2963"/>
                  </a:lnTo>
                  <a:cubicBezTo>
                    <a:pt x="2519" y="2926"/>
                    <a:pt x="2542" y="2889"/>
                    <a:pt x="2542" y="2847"/>
                  </a:cubicBezTo>
                  <a:lnTo>
                    <a:pt x="2542" y="403"/>
                  </a:lnTo>
                  <a:cubicBezTo>
                    <a:pt x="2542" y="269"/>
                    <a:pt x="2482" y="98"/>
                    <a:pt x="244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39"/>
            <p:cNvSpPr/>
            <p:nvPr/>
          </p:nvSpPr>
          <p:spPr>
            <a:xfrm>
              <a:off x="889212" y="451823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lnTo>
                    <a:pt x="0" y="232"/>
                  </a:lnTo>
                  <a:cubicBezTo>
                    <a:pt x="0" y="250"/>
                    <a:pt x="19" y="269"/>
                    <a:pt x="37" y="269"/>
                  </a:cubicBezTo>
                  <a:lnTo>
                    <a:pt x="2602" y="269"/>
                  </a:lnTo>
                  <a:cubicBezTo>
                    <a:pt x="2639" y="269"/>
                    <a:pt x="2657" y="250"/>
                    <a:pt x="2657" y="232"/>
                  </a:cubicBezTo>
                  <a:lnTo>
                    <a:pt x="2657" y="38"/>
                  </a:lnTo>
                  <a:cubicBezTo>
                    <a:pt x="2657" y="19"/>
                    <a:pt x="2639" y="1"/>
                    <a:pt x="260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39"/>
            <p:cNvSpPr/>
            <p:nvPr/>
          </p:nvSpPr>
          <p:spPr>
            <a:xfrm>
              <a:off x="902671" y="4545185"/>
              <a:ext cx="45397" cy="35162"/>
            </a:xfrm>
            <a:custGeom>
              <a:avLst/>
              <a:gdLst/>
              <a:ahLst/>
              <a:cxnLst/>
              <a:rect l="l" t="t" r="r" b="b"/>
              <a:pathLst>
                <a:path w="1619" h="1254" extrusionOk="0">
                  <a:moveTo>
                    <a:pt x="1350" y="1"/>
                  </a:moveTo>
                  <a:lnTo>
                    <a:pt x="1" y="463"/>
                  </a:lnTo>
                  <a:lnTo>
                    <a:pt x="274" y="1253"/>
                  </a:lnTo>
                  <a:lnTo>
                    <a:pt x="1618" y="791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9"/>
            <p:cNvSpPr/>
            <p:nvPr/>
          </p:nvSpPr>
          <p:spPr>
            <a:xfrm>
              <a:off x="889212" y="4518238"/>
              <a:ext cx="7543" cy="7543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lnTo>
                    <a:pt x="0" y="232"/>
                  </a:lnTo>
                  <a:cubicBezTo>
                    <a:pt x="0" y="250"/>
                    <a:pt x="19" y="269"/>
                    <a:pt x="37" y="269"/>
                  </a:cubicBezTo>
                  <a:lnTo>
                    <a:pt x="250" y="269"/>
                  </a:lnTo>
                  <a:cubicBezTo>
                    <a:pt x="268" y="172"/>
                    <a:pt x="268" y="75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9"/>
            <p:cNvSpPr/>
            <p:nvPr/>
          </p:nvSpPr>
          <p:spPr>
            <a:xfrm>
              <a:off x="889212" y="451823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2486" y="1"/>
                  </a:moveTo>
                  <a:lnTo>
                    <a:pt x="2177" y="172"/>
                  </a:lnTo>
                  <a:cubicBezTo>
                    <a:pt x="2177" y="172"/>
                    <a:pt x="291" y="190"/>
                    <a:pt x="0" y="209"/>
                  </a:cubicBezTo>
                  <a:lnTo>
                    <a:pt x="0" y="232"/>
                  </a:lnTo>
                  <a:cubicBezTo>
                    <a:pt x="0" y="250"/>
                    <a:pt x="19" y="269"/>
                    <a:pt x="37" y="269"/>
                  </a:cubicBezTo>
                  <a:lnTo>
                    <a:pt x="2602" y="269"/>
                  </a:lnTo>
                  <a:cubicBezTo>
                    <a:pt x="2639" y="269"/>
                    <a:pt x="2657" y="250"/>
                    <a:pt x="2657" y="232"/>
                  </a:cubicBezTo>
                  <a:lnTo>
                    <a:pt x="2657" y="38"/>
                  </a:lnTo>
                  <a:cubicBezTo>
                    <a:pt x="2657" y="19"/>
                    <a:pt x="2639" y="1"/>
                    <a:pt x="260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9"/>
            <p:cNvSpPr/>
            <p:nvPr/>
          </p:nvSpPr>
          <p:spPr>
            <a:xfrm>
              <a:off x="925860" y="4518238"/>
              <a:ext cx="10936" cy="7543"/>
            </a:xfrm>
            <a:custGeom>
              <a:avLst/>
              <a:gdLst/>
              <a:ahLst/>
              <a:cxnLst/>
              <a:rect l="l" t="t" r="r" b="b"/>
              <a:pathLst>
                <a:path w="390" h="269" extrusionOk="0">
                  <a:moveTo>
                    <a:pt x="98" y="1"/>
                  </a:moveTo>
                  <a:lnTo>
                    <a:pt x="1" y="269"/>
                  </a:lnTo>
                  <a:lnTo>
                    <a:pt x="292" y="269"/>
                  </a:lnTo>
                  <a:lnTo>
                    <a:pt x="389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9"/>
            <p:cNvSpPr/>
            <p:nvPr/>
          </p:nvSpPr>
          <p:spPr>
            <a:xfrm>
              <a:off x="1012279" y="4526286"/>
              <a:ext cx="77250" cy="88522"/>
            </a:xfrm>
            <a:custGeom>
              <a:avLst/>
              <a:gdLst/>
              <a:ahLst/>
              <a:cxnLst/>
              <a:rect l="l" t="t" r="r" b="b"/>
              <a:pathLst>
                <a:path w="2755" h="3157" extrusionOk="0">
                  <a:moveTo>
                    <a:pt x="135" y="0"/>
                  </a:moveTo>
                  <a:cubicBezTo>
                    <a:pt x="135" y="0"/>
                    <a:pt x="116" y="60"/>
                    <a:pt x="79" y="153"/>
                  </a:cubicBezTo>
                  <a:cubicBezTo>
                    <a:pt x="38" y="250"/>
                    <a:pt x="1" y="384"/>
                    <a:pt x="1" y="499"/>
                  </a:cubicBezTo>
                  <a:lnTo>
                    <a:pt x="1" y="2948"/>
                  </a:lnTo>
                  <a:cubicBezTo>
                    <a:pt x="1" y="3064"/>
                    <a:pt x="116" y="3156"/>
                    <a:pt x="116" y="3156"/>
                  </a:cubicBezTo>
                  <a:lnTo>
                    <a:pt x="2639" y="3156"/>
                  </a:lnTo>
                  <a:cubicBezTo>
                    <a:pt x="2639" y="3156"/>
                    <a:pt x="2755" y="3082"/>
                    <a:pt x="2755" y="2948"/>
                  </a:cubicBezTo>
                  <a:lnTo>
                    <a:pt x="2755" y="499"/>
                  </a:lnTo>
                  <a:cubicBezTo>
                    <a:pt x="2755" y="291"/>
                    <a:pt x="2621" y="0"/>
                    <a:pt x="2621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9"/>
            <p:cNvSpPr/>
            <p:nvPr/>
          </p:nvSpPr>
          <p:spPr>
            <a:xfrm>
              <a:off x="1014999" y="4529006"/>
              <a:ext cx="71810" cy="83195"/>
            </a:xfrm>
            <a:custGeom>
              <a:avLst/>
              <a:gdLst/>
              <a:ahLst/>
              <a:cxnLst/>
              <a:rect l="l" t="t" r="r" b="b"/>
              <a:pathLst>
                <a:path w="2561" h="2967" extrusionOk="0">
                  <a:moveTo>
                    <a:pt x="98" y="0"/>
                  </a:moveTo>
                  <a:cubicBezTo>
                    <a:pt x="79" y="97"/>
                    <a:pt x="1" y="268"/>
                    <a:pt x="1" y="402"/>
                  </a:cubicBezTo>
                  <a:lnTo>
                    <a:pt x="1" y="2851"/>
                  </a:lnTo>
                  <a:cubicBezTo>
                    <a:pt x="1" y="2907"/>
                    <a:pt x="38" y="2944"/>
                    <a:pt x="56" y="2967"/>
                  </a:cubicBezTo>
                  <a:lnTo>
                    <a:pt x="2524" y="2967"/>
                  </a:lnTo>
                  <a:cubicBezTo>
                    <a:pt x="2542" y="2944"/>
                    <a:pt x="2561" y="2907"/>
                    <a:pt x="2561" y="2851"/>
                  </a:cubicBezTo>
                  <a:lnTo>
                    <a:pt x="2561" y="402"/>
                  </a:lnTo>
                  <a:cubicBezTo>
                    <a:pt x="2561" y="268"/>
                    <a:pt x="2505" y="97"/>
                    <a:pt x="2464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9"/>
            <p:cNvSpPr/>
            <p:nvPr/>
          </p:nvSpPr>
          <p:spPr>
            <a:xfrm>
              <a:off x="1013962" y="4518771"/>
              <a:ext cx="73885" cy="7543"/>
            </a:xfrm>
            <a:custGeom>
              <a:avLst/>
              <a:gdLst/>
              <a:ahLst/>
              <a:cxnLst/>
              <a:rect l="l" t="t" r="r" b="b"/>
              <a:pathLst>
                <a:path w="2635" h="269" extrusionOk="0">
                  <a:moveTo>
                    <a:pt x="38" y="0"/>
                  </a:moveTo>
                  <a:cubicBezTo>
                    <a:pt x="19" y="0"/>
                    <a:pt x="1" y="19"/>
                    <a:pt x="1" y="37"/>
                  </a:cubicBezTo>
                  <a:lnTo>
                    <a:pt x="1" y="231"/>
                  </a:lnTo>
                  <a:cubicBezTo>
                    <a:pt x="1" y="250"/>
                    <a:pt x="19" y="268"/>
                    <a:pt x="38" y="268"/>
                  </a:cubicBezTo>
                  <a:lnTo>
                    <a:pt x="2598" y="268"/>
                  </a:lnTo>
                  <a:cubicBezTo>
                    <a:pt x="2616" y="268"/>
                    <a:pt x="2635" y="250"/>
                    <a:pt x="2635" y="231"/>
                  </a:cubicBezTo>
                  <a:lnTo>
                    <a:pt x="2635" y="37"/>
                  </a:lnTo>
                  <a:cubicBezTo>
                    <a:pt x="2635" y="19"/>
                    <a:pt x="2616" y="0"/>
                    <a:pt x="259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9"/>
            <p:cNvSpPr/>
            <p:nvPr/>
          </p:nvSpPr>
          <p:spPr>
            <a:xfrm>
              <a:off x="1059331" y="4557102"/>
              <a:ext cx="30199" cy="31265"/>
            </a:xfrm>
            <a:custGeom>
              <a:avLst/>
              <a:gdLst/>
              <a:ahLst/>
              <a:cxnLst/>
              <a:rect l="l" t="t" r="r" b="b"/>
              <a:pathLst>
                <a:path w="1077" h="1115" extrusionOk="0">
                  <a:moveTo>
                    <a:pt x="1077" y="1"/>
                  </a:moveTo>
                  <a:lnTo>
                    <a:pt x="0" y="324"/>
                  </a:lnTo>
                  <a:lnTo>
                    <a:pt x="250" y="1114"/>
                  </a:lnTo>
                  <a:lnTo>
                    <a:pt x="1077" y="865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9"/>
            <p:cNvSpPr/>
            <p:nvPr/>
          </p:nvSpPr>
          <p:spPr>
            <a:xfrm>
              <a:off x="1080837" y="4518771"/>
              <a:ext cx="7010" cy="7543"/>
            </a:xfrm>
            <a:custGeom>
              <a:avLst/>
              <a:gdLst/>
              <a:ahLst/>
              <a:cxnLst/>
              <a:rect l="l" t="t" r="r" b="b"/>
              <a:pathLst>
                <a:path w="250" h="269" extrusionOk="0">
                  <a:moveTo>
                    <a:pt x="0" y="0"/>
                  </a:moveTo>
                  <a:lnTo>
                    <a:pt x="0" y="268"/>
                  </a:lnTo>
                  <a:lnTo>
                    <a:pt x="213" y="268"/>
                  </a:lnTo>
                  <a:cubicBezTo>
                    <a:pt x="231" y="268"/>
                    <a:pt x="250" y="250"/>
                    <a:pt x="250" y="231"/>
                  </a:cubicBezTo>
                  <a:lnTo>
                    <a:pt x="250" y="37"/>
                  </a:lnTo>
                  <a:cubicBezTo>
                    <a:pt x="250" y="19"/>
                    <a:pt x="231" y="0"/>
                    <a:pt x="21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9"/>
            <p:cNvSpPr/>
            <p:nvPr/>
          </p:nvSpPr>
          <p:spPr>
            <a:xfrm>
              <a:off x="1013962" y="4518771"/>
              <a:ext cx="73885" cy="7543"/>
            </a:xfrm>
            <a:custGeom>
              <a:avLst/>
              <a:gdLst/>
              <a:ahLst/>
              <a:cxnLst/>
              <a:rect l="l" t="t" r="r" b="b"/>
              <a:pathLst>
                <a:path w="2635" h="269" extrusionOk="0">
                  <a:moveTo>
                    <a:pt x="38" y="0"/>
                  </a:moveTo>
                  <a:cubicBezTo>
                    <a:pt x="19" y="0"/>
                    <a:pt x="1" y="19"/>
                    <a:pt x="1" y="37"/>
                  </a:cubicBezTo>
                  <a:lnTo>
                    <a:pt x="1" y="231"/>
                  </a:lnTo>
                  <a:cubicBezTo>
                    <a:pt x="1" y="250"/>
                    <a:pt x="19" y="268"/>
                    <a:pt x="38" y="268"/>
                  </a:cubicBezTo>
                  <a:lnTo>
                    <a:pt x="2598" y="268"/>
                  </a:lnTo>
                  <a:cubicBezTo>
                    <a:pt x="2616" y="268"/>
                    <a:pt x="2635" y="250"/>
                    <a:pt x="2635" y="231"/>
                  </a:cubicBezTo>
                  <a:lnTo>
                    <a:pt x="2635" y="213"/>
                  </a:lnTo>
                  <a:cubicBezTo>
                    <a:pt x="2367" y="190"/>
                    <a:pt x="482" y="171"/>
                    <a:pt x="482" y="171"/>
                  </a:cubicBezTo>
                  <a:lnTo>
                    <a:pt x="153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9"/>
            <p:cNvSpPr/>
            <p:nvPr/>
          </p:nvSpPr>
          <p:spPr>
            <a:xfrm>
              <a:off x="1040404" y="4518771"/>
              <a:ext cx="11300" cy="7543"/>
            </a:xfrm>
            <a:custGeom>
              <a:avLst/>
              <a:gdLst/>
              <a:ahLst/>
              <a:cxnLst/>
              <a:rect l="l" t="t" r="r" b="b"/>
              <a:pathLst>
                <a:path w="403" h="269" extrusionOk="0">
                  <a:moveTo>
                    <a:pt x="1" y="0"/>
                  </a:moveTo>
                  <a:lnTo>
                    <a:pt x="98" y="268"/>
                  </a:lnTo>
                  <a:lnTo>
                    <a:pt x="403" y="268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9"/>
            <p:cNvSpPr/>
            <p:nvPr/>
          </p:nvSpPr>
          <p:spPr>
            <a:xfrm>
              <a:off x="762892" y="4189413"/>
              <a:ext cx="41107" cy="62613"/>
            </a:xfrm>
            <a:custGeom>
              <a:avLst/>
              <a:gdLst/>
              <a:ahLst/>
              <a:cxnLst/>
              <a:rect l="l" t="t" r="r" b="b"/>
              <a:pathLst>
                <a:path w="1466" h="2233" extrusionOk="0">
                  <a:moveTo>
                    <a:pt x="79" y="1"/>
                  </a:moveTo>
                  <a:cubicBezTo>
                    <a:pt x="79" y="1"/>
                    <a:pt x="0" y="213"/>
                    <a:pt x="0" y="347"/>
                  </a:cubicBezTo>
                  <a:lnTo>
                    <a:pt x="0" y="2098"/>
                  </a:lnTo>
                  <a:cubicBezTo>
                    <a:pt x="0" y="2196"/>
                    <a:pt x="60" y="2232"/>
                    <a:pt x="60" y="2232"/>
                  </a:cubicBezTo>
                  <a:lnTo>
                    <a:pt x="1405" y="2232"/>
                  </a:lnTo>
                  <a:cubicBezTo>
                    <a:pt x="1405" y="2232"/>
                    <a:pt x="1465" y="2177"/>
                    <a:pt x="1465" y="2098"/>
                  </a:cubicBezTo>
                  <a:lnTo>
                    <a:pt x="1465" y="347"/>
                  </a:lnTo>
                  <a:cubicBezTo>
                    <a:pt x="1465" y="269"/>
                    <a:pt x="1447" y="176"/>
                    <a:pt x="1423" y="98"/>
                  </a:cubicBezTo>
                  <a:cubicBezTo>
                    <a:pt x="1405" y="38"/>
                    <a:pt x="1386" y="1"/>
                    <a:pt x="1386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9"/>
            <p:cNvSpPr/>
            <p:nvPr/>
          </p:nvSpPr>
          <p:spPr>
            <a:xfrm>
              <a:off x="764574" y="4191096"/>
              <a:ext cx="37714" cy="59389"/>
            </a:xfrm>
            <a:custGeom>
              <a:avLst/>
              <a:gdLst/>
              <a:ahLst/>
              <a:cxnLst/>
              <a:rect l="l" t="t" r="r" b="b"/>
              <a:pathLst>
                <a:path w="1345" h="2118" extrusionOk="0">
                  <a:moveTo>
                    <a:pt x="74" y="1"/>
                  </a:moveTo>
                  <a:cubicBezTo>
                    <a:pt x="37" y="56"/>
                    <a:pt x="0" y="190"/>
                    <a:pt x="0" y="287"/>
                  </a:cubicBezTo>
                  <a:lnTo>
                    <a:pt x="0" y="2038"/>
                  </a:lnTo>
                  <a:cubicBezTo>
                    <a:pt x="0" y="2080"/>
                    <a:pt x="19" y="2099"/>
                    <a:pt x="37" y="2117"/>
                  </a:cubicBezTo>
                  <a:lnTo>
                    <a:pt x="1308" y="2117"/>
                  </a:lnTo>
                  <a:cubicBezTo>
                    <a:pt x="1326" y="2099"/>
                    <a:pt x="1345" y="2080"/>
                    <a:pt x="1345" y="2038"/>
                  </a:cubicBezTo>
                  <a:lnTo>
                    <a:pt x="1345" y="287"/>
                  </a:lnTo>
                  <a:cubicBezTo>
                    <a:pt x="1345" y="190"/>
                    <a:pt x="1308" y="56"/>
                    <a:pt x="1271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9"/>
            <p:cNvSpPr/>
            <p:nvPr/>
          </p:nvSpPr>
          <p:spPr>
            <a:xfrm>
              <a:off x="763396" y="4183469"/>
              <a:ext cx="40069" cy="5973"/>
            </a:xfrm>
            <a:custGeom>
              <a:avLst/>
              <a:gdLst/>
              <a:ahLst/>
              <a:cxnLst/>
              <a:rect l="l" t="t" r="r" b="b"/>
              <a:pathLst>
                <a:path w="1429" h="213" extrusionOk="0">
                  <a:moveTo>
                    <a:pt x="42" y="0"/>
                  </a:moveTo>
                  <a:cubicBezTo>
                    <a:pt x="19" y="0"/>
                    <a:pt x="1" y="19"/>
                    <a:pt x="1" y="42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42" y="213"/>
                  </a:cubicBezTo>
                  <a:lnTo>
                    <a:pt x="1387" y="213"/>
                  </a:lnTo>
                  <a:cubicBezTo>
                    <a:pt x="1405" y="213"/>
                    <a:pt x="1429" y="194"/>
                    <a:pt x="1429" y="176"/>
                  </a:cubicBezTo>
                  <a:lnTo>
                    <a:pt x="1429" y="42"/>
                  </a:lnTo>
                  <a:cubicBezTo>
                    <a:pt x="1429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9"/>
            <p:cNvSpPr/>
            <p:nvPr/>
          </p:nvSpPr>
          <p:spPr>
            <a:xfrm>
              <a:off x="766649" y="4211060"/>
              <a:ext cx="30872" cy="21002"/>
            </a:xfrm>
            <a:custGeom>
              <a:avLst/>
              <a:gdLst/>
              <a:ahLst/>
              <a:cxnLst/>
              <a:rect l="l" t="t" r="r" b="b"/>
              <a:pathLst>
                <a:path w="1101" h="749" extrusionOk="0">
                  <a:moveTo>
                    <a:pt x="1003" y="0"/>
                  </a:moveTo>
                  <a:lnTo>
                    <a:pt x="0" y="153"/>
                  </a:lnTo>
                  <a:lnTo>
                    <a:pt x="97" y="749"/>
                  </a:lnTo>
                  <a:lnTo>
                    <a:pt x="1100" y="578"/>
                  </a:lnTo>
                  <a:lnTo>
                    <a:pt x="1003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9"/>
            <p:cNvSpPr/>
            <p:nvPr/>
          </p:nvSpPr>
          <p:spPr>
            <a:xfrm>
              <a:off x="782323" y="4183469"/>
              <a:ext cx="9225" cy="5973"/>
            </a:xfrm>
            <a:custGeom>
              <a:avLst/>
              <a:gdLst/>
              <a:ahLst/>
              <a:cxnLst/>
              <a:rect l="l" t="t" r="r" b="b"/>
              <a:pathLst>
                <a:path w="329" h="213" extrusionOk="0">
                  <a:moveTo>
                    <a:pt x="60" y="0"/>
                  </a:moveTo>
                  <a:lnTo>
                    <a:pt x="0" y="213"/>
                  </a:lnTo>
                  <a:lnTo>
                    <a:pt x="310" y="213"/>
                  </a:lnTo>
                  <a:cubicBezTo>
                    <a:pt x="310" y="134"/>
                    <a:pt x="310" y="60"/>
                    <a:pt x="32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9"/>
            <p:cNvSpPr/>
            <p:nvPr/>
          </p:nvSpPr>
          <p:spPr>
            <a:xfrm>
              <a:off x="763396" y="4183469"/>
              <a:ext cx="40069" cy="5973"/>
            </a:xfrm>
            <a:custGeom>
              <a:avLst/>
              <a:gdLst/>
              <a:ahLst/>
              <a:cxnLst/>
              <a:rect l="l" t="t" r="r" b="b"/>
              <a:pathLst>
                <a:path w="1429" h="213" extrusionOk="0">
                  <a:moveTo>
                    <a:pt x="1313" y="0"/>
                  </a:moveTo>
                  <a:lnTo>
                    <a:pt x="1234" y="134"/>
                  </a:lnTo>
                  <a:cubicBezTo>
                    <a:pt x="1234" y="134"/>
                    <a:pt x="213" y="157"/>
                    <a:pt x="1" y="157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42" y="213"/>
                  </a:cubicBezTo>
                  <a:lnTo>
                    <a:pt x="1387" y="213"/>
                  </a:lnTo>
                  <a:cubicBezTo>
                    <a:pt x="1405" y="213"/>
                    <a:pt x="1429" y="194"/>
                    <a:pt x="1429" y="176"/>
                  </a:cubicBezTo>
                  <a:lnTo>
                    <a:pt x="1429" y="42"/>
                  </a:lnTo>
                  <a:cubicBezTo>
                    <a:pt x="1429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9"/>
            <p:cNvSpPr/>
            <p:nvPr/>
          </p:nvSpPr>
          <p:spPr>
            <a:xfrm>
              <a:off x="846591" y="4189413"/>
              <a:ext cx="41611" cy="62613"/>
            </a:xfrm>
            <a:custGeom>
              <a:avLst/>
              <a:gdLst/>
              <a:ahLst/>
              <a:cxnLst/>
              <a:rect l="l" t="t" r="r" b="b"/>
              <a:pathLst>
                <a:path w="1484" h="2233" extrusionOk="0">
                  <a:moveTo>
                    <a:pt x="79" y="1"/>
                  </a:moveTo>
                  <a:cubicBezTo>
                    <a:pt x="79" y="1"/>
                    <a:pt x="0" y="213"/>
                    <a:pt x="0" y="347"/>
                  </a:cubicBezTo>
                  <a:lnTo>
                    <a:pt x="0" y="2098"/>
                  </a:lnTo>
                  <a:cubicBezTo>
                    <a:pt x="0" y="2196"/>
                    <a:pt x="79" y="2232"/>
                    <a:pt x="79" y="2232"/>
                  </a:cubicBezTo>
                  <a:lnTo>
                    <a:pt x="1405" y="2232"/>
                  </a:lnTo>
                  <a:cubicBezTo>
                    <a:pt x="1405" y="2232"/>
                    <a:pt x="1483" y="2177"/>
                    <a:pt x="1483" y="2098"/>
                  </a:cubicBezTo>
                  <a:lnTo>
                    <a:pt x="1483" y="347"/>
                  </a:lnTo>
                  <a:cubicBezTo>
                    <a:pt x="1483" y="269"/>
                    <a:pt x="1442" y="176"/>
                    <a:pt x="1423" y="98"/>
                  </a:cubicBezTo>
                  <a:cubicBezTo>
                    <a:pt x="1405" y="38"/>
                    <a:pt x="1386" y="1"/>
                    <a:pt x="1386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9"/>
            <p:cNvSpPr/>
            <p:nvPr/>
          </p:nvSpPr>
          <p:spPr>
            <a:xfrm>
              <a:off x="848133" y="4191096"/>
              <a:ext cx="37854" cy="59389"/>
            </a:xfrm>
            <a:custGeom>
              <a:avLst/>
              <a:gdLst/>
              <a:ahLst/>
              <a:cxnLst/>
              <a:rect l="l" t="t" r="r" b="b"/>
              <a:pathLst>
                <a:path w="1350" h="2118" extrusionOk="0">
                  <a:moveTo>
                    <a:pt x="79" y="1"/>
                  </a:moveTo>
                  <a:cubicBezTo>
                    <a:pt x="42" y="56"/>
                    <a:pt x="1" y="190"/>
                    <a:pt x="1" y="287"/>
                  </a:cubicBezTo>
                  <a:lnTo>
                    <a:pt x="1" y="2038"/>
                  </a:lnTo>
                  <a:cubicBezTo>
                    <a:pt x="1" y="2080"/>
                    <a:pt x="24" y="2099"/>
                    <a:pt x="42" y="2117"/>
                  </a:cubicBezTo>
                  <a:lnTo>
                    <a:pt x="1313" y="2117"/>
                  </a:lnTo>
                  <a:cubicBezTo>
                    <a:pt x="1331" y="2099"/>
                    <a:pt x="1350" y="2080"/>
                    <a:pt x="1350" y="2038"/>
                  </a:cubicBezTo>
                  <a:lnTo>
                    <a:pt x="1350" y="287"/>
                  </a:lnTo>
                  <a:cubicBezTo>
                    <a:pt x="1350" y="190"/>
                    <a:pt x="1313" y="56"/>
                    <a:pt x="1271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9"/>
            <p:cNvSpPr/>
            <p:nvPr/>
          </p:nvSpPr>
          <p:spPr>
            <a:xfrm>
              <a:off x="847096" y="4183469"/>
              <a:ext cx="39929" cy="5973"/>
            </a:xfrm>
            <a:custGeom>
              <a:avLst/>
              <a:gdLst/>
              <a:ahLst/>
              <a:cxnLst/>
              <a:rect l="l" t="t" r="r" b="b"/>
              <a:pathLst>
                <a:path w="1424" h="213" extrusionOk="0">
                  <a:moveTo>
                    <a:pt x="38" y="0"/>
                  </a:moveTo>
                  <a:cubicBezTo>
                    <a:pt x="19" y="0"/>
                    <a:pt x="1" y="19"/>
                    <a:pt x="1" y="42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38" y="213"/>
                  </a:cubicBezTo>
                  <a:lnTo>
                    <a:pt x="1387" y="213"/>
                  </a:lnTo>
                  <a:cubicBezTo>
                    <a:pt x="1405" y="213"/>
                    <a:pt x="1424" y="194"/>
                    <a:pt x="1424" y="176"/>
                  </a:cubicBezTo>
                  <a:lnTo>
                    <a:pt x="1424" y="42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39"/>
            <p:cNvSpPr/>
            <p:nvPr/>
          </p:nvSpPr>
          <p:spPr>
            <a:xfrm>
              <a:off x="852536" y="4207807"/>
              <a:ext cx="32947" cy="26974"/>
            </a:xfrm>
            <a:custGeom>
              <a:avLst/>
              <a:gdLst/>
              <a:ahLst/>
              <a:cxnLst/>
              <a:rect l="l" t="t" r="r" b="b"/>
              <a:pathLst>
                <a:path w="1175" h="962" extrusionOk="0">
                  <a:moveTo>
                    <a:pt x="250" y="1"/>
                  </a:moveTo>
                  <a:lnTo>
                    <a:pt x="1" y="560"/>
                  </a:lnTo>
                  <a:lnTo>
                    <a:pt x="943" y="962"/>
                  </a:lnTo>
                  <a:lnTo>
                    <a:pt x="1174" y="421"/>
                  </a:lnTo>
                  <a:lnTo>
                    <a:pt x="250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9"/>
            <p:cNvSpPr/>
            <p:nvPr/>
          </p:nvSpPr>
          <p:spPr>
            <a:xfrm>
              <a:off x="866023" y="4183469"/>
              <a:ext cx="9225" cy="5973"/>
            </a:xfrm>
            <a:custGeom>
              <a:avLst/>
              <a:gdLst/>
              <a:ahLst/>
              <a:cxnLst/>
              <a:rect l="l" t="t" r="r" b="b"/>
              <a:pathLst>
                <a:path w="329" h="213" extrusionOk="0">
                  <a:moveTo>
                    <a:pt x="56" y="0"/>
                  </a:moveTo>
                  <a:lnTo>
                    <a:pt x="0" y="213"/>
                  </a:lnTo>
                  <a:lnTo>
                    <a:pt x="310" y="213"/>
                  </a:lnTo>
                  <a:cubicBezTo>
                    <a:pt x="310" y="134"/>
                    <a:pt x="328" y="60"/>
                    <a:pt x="32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9"/>
            <p:cNvSpPr/>
            <p:nvPr/>
          </p:nvSpPr>
          <p:spPr>
            <a:xfrm>
              <a:off x="847096" y="4183469"/>
              <a:ext cx="39929" cy="5973"/>
            </a:xfrm>
            <a:custGeom>
              <a:avLst/>
              <a:gdLst/>
              <a:ahLst/>
              <a:cxnLst/>
              <a:rect l="l" t="t" r="r" b="b"/>
              <a:pathLst>
                <a:path w="1424" h="213" extrusionOk="0">
                  <a:moveTo>
                    <a:pt x="1308" y="0"/>
                  </a:moveTo>
                  <a:lnTo>
                    <a:pt x="1234" y="134"/>
                  </a:lnTo>
                  <a:cubicBezTo>
                    <a:pt x="1234" y="134"/>
                    <a:pt x="213" y="157"/>
                    <a:pt x="1" y="157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38" y="213"/>
                  </a:cubicBezTo>
                  <a:lnTo>
                    <a:pt x="1387" y="213"/>
                  </a:lnTo>
                  <a:cubicBezTo>
                    <a:pt x="1405" y="213"/>
                    <a:pt x="1424" y="194"/>
                    <a:pt x="1424" y="176"/>
                  </a:cubicBezTo>
                  <a:lnTo>
                    <a:pt x="1424" y="42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9"/>
            <p:cNvSpPr/>
            <p:nvPr/>
          </p:nvSpPr>
          <p:spPr>
            <a:xfrm>
              <a:off x="930291" y="4189413"/>
              <a:ext cx="41611" cy="62613"/>
            </a:xfrm>
            <a:custGeom>
              <a:avLst/>
              <a:gdLst/>
              <a:ahLst/>
              <a:cxnLst/>
              <a:rect l="l" t="t" r="r" b="b"/>
              <a:pathLst>
                <a:path w="1484" h="2233" extrusionOk="0">
                  <a:moveTo>
                    <a:pt x="74" y="1"/>
                  </a:moveTo>
                  <a:cubicBezTo>
                    <a:pt x="74" y="1"/>
                    <a:pt x="0" y="213"/>
                    <a:pt x="0" y="347"/>
                  </a:cubicBezTo>
                  <a:lnTo>
                    <a:pt x="0" y="2098"/>
                  </a:lnTo>
                  <a:cubicBezTo>
                    <a:pt x="0" y="2196"/>
                    <a:pt x="74" y="2232"/>
                    <a:pt x="74" y="2232"/>
                  </a:cubicBezTo>
                  <a:lnTo>
                    <a:pt x="1405" y="2232"/>
                  </a:lnTo>
                  <a:cubicBezTo>
                    <a:pt x="1405" y="2232"/>
                    <a:pt x="1483" y="2177"/>
                    <a:pt x="1483" y="2098"/>
                  </a:cubicBezTo>
                  <a:lnTo>
                    <a:pt x="1483" y="347"/>
                  </a:lnTo>
                  <a:cubicBezTo>
                    <a:pt x="1483" y="269"/>
                    <a:pt x="1442" y="176"/>
                    <a:pt x="1423" y="98"/>
                  </a:cubicBezTo>
                  <a:cubicBezTo>
                    <a:pt x="1405" y="38"/>
                    <a:pt x="1386" y="1"/>
                    <a:pt x="1386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9"/>
            <p:cNvSpPr/>
            <p:nvPr/>
          </p:nvSpPr>
          <p:spPr>
            <a:xfrm>
              <a:off x="931833" y="4191096"/>
              <a:ext cx="37854" cy="59389"/>
            </a:xfrm>
            <a:custGeom>
              <a:avLst/>
              <a:gdLst/>
              <a:ahLst/>
              <a:cxnLst/>
              <a:rect l="l" t="t" r="r" b="b"/>
              <a:pathLst>
                <a:path w="1350" h="2118" extrusionOk="0">
                  <a:moveTo>
                    <a:pt x="79" y="1"/>
                  </a:moveTo>
                  <a:cubicBezTo>
                    <a:pt x="61" y="56"/>
                    <a:pt x="1" y="190"/>
                    <a:pt x="1" y="287"/>
                  </a:cubicBezTo>
                  <a:lnTo>
                    <a:pt x="1" y="2038"/>
                  </a:lnTo>
                  <a:cubicBezTo>
                    <a:pt x="1" y="2080"/>
                    <a:pt x="19" y="2099"/>
                    <a:pt x="42" y="2117"/>
                  </a:cubicBezTo>
                  <a:lnTo>
                    <a:pt x="1313" y="2117"/>
                  </a:lnTo>
                  <a:cubicBezTo>
                    <a:pt x="1331" y="2099"/>
                    <a:pt x="1350" y="2080"/>
                    <a:pt x="1350" y="2038"/>
                  </a:cubicBezTo>
                  <a:lnTo>
                    <a:pt x="1350" y="287"/>
                  </a:lnTo>
                  <a:cubicBezTo>
                    <a:pt x="1350" y="190"/>
                    <a:pt x="1313" y="56"/>
                    <a:pt x="129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9"/>
            <p:cNvSpPr/>
            <p:nvPr/>
          </p:nvSpPr>
          <p:spPr>
            <a:xfrm>
              <a:off x="930795" y="4183469"/>
              <a:ext cx="39929" cy="5973"/>
            </a:xfrm>
            <a:custGeom>
              <a:avLst/>
              <a:gdLst/>
              <a:ahLst/>
              <a:cxnLst/>
              <a:rect l="l" t="t" r="r" b="b"/>
              <a:pathLst>
                <a:path w="1424" h="213" extrusionOk="0">
                  <a:moveTo>
                    <a:pt x="38" y="0"/>
                  </a:moveTo>
                  <a:cubicBezTo>
                    <a:pt x="19" y="0"/>
                    <a:pt x="1" y="19"/>
                    <a:pt x="1" y="42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38" y="213"/>
                  </a:cubicBezTo>
                  <a:lnTo>
                    <a:pt x="1387" y="213"/>
                  </a:lnTo>
                  <a:cubicBezTo>
                    <a:pt x="1405" y="213"/>
                    <a:pt x="1424" y="194"/>
                    <a:pt x="1424" y="176"/>
                  </a:cubicBezTo>
                  <a:lnTo>
                    <a:pt x="1424" y="42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9"/>
            <p:cNvSpPr/>
            <p:nvPr/>
          </p:nvSpPr>
          <p:spPr>
            <a:xfrm>
              <a:off x="935085" y="4205620"/>
              <a:ext cx="32919" cy="26974"/>
            </a:xfrm>
            <a:custGeom>
              <a:avLst/>
              <a:gdLst/>
              <a:ahLst/>
              <a:cxnLst/>
              <a:rect l="l" t="t" r="r" b="b"/>
              <a:pathLst>
                <a:path w="1174" h="962" extrusionOk="0">
                  <a:moveTo>
                    <a:pt x="250" y="0"/>
                  </a:moveTo>
                  <a:lnTo>
                    <a:pt x="0" y="559"/>
                  </a:lnTo>
                  <a:lnTo>
                    <a:pt x="943" y="961"/>
                  </a:lnTo>
                  <a:lnTo>
                    <a:pt x="1174" y="425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9"/>
            <p:cNvSpPr/>
            <p:nvPr/>
          </p:nvSpPr>
          <p:spPr>
            <a:xfrm>
              <a:off x="950227" y="4183469"/>
              <a:ext cx="8720" cy="5973"/>
            </a:xfrm>
            <a:custGeom>
              <a:avLst/>
              <a:gdLst/>
              <a:ahLst/>
              <a:cxnLst/>
              <a:rect l="l" t="t" r="r" b="b"/>
              <a:pathLst>
                <a:path w="311" h="213" extrusionOk="0">
                  <a:moveTo>
                    <a:pt x="38" y="0"/>
                  </a:moveTo>
                  <a:lnTo>
                    <a:pt x="1" y="213"/>
                  </a:lnTo>
                  <a:lnTo>
                    <a:pt x="287" y="213"/>
                  </a:lnTo>
                  <a:cubicBezTo>
                    <a:pt x="310" y="134"/>
                    <a:pt x="310" y="60"/>
                    <a:pt x="31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9"/>
            <p:cNvSpPr/>
            <p:nvPr/>
          </p:nvSpPr>
          <p:spPr>
            <a:xfrm>
              <a:off x="930795" y="4183469"/>
              <a:ext cx="39929" cy="5973"/>
            </a:xfrm>
            <a:custGeom>
              <a:avLst/>
              <a:gdLst/>
              <a:ahLst/>
              <a:cxnLst/>
              <a:rect l="l" t="t" r="r" b="b"/>
              <a:pathLst>
                <a:path w="1424" h="213" extrusionOk="0">
                  <a:moveTo>
                    <a:pt x="1308" y="0"/>
                  </a:moveTo>
                  <a:lnTo>
                    <a:pt x="1234" y="134"/>
                  </a:lnTo>
                  <a:cubicBezTo>
                    <a:pt x="1234" y="134"/>
                    <a:pt x="213" y="157"/>
                    <a:pt x="1" y="157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38" y="213"/>
                  </a:cubicBezTo>
                  <a:lnTo>
                    <a:pt x="1387" y="213"/>
                  </a:lnTo>
                  <a:cubicBezTo>
                    <a:pt x="1405" y="213"/>
                    <a:pt x="1424" y="194"/>
                    <a:pt x="1424" y="176"/>
                  </a:cubicBezTo>
                  <a:lnTo>
                    <a:pt x="1424" y="42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9"/>
            <p:cNvSpPr/>
            <p:nvPr/>
          </p:nvSpPr>
          <p:spPr>
            <a:xfrm>
              <a:off x="1013962" y="4189413"/>
              <a:ext cx="41499" cy="62613"/>
            </a:xfrm>
            <a:custGeom>
              <a:avLst/>
              <a:gdLst/>
              <a:ahLst/>
              <a:cxnLst/>
              <a:rect l="l" t="t" r="r" b="b"/>
              <a:pathLst>
                <a:path w="1480" h="2233" extrusionOk="0">
                  <a:moveTo>
                    <a:pt x="75" y="1"/>
                  </a:moveTo>
                  <a:cubicBezTo>
                    <a:pt x="75" y="1"/>
                    <a:pt x="1" y="213"/>
                    <a:pt x="1" y="347"/>
                  </a:cubicBezTo>
                  <a:lnTo>
                    <a:pt x="1" y="2098"/>
                  </a:lnTo>
                  <a:cubicBezTo>
                    <a:pt x="1" y="2196"/>
                    <a:pt x="75" y="2232"/>
                    <a:pt x="75" y="2232"/>
                  </a:cubicBezTo>
                  <a:lnTo>
                    <a:pt x="1406" y="2232"/>
                  </a:lnTo>
                  <a:cubicBezTo>
                    <a:pt x="1406" y="2232"/>
                    <a:pt x="1480" y="2177"/>
                    <a:pt x="1480" y="2098"/>
                  </a:cubicBezTo>
                  <a:lnTo>
                    <a:pt x="1480" y="347"/>
                  </a:lnTo>
                  <a:cubicBezTo>
                    <a:pt x="1480" y="269"/>
                    <a:pt x="1443" y="176"/>
                    <a:pt x="1424" y="98"/>
                  </a:cubicBezTo>
                  <a:cubicBezTo>
                    <a:pt x="1406" y="38"/>
                    <a:pt x="1387" y="1"/>
                    <a:pt x="1387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9"/>
            <p:cNvSpPr/>
            <p:nvPr/>
          </p:nvSpPr>
          <p:spPr>
            <a:xfrm>
              <a:off x="1015532" y="4191096"/>
              <a:ext cx="37854" cy="59389"/>
            </a:xfrm>
            <a:custGeom>
              <a:avLst/>
              <a:gdLst/>
              <a:ahLst/>
              <a:cxnLst/>
              <a:rect l="l" t="t" r="r" b="b"/>
              <a:pathLst>
                <a:path w="1350" h="2118" extrusionOk="0">
                  <a:moveTo>
                    <a:pt x="79" y="1"/>
                  </a:moveTo>
                  <a:cubicBezTo>
                    <a:pt x="60" y="56"/>
                    <a:pt x="0" y="190"/>
                    <a:pt x="0" y="287"/>
                  </a:cubicBezTo>
                  <a:lnTo>
                    <a:pt x="0" y="2038"/>
                  </a:lnTo>
                  <a:cubicBezTo>
                    <a:pt x="0" y="2080"/>
                    <a:pt x="19" y="2099"/>
                    <a:pt x="37" y="2117"/>
                  </a:cubicBezTo>
                  <a:lnTo>
                    <a:pt x="1308" y="2117"/>
                  </a:lnTo>
                  <a:cubicBezTo>
                    <a:pt x="1331" y="2099"/>
                    <a:pt x="1350" y="2080"/>
                    <a:pt x="1350" y="2038"/>
                  </a:cubicBezTo>
                  <a:lnTo>
                    <a:pt x="1350" y="287"/>
                  </a:lnTo>
                  <a:cubicBezTo>
                    <a:pt x="1350" y="190"/>
                    <a:pt x="1308" y="56"/>
                    <a:pt x="129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9"/>
            <p:cNvSpPr/>
            <p:nvPr/>
          </p:nvSpPr>
          <p:spPr>
            <a:xfrm>
              <a:off x="1014999" y="4183469"/>
              <a:ext cx="39424" cy="5973"/>
            </a:xfrm>
            <a:custGeom>
              <a:avLst/>
              <a:gdLst/>
              <a:ahLst/>
              <a:cxnLst/>
              <a:rect l="l" t="t" r="r" b="b"/>
              <a:pathLst>
                <a:path w="1406" h="213" extrusionOk="0">
                  <a:moveTo>
                    <a:pt x="19" y="0"/>
                  </a:moveTo>
                  <a:cubicBezTo>
                    <a:pt x="1" y="0"/>
                    <a:pt x="1" y="19"/>
                    <a:pt x="1" y="42"/>
                  </a:cubicBezTo>
                  <a:lnTo>
                    <a:pt x="1" y="176"/>
                  </a:lnTo>
                  <a:cubicBezTo>
                    <a:pt x="1" y="194"/>
                    <a:pt x="1" y="213"/>
                    <a:pt x="19" y="213"/>
                  </a:cubicBezTo>
                  <a:lnTo>
                    <a:pt x="1369" y="213"/>
                  </a:lnTo>
                  <a:cubicBezTo>
                    <a:pt x="1387" y="213"/>
                    <a:pt x="1406" y="194"/>
                    <a:pt x="1406" y="176"/>
                  </a:cubicBezTo>
                  <a:lnTo>
                    <a:pt x="1406" y="42"/>
                  </a:lnTo>
                  <a:cubicBezTo>
                    <a:pt x="1406" y="19"/>
                    <a:pt x="1387" y="0"/>
                    <a:pt x="1369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9"/>
            <p:cNvSpPr/>
            <p:nvPr/>
          </p:nvSpPr>
          <p:spPr>
            <a:xfrm>
              <a:off x="1018252" y="4209882"/>
              <a:ext cx="33452" cy="28657"/>
            </a:xfrm>
            <a:custGeom>
              <a:avLst/>
              <a:gdLst/>
              <a:ahLst/>
              <a:cxnLst/>
              <a:rect l="l" t="t" r="r" b="b"/>
              <a:pathLst>
                <a:path w="1193" h="1022" extrusionOk="0">
                  <a:moveTo>
                    <a:pt x="310" y="1"/>
                  </a:moveTo>
                  <a:lnTo>
                    <a:pt x="0" y="523"/>
                  </a:lnTo>
                  <a:lnTo>
                    <a:pt x="888" y="1022"/>
                  </a:lnTo>
                  <a:lnTo>
                    <a:pt x="1193" y="523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9"/>
            <p:cNvSpPr/>
            <p:nvPr/>
          </p:nvSpPr>
          <p:spPr>
            <a:xfrm>
              <a:off x="1033926" y="4183469"/>
              <a:ext cx="8580" cy="5973"/>
            </a:xfrm>
            <a:custGeom>
              <a:avLst/>
              <a:gdLst/>
              <a:ahLst/>
              <a:cxnLst/>
              <a:rect l="l" t="t" r="r" b="b"/>
              <a:pathLst>
                <a:path w="306" h="213" extrusionOk="0">
                  <a:moveTo>
                    <a:pt x="38" y="0"/>
                  </a:moveTo>
                  <a:lnTo>
                    <a:pt x="1" y="213"/>
                  </a:lnTo>
                  <a:lnTo>
                    <a:pt x="287" y="213"/>
                  </a:lnTo>
                  <a:cubicBezTo>
                    <a:pt x="306" y="134"/>
                    <a:pt x="306" y="60"/>
                    <a:pt x="30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9"/>
            <p:cNvSpPr/>
            <p:nvPr/>
          </p:nvSpPr>
          <p:spPr>
            <a:xfrm>
              <a:off x="1014999" y="4183469"/>
              <a:ext cx="39424" cy="5973"/>
            </a:xfrm>
            <a:custGeom>
              <a:avLst/>
              <a:gdLst/>
              <a:ahLst/>
              <a:cxnLst/>
              <a:rect l="l" t="t" r="r" b="b"/>
              <a:pathLst>
                <a:path w="1406" h="213" extrusionOk="0">
                  <a:moveTo>
                    <a:pt x="1290" y="0"/>
                  </a:moveTo>
                  <a:lnTo>
                    <a:pt x="1235" y="134"/>
                  </a:lnTo>
                  <a:cubicBezTo>
                    <a:pt x="1235" y="134"/>
                    <a:pt x="195" y="157"/>
                    <a:pt x="1" y="157"/>
                  </a:cubicBezTo>
                  <a:lnTo>
                    <a:pt x="1" y="176"/>
                  </a:lnTo>
                  <a:cubicBezTo>
                    <a:pt x="1" y="194"/>
                    <a:pt x="1" y="213"/>
                    <a:pt x="19" y="213"/>
                  </a:cubicBezTo>
                  <a:lnTo>
                    <a:pt x="1369" y="213"/>
                  </a:lnTo>
                  <a:cubicBezTo>
                    <a:pt x="1387" y="213"/>
                    <a:pt x="1406" y="194"/>
                    <a:pt x="1406" y="176"/>
                  </a:cubicBezTo>
                  <a:lnTo>
                    <a:pt x="1406" y="42"/>
                  </a:lnTo>
                  <a:cubicBezTo>
                    <a:pt x="1406" y="19"/>
                    <a:pt x="1387" y="0"/>
                    <a:pt x="1369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9"/>
            <p:cNvSpPr/>
            <p:nvPr/>
          </p:nvSpPr>
          <p:spPr>
            <a:xfrm>
              <a:off x="762359" y="4293582"/>
              <a:ext cx="57818" cy="83223"/>
            </a:xfrm>
            <a:custGeom>
              <a:avLst/>
              <a:gdLst/>
              <a:ahLst/>
              <a:cxnLst/>
              <a:rect l="l" t="t" r="r" b="b"/>
              <a:pathLst>
                <a:path w="2062" h="2968" extrusionOk="0">
                  <a:moveTo>
                    <a:pt x="384" y="1"/>
                  </a:moveTo>
                  <a:lnTo>
                    <a:pt x="38" y="620"/>
                  </a:lnTo>
                  <a:cubicBezTo>
                    <a:pt x="19" y="657"/>
                    <a:pt x="1" y="712"/>
                    <a:pt x="19" y="754"/>
                  </a:cubicBezTo>
                  <a:lnTo>
                    <a:pt x="135" y="2852"/>
                  </a:lnTo>
                  <a:lnTo>
                    <a:pt x="135" y="2967"/>
                  </a:lnTo>
                  <a:lnTo>
                    <a:pt x="1928" y="2967"/>
                  </a:lnTo>
                  <a:lnTo>
                    <a:pt x="1965" y="2353"/>
                  </a:lnTo>
                  <a:lnTo>
                    <a:pt x="2062" y="754"/>
                  </a:lnTo>
                  <a:cubicBezTo>
                    <a:pt x="2062" y="712"/>
                    <a:pt x="2043" y="657"/>
                    <a:pt x="2020" y="620"/>
                  </a:cubicBezTo>
                  <a:lnTo>
                    <a:pt x="1697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9"/>
            <p:cNvSpPr/>
            <p:nvPr/>
          </p:nvSpPr>
          <p:spPr>
            <a:xfrm>
              <a:off x="765079" y="4295797"/>
              <a:ext cx="52379" cy="78288"/>
            </a:xfrm>
            <a:custGeom>
              <a:avLst/>
              <a:gdLst/>
              <a:ahLst/>
              <a:cxnLst/>
              <a:rect l="l" t="t" r="r" b="b"/>
              <a:pathLst>
                <a:path w="1868" h="2792" extrusionOk="0">
                  <a:moveTo>
                    <a:pt x="347" y="0"/>
                  </a:moveTo>
                  <a:lnTo>
                    <a:pt x="19" y="578"/>
                  </a:lnTo>
                  <a:cubicBezTo>
                    <a:pt x="1" y="596"/>
                    <a:pt x="1" y="633"/>
                    <a:pt x="1" y="675"/>
                  </a:cubicBezTo>
                  <a:lnTo>
                    <a:pt x="135" y="2791"/>
                  </a:lnTo>
                  <a:lnTo>
                    <a:pt x="1752" y="2791"/>
                  </a:lnTo>
                  <a:lnTo>
                    <a:pt x="1868" y="675"/>
                  </a:lnTo>
                  <a:cubicBezTo>
                    <a:pt x="1868" y="633"/>
                    <a:pt x="1868" y="596"/>
                    <a:pt x="1849" y="578"/>
                  </a:cubicBezTo>
                  <a:lnTo>
                    <a:pt x="1540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9"/>
            <p:cNvSpPr/>
            <p:nvPr/>
          </p:nvSpPr>
          <p:spPr>
            <a:xfrm>
              <a:off x="771556" y="4289320"/>
              <a:ext cx="39957" cy="4290"/>
            </a:xfrm>
            <a:custGeom>
              <a:avLst/>
              <a:gdLst/>
              <a:ahLst/>
              <a:cxnLst/>
              <a:rect l="l" t="t" r="r" b="b"/>
              <a:pathLst>
                <a:path w="1425" h="153" extrusionOk="0">
                  <a:moveTo>
                    <a:pt x="19" y="0"/>
                  </a:moveTo>
                  <a:cubicBezTo>
                    <a:pt x="19" y="0"/>
                    <a:pt x="1" y="0"/>
                    <a:pt x="1" y="19"/>
                  </a:cubicBezTo>
                  <a:lnTo>
                    <a:pt x="1" y="37"/>
                  </a:lnTo>
                  <a:lnTo>
                    <a:pt x="1" y="116"/>
                  </a:lnTo>
                  <a:cubicBezTo>
                    <a:pt x="1" y="134"/>
                    <a:pt x="1" y="134"/>
                    <a:pt x="19" y="153"/>
                  </a:cubicBezTo>
                  <a:lnTo>
                    <a:pt x="1387" y="153"/>
                  </a:lnTo>
                  <a:cubicBezTo>
                    <a:pt x="1406" y="153"/>
                    <a:pt x="1424" y="134"/>
                    <a:pt x="1424" y="116"/>
                  </a:cubicBezTo>
                  <a:lnTo>
                    <a:pt x="1424" y="37"/>
                  </a:lnTo>
                  <a:cubicBezTo>
                    <a:pt x="1424" y="19"/>
                    <a:pt x="1406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772089" y="4289320"/>
              <a:ext cx="39424" cy="4290"/>
            </a:xfrm>
            <a:custGeom>
              <a:avLst/>
              <a:gdLst/>
              <a:ahLst/>
              <a:cxnLst/>
              <a:rect l="l" t="t" r="r" b="b"/>
              <a:pathLst>
                <a:path w="1406" h="153" extrusionOk="0">
                  <a:moveTo>
                    <a:pt x="1211" y="0"/>
                  </a:moveTo>
                  <a:lnTo>
                    <a:pt x="1211" y="97"/>
                  </a:lnTo>
                  <a:cubicBezTo>
                    <a:pt x="1211" y="97"/>
                    <a:pt x="213" y="134"/>
                    <a:pt x="0" y="153"/>
                  </a:cubicBezTo>
                  <a:lnTo>
                    <a:pt x="1368" y="153"/>
                  </a:lnTo>
                  <a:cubicBezTo>
                    <a:pt x="1387" y="153"/>
                    <a:pt x="1405" y="134"/>
                    <a:pt x="1405" y="116"/>
                  </a:cubicBezTo>
                  <a:lnTo>
                    <a:pt x="1405" y="37"/>
                  </a:lnTo>
                  <a:cubicBezTo>
                    <a:pt x="1405" y="19"/>
                    <a:pt x="1387" y="0"/>
                    <a:pt x="136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9"/>
            <p:cNvSpPr/>
            <p:nvPr/>
          </p:nvSpPr>
          <p:spPr>
            <a:xfrm>
              <a:off x="771556" y="4289320"/>
              <a:ext cx="39957" cy="1570"/>
            </a:xfrm>
            <a:custGeom>
              <a:avLst/>
              <a:gdLst/>
              <a:ahLst/>
              <a:cxnLst/>
              <a:rect l="l" t="t" r="r" b="b"/>
              <a:pathLst>
                <a:path w="1425" h="56" extrusionOk="0">
                  <a:moveTo>
                    <a:pt x="19" y="0"/>
                  </a:moveTo>
                  <a:cubicBezTo>
                    <a:pt x="19" y="0"/>
                    <a:pt x="1" y="0"/>
                    <a:pt x="1" y="19"/>
                  </a:cubicBezTo>
                  <a:lnTo>
                    <a:pt x="1424" y="56"/>
                  </a:lnTo>
                  <a:lnTo>
                    <a:pt x="1424" y="37"/>
                  </a:lnTo>
                  <a:cubicBezTo>
                    <a:pt x="1424" y="19"/>
                    <a:pt x="1406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39"/>
            <p:cNvSpPr/>
            <p:nvPr/>
          </p:nvSpPr>
          <p:spPr>
            <a:xfrm>
              <a:off x="771051" y="4331941"/>
              <a:ext cx="37209" cy="28657"/>
            </a:xfrm>
            <a:custGeom>
              <a:avLst/>
              <a:gdLst/>
              <a:ahLst/>
              <a:cxnLst/>
              <a:rect l="l" t="t" r="r" b="b"/>
              <a:pathLst>
                <a:path w="1327" h="1022" extrusionOk="0">
                  <a:moveTo>
                    <a:pt x="134" y="0"/>
                  </a:moveTo>
                  <a:lnTo>
                    <a:pt x="0" y="596"/>
                  </a:lnTo>
                  <a:lnTo>
                    <a:pt x="1017" y="1022"/>
                  </a:lnTo>
                  <a:lnTo>
                    <a:pt x="1327" y="444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9"/>
            <p:cNvSpPr/>
            <p:nvPr/>
          </p:nvSpPr>
          <p:spPr>
            <a:xfrm>
              <a:off x="829879" y="4293582"/>
              <a:ext cx="57790" cy="83223"/>
            </a:xfrm>
            <a:custGeom>
              <a:avLst/>
              <a:gdLst/>
              <a:ahLst/>
              <a:cxnLst/>
              <a:rect l="l" t="t" r="r" b="b"/>
              <a:pathLst>
                <a:path w="2061" h="2968" extrusionOk="0">
                  <a:moveTo>
                    <a:pt x="365" y="1"/>
                  </a:moveTo>
                  <a:lnTo>
                    <a:pt x="37" y="620"/>
                  </a:lnTo>
                  <a:cubicBezTo>
                    <a:pt x="19" y="657"/>
                    <a:pt x="0" y="712"/>
                    <a:pt x="0" y="754"/>
                  </a:cubicBezTo>
                  <a:lnTo>
                    <a:pt x="116" y="2852"/>
                  </a:lnTo>
                  <a:lnTo>
                    <a:pt x="134" y="2967"/>
                  </a:lnTo>
                  <a:lnTo>
                    <a:pt x="1922" y="2967"/>
                  </a:lnTo>
                  <a:lnTo>
                    <a:pt x="1964" y="2353"/>
                  </a:lnTo>
                  <a:lnTo>
                    <a:pt x="2061" y="754"/>
                  </a:lnTo>
                  <a:cubicBezTo>
                    <a:pt x="2061" y="712"/>
                    <a:pt x="2038" y="657"/>
                    <a:pt x="2019" y="620"/>
                  </a:cubicBezTo>
                  <a:lnTo>
                    <a:pt x="1673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39"/>
            <p:cNvSpPr/>
            <p:nvPr/>
          </p:nvSpPr>
          <p:spPr>
            <a:xfrm>
              <a:off x="832599" y="4295797"/>
              <a:ext cx="52351" cy="78288"/>
            </a:xfrm>
            <a:custGeom>
              <a:avLst/>
              <a:gdLst/>
              <a:ahLst/>
              <a:cxnLst/>
              <a:rect l="l" t="t" r="r" b="b"/>
              <a:pathLst>
                <a:path w="1867" h="2792" extrusionOk="0">
                  <a:moveTo>
                    <a:pt x="324" y="0"/>
                  </a:moveTo>
                  <a:lnTo>
                    <a:pt x="19" y="578"/>
                  </a:lnTo>
                  <a:cubicBezTo>
                    <a:pt x="0" y="596"/>
                    <a:pt x="0" y="633"/>
                    <a:pt x="0" y="675"/>
                  </a:cubicBezTo>
                  <a:lnTo>
                    <a:pt x="116" y="2791"/>
                  </a:lnTo>
                  <a:lnTo>
                    <a:pt x="1751" y="2791"/>
                  </a:lnTo>
                  <a:lnTo>
                    <a:pt x="1867" y="675"/>
                  </a:lnTo>
                  <a:cubicBezTo>
                    <a:pt x="1867" y="633"/>
                    <a:pt x="1867" y="596"/>
                    <a:pt x="1848" y="578"/>
                  </a:cubicBezTo>
                  <a:lnTo>
                    <a:pt x="1539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9"/>
            <p:cNvSpPr/>
            <p:nvPr/>
          </p:nvSpPr>
          <p:spPr>
            <a:xfrm>
              <a:off x="838431" y="4289320"/>
              <a:ext cx="40041" cy="4290"/>
            </a:xfrm>
            <a:custGeom>
              <a:avLst/>
              <a:gdLst/>
              <a:ahLst/>
              <a:cxnLst/>
              <a:rect l="l" t="t" r="r" b="b"/>
              <a:pathLst>
                <a:path w="1428" h="153" extrusionOk="0">
                  <a:moveTo>
                    <a:pt x="42" y="0"/>
                  </a:moveTo>
                  <a:cubicBezTo>
                    <a:pt x="23" y="0"/>
                    <a:pt x="23" y="0"/>
                    <a:pt x="0" y="19"/>
                  </a:cubicBezTo>
                  <a:lnTo>
                    <a:pt x="0" y="37"/>
                  </a:lnTo>
                  <a:lnTo>
                    <a:pt x="0" y="116"/>
                  </a:lnTo>
                  <a:cubicBezTo>
                    <a:pt x="0" y="134"/>
                    <a:pt x="23" y="134"/>
                    <a:pt x="23" y="153"/>
                  </a:cubicBezTo>
                  <a:lnTo>
                    <a:pt x="1409" y="153"/>
                  </a:lnTo>
                  <a:cubicBezTo>
                    <a:pt x="1428" y="153"/>
                    <a:pt x="1428" y="134"/>
                    <a:pt x="1428" y="116"/>
                  </a:cubicBezTo>
                  <a:lnTo>
                    <a:pt x="1428" y="37"/>
                  </a:lnTo>
                  <a:cubicBezTo>
                    <a:pt x="1428" y="19"/>
                    <a:pt x="1428" y="0"/>
                    <a:pt x="1409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9"/>
            <p:cNvSpPr/>
            <p:nvPr/>
          </p:nvSpPr>
          <p:spPr>
            <a:xfrm>
              <a:off x="839076" y="4289320"/>
              <a:ext cx="39396" cy="4290"/>
            </a:xfrm>
            <a:custGeom>
              <a:avLst/>
              <a:gdLst/>
              <a:ahLst/>
              <a:cxnLst/>
              <a:rect l="l" t="t" r="r" b="b"/>
              <a:pathLst>
                <a:path w="1405" h="153" extrusionOk="0">
                  <a:moveTo>
                    <a:pt x="1211" y="0"/>
                  </a:moveTo>
                  <a:cubicBezTo>
                    <a:pt x="1211" y="56"/>
                    <a:pt x="1229" y="97"/>
                    <a:pt x="1211" y="97"/>
                  </a:cubicBezTo>
                  <a:cubicBezTo>
                    <a:pt x="1211" y="97"/>
                    <a:pt x="208" y="134"/>
                    <a:pt x="0" y="153"/>
                  </a:cubicBezTo>
                  <a:lnTo>
                    <a:pt x="1386" y="153"/>
                  </a:lnTo>
                  <a:cubicBezTo>
                    <a:pt x="1405" y="153"/>
                    <a:pt x="1405" y="134"/>
                    <a:pt x="1405" y="116"/>
                  </a:cubicBezTo>
                  <a:lnTo>
                    <a:pt x="1405" y="37"/>
                  </a:lnTo>
                  <a:cubicBezTo>
                    <a:pt x="1405" y="19"/>
                    <a:pt x="1405" y="0"/>
                    <a:pt x="1386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9"/>
            <p:cNvSpPr/>
            <p:nvPr/>
          </p:nvSpPr>
          <p:spPr>
            <a:xfrm>
              <a:off x="838431" y="4289320"/>
              <a:ext cx="40041" cy="1570"/>
            </a:xfrm>
            <a:custGeom>
              <a:avLst/>
              <a:gdLst/>
              <a:ahLst/>
              <a:cxnLst/>
              <a:rect l="l" t="t" r="r" b="b"/>
              <a:pathLst>
                <a:path w="1428" h="56" extrusionOk="0">
                  <a:moveTo>
                    <a:pt x="42" y="0"/>
                  </a:moveTo>
                  <a:cubicBezTo>
                    <a:pt x="23" y="0"/>
                    <a:pt x="23" y="0"/>
                    <a:pt x="0" y="19"/>
                  </a:cubicBezTo>
                  <a:lnTo>
                    <a:pt x="1428" y="56"/>
                  </a:lnTo>
                  <a:lnTo>
                    <a:pt x="1428" y="37"/>
                  </a:lnTo>
                  <a:cubicBezTo>
                    <a:pt x="1428" y="19"/>
                    <a:pt x="1428" y="0"/>
                    <a:pt x="1409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9"/>
            <p:cNvSpPr/>
            <p:nvPr/>
          </p:nvSpPr>
          <p:spPr>
            <a:xfrm>
              <a:off x="838431" y="4328688"/>
              <a:ext cx="35639" cy="22180"/>
            </a:xfrm>
            <a:custGeom>
              <a:avLst/>
              <a:gdLst/>
              <a:ahLst/>
              <a:cxnLst/>
              <a:rect l="l" t="t" r="r" b="b"/>
              <a:pathLst>
                <a:path w="1271" h="791" extrusionOk="0">
                  <a:moveTo>
                    <a:pt x="1271" y="1"/>
                  </a:moveTo>
                  <a:lnTo>
                    <a:pt x="0" y="195"/>
                  </a:lnTo>
                  <a:lnTo>
                    <a:pt x="176" y="791"/>
                  </a:lnTo>
                  <a:lnTo>
                    <a:pt x="1271" y="675"/>
                  </a:lnTo>
                  <a:lnTo>
                    <a:pt x="127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9"/>
            <p:cNvSpPr/>
            <p:nvPr/>
          </p:nvSpPr>
          <p:spPr>
            <a:xfrm>
              <a:off x="897372" y="4293582"/>
              <a:ext cx="57174" cy="83223"/>
            </a:xfrm>
            <a:custGeom>
              <a:avLst/>
              <a:gdLst/>
              <a:ahLst/>
              <a:cxnLst/>
              <a:rect l="l" t="t" r="r" b="b"/>
              <a:pathLst>
                <a:path w="2039" h="2968" extrusionOk="0">
                  <a:moveTo>
                    <a:pt x="365" y="1"/>
                  </a:moveTo>
                  <a:lnTo>
                    <a:pt x="19" y="620"/>
                  </a:lnTo>
                  <a:cubicBezTo>
                    <a:pt x="0" y="657"/>
                    <a:pt x="0" y="712"/>
                    <a:pt x="0" y="754"/>
                  </a:cubicBezTo>
                  <a:lnTo>
                    <a:pt x="116" y="2852"/>
                  </a:lnTo>
                  <a:lnTo>
                    <a:pt x="116" y="2967"/>
                  </a:lnTo>
                  <a:lnTo>
                    <a:pt x="1904" y="2967"/>
                  </a:lnTo>
                  <a:lnTo>
                    <a:pt x="1941" y="2353"/>
                  </a:lnTo>
                  <a:lnTo>
                    <a:pt x="2038" y="754"/>
                  </a:lnTo>
                  <a:cubicBezTo>
                    <a:pt x="2038" y="712"/>
                    <a:pt x="2038" y="657"/>
                    <a:pt x="2001" y="620"/>
                  </a:cubicBezTo>
                  <a:lnTo>
                    <a:pt x="1673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9"/>
            <p:cNvSpPr/>
            <p:nvPr/>
          </p:nvSpPr>
          <p:spPr>
            <a:xfrm>
              <a:off x="899447" y="4295797"/>
              <a:ext cx="53024" cy="78288"/>
            </a:xfrm>
            <a:custGeom>
              <a:avLst/>
              <a:gdLst/>
              <a:ahLst/>
              <a:cxnLst/>
              <a:rect l="l" t="t" r="r" b="b"/>
              <a:pathLst>
                <a:path w="1891" h="2792" extrusionOk="0">
                  <a:moveTo>
                    <a:pt x="347" y="0"/>
                  </a:moveTo>
                  <a:lnTo>
                    <a:pt x="19" y="578"/>
                  </a:lnTo>
                  <a:cubicBezTo>
                    <a:pt x="19" y="596"/>
                    <a:pt x="0" y="633"/>
                    <a:pt x="0" y="675"/>
                  </a:cubicBezTo>
                  <a:lnTo>
                    <a:pt x="134" y="2791"/>
                  </a:lnTo>
                  <a:lnTo>
                    <a:pt x="1752" y="2791"/>
                  </a:lnTo>
                  <a:lnTo>
                    <a:pt x="1867" y="675"/>
                  </a:lnTo>
                  <a:cubicBezTo>
                    <a:pt x="1890" y="633"/>
                    <a:pt x="1867" y="596"/>
                    <a:pt x="1849" y="578"/>
                  </a:cubicBezTo>
                  <a:lnTo>
                    <a:pt x="1544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9"/>
            <p:cNvSpPr/>
            <p:nvPr/>
          </p:nvSpPr>
          <p:spPr>
            <a:xfrm>
              <a:off x="905924" y="4289320"/>
              <a:ext cx="40069" cy="4290"/>
            </a:xfrm>
            <a:custGeom>
              <a:avLst/>
              <a:gdLst/>
              <a:ahLst/>
              <a:cxnLst/>
              <a:rect l="l" t="t" r="r" b="b"/>
              <a:pathLst>
                <a:path w="1429" h="153" extrusionOk="0">
                  <a:moveTo>
                    <a:pt x="19" y="0"/>
                  </a:moveTo>
                  <a:cubicBezTo>
                    <a:pt x="19" y="0"/>
                    <a:pt x="0" y="0"/>
                    <a:pt x="0" y="19"/>
                  </a:cubicBezTo>
                  <a:lnTo>
                    <a:pt x="0" y="37"/>
                  </a:lnTo>
                  <a:lnTo>
                    <a:pt x="0" y="116"/>
                  </a:lnTo>
                  <a:cubicBezTo>
                    <a:pt x="0" y="134"/>
                    <a:pt x="0" y="134"/>
                    <a:pt x="19" y="153"/>
                  </a:cubicBezTo>
                  <a:lnTo>
                    <a:pt x="1387" y="153"/>
                  </a:lnTo>
                  <a:cubicBezTo>
                    <a:pt x="1405" y="153"/>
                    <a:pt x="1428" y="134"/>
                    <a:pt x="1428" y="116"/>
                  </a:cubicBezTo>
                  <a:lnTo>
                    <a:pt x="1428" y="37"/>
                  </a:lnTo>
                  <a:cubicBezTo>
                    <a:pt x="1428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9"/>
            <p:cNvSpPr/>
            <p:nvPr/>
          </p:nvSpPr>
          <p:spPr>
            <a:xfrm>
              <a:off x="906428" y="4289320"/>
              <a:ext cx="39564" cy="4290"/>
            </a:xfrm>
            <a:custGeom>
              <a:avLst/>
              <a:gdLst/>
              <a:ahLst/>
              <a:cxnLst/>
              <a:rect l="l" t="t" r="r" b="b"/>
              <a:pathLst>
                <a:path w="1411" h="153" extrusionOk="0">
                  <a:moveTo>
                    <a:pt x="1216" y="0"/>
                  </a:moveTo>
                  <a:lnTo>
                    <a:pt x="1216" y="97"/>
                  </a:lnTo>
                  <a:cubicBezTo>
                    <a:pt x="1216" y="97"/>
                    <a:pt x="213" y="134"/>
                    <a:pt x="1" y="153"/>
                  </a:cubicBezTo>
                  <a:lnTo>
                    <a:pt x="1369" y="153"/>
                  </a:lnTo>
                  <a:cubicBezTo>
                    <a:pt x="1387" y="153"/>
                    <a:pt x="1410" y="134"/>
                    <a:pt x="1410" y="116"/>
                  </a:cubicBezTo>
                  <a:lnTo>
                    <a:pt x="1410" y="37"/>
                  </a:lnTo>
                  <a:cubicBezTo>
                    <a:pt x="1410" y="19"/>
                    <a:pt x="1387" y="0"/>
                    <a:pt x="1369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9"/>
            <p:cNvSpPr/>
            <p:nvPr/>
          </p:nvSpPr>
          <p:spPr>
            <a:xfrm>
              <a:off x="905924" y="4289320"/>
              <a:ext cx="40069" cy="1570"/>
            </a:xfrm>
            <a:custGeom>
              <a:avLst/>
              <a:gdLst/>
              <a:ahLst/>
              <a:cxnLst/>
              <a:rect l="l" t="t" r="r" b="b"/>
              <a:pathLst>
                <a:path w="1429" h="56" extrusionOk="0">
                  <a:moveTo>
                    <a:pt x="19" y="0"/>
                  </a:moveTo>
                  <a:cubicBezTo>
                    <a:pt x="19" y="0"/>
                    <a:pt x="0" y="0"/>
                    <a:pt x="0" y="19"/>
                  </a:cubicBezTo>
                  <a:lnTo>
                    <a:pt x="1428" y="56"/>
                  </a:lnTo>
                  <a:lnTo>
                    <a:pt x="1428" y="37"/>
                  </a:lnTo>
                  <a:cubicBezTo>
                    <a:pt x="1428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9"/>
            <p:cNvSpPr/>
            <p:nvPr/>
          </p:nvSpPr>
          <p:spPr>
            <a:xfrm>
              <a:off x="906428" y="4327650"/>
              <a:ext cx="36845" cy="25965"/>
            </a:xfrm>
            <a:custGeom>
              <a:avLst/>
              <a:gdLst/>
              <a:ahLst/>
              <a:cxnLst/>
              <a:rect l="l" t="t" r="r" b="b"/>
              <a:pathLst>
                <a:path w="1314" h="926" extrusionOk="0">
                  <a:moveTo>
                    <a:pt x="79" y="1"/>
                  </a:moveTo>
                  <a:lnTo>
                    <a:pt x="1" y="615"/>
                  </a:lnTo>
                  <a:lnTo>
                    <a:pt x="1064" y="925"/>
                  </a:lnTo>
                  <a:lnTo>
                    <a:pt x="1313" y="306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9"/>
            <p:cNvSpPr/>
            <p:nvPr/>
          </p:nvSpPr>
          <p:spPr>
            <a:xfrm>
              <a:off x="964219" y="4293582"/>
              <a:ext cx="57818" cy="83223"/>
            </a:xfrm>
            <a:custGeom>
              <a:avLst/>
              <a:gdLst/>
              <a:ahLst/>
              <a:cxnLst/>
              <a:rect l="l" t="t" r="r" b="b"/>
              <a:pathLst>
                <a:path w="2062" h="2968" extrusionOk="0">
                  <a:moveTo>
                    <a:pt x="366" y="1"/>
                  </a:moveTo>
                  <a:lnTo>
                    <a:pt x="42" y="620"/>
                  </a:lnTo>
                  <a:cubicBezTo>
                    <a:pt x="19" y="657"/>
                    <a:pt x="1" y="712"/>
                    <a:pt x="1" y="754"/>
                  </a:cubicBezTo>
                  <a:lnTo>
                    <a:pt x="135" y="2852"/>
                  </a:lnTo>
                  <a:lnTo>
                    <a:pt x="135" y="2967"/>
                  </a:lnTo>
                  <a:lnTo>
                    <a:pt x="1927" y="2967"/>
                  </a:lnTo>
                  <a:lnTo>
                    <a:pt x="1964" y="2353"/>
                  </a:lnTo>
                  <a:lnTo>
                    <a:pt x="2061" y="754"/>
                  </a:lnTo>
                  <a:cubicBezTo>
                    <a:pt x="2061" y="712"/>
                    <a:pt x="2043" y="657"/>
                    <a:pt x="2024" y="620"/>
                  </a:cubicBezTo>
                  <a:lnTo>
                    <a:pt x="1678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9"/>
            <p:cNvSpPr/>
            <p:nvPr/>
          </p:nvSpPr>
          <p:spPr>
            <a:xfrm>
              <a:off x="966939" y="4295797"/>
              <a:ext cx="52379" cy="78288"/>
            </a:xfrm>
            <a:custGeom>
              <a:avLst/>
              <a:gdLst/>
              <a:ahLst/>
              <a:cxnLst/>
              <a:rect l="l" t="t" r="r" b="b"/>
              <a:pathLst>
                <a:path w="1868" h="2792" extrusionOk="0">
                  <a:moveTo>
                    <a:pt x="329" y="0"/>
                  </a:moveTo>
                  <a:lnTo>
                    <a:pt x="19" y="578"/>
                  </a:lnTo>
                  <a:cubicBezTo>
                    <a:pt x="1" y="596"/>
                    <a:pt x="1" y="633"/>
                    <a:pt x="1" y="675"/>
                  </a:cubicBezTo>
                  <a:lnTo>
                    <a:pt x="116" y="2791"/>
                  </a:lnTo>
                  <a:lnTo>
                    <a:pt x="1752" y="2791"/>
                  </a:lnTo>
                  <a:lnTo>
                    <a:pt x="1867" y="675"/>
                  </a:lnTo>
                  <a:cubicBezTo>
                    <a:pt x="1867" y="633"/>
                    <a:pt x="1867" y="596"/>
                    <a:pt x="1849" y="578"/>
                  </a:cubicBezTo>
                  <a:lnTo>
                    <a:pt x="1539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9"/>
            <p:cNvSpPr/>
            <p:nvPr/>
          </p:nvSpPr>
          <p:spPr>
            <a:xfrm>
              <a:off x="972911" y="4289320"/>
              <a:ext cx="40434" cy="4290"/>
            </a:xfrm>
            <a:custGeom>
              <a:avLst/>
              <a:gdLst/>
              <a:ahLst/>
              <a:cxnLst/>
              <a:rect l="l" t="t" r="r" b="b"/>
              <a:pathLst>
                <a:path w="1442" h="153" extrusionOk="0">
                  <a:moveTo>
                    <a:pt x="37" y="0"/>
                  </a:moveTo>
                  <a:cubicBezTo>
                    <a:pt x="19" y="0"/>
                    <a:pt x="19" y="0"/>
                    <a:pt x="0" y="19"/>
                  </a:cubicBezTo>
                  <a:lnTo>
                    <a:pt x="0" y="37"/>
                  </a:lnTo>
                  <a:lnTo>
                    <a:pt x="0" y="116"/>
                  </a:lnTo>
                  <a:cubicBezTo>
                    <a:pt x="0" y="134"/>
                    <a:pt x="19" y="134"/>
                    <a:pt x="37" y="153"/>
                  </a:cubicBezTo>
                  <a:lnTo>
                    <a:pt x="1405" y="153"/>
                  </a:lnTo>
                  <a:cubicBezTo>
                    <a:pt x="1423" y="153"/>
                    <a:pt x="1442" y="134"/>
                    <a:pt x="1442" y="116"/>
                  </a:cubicBezTo>
                  <a:lnTo>
                    <a:pt x="1442" y="37"/>
                  </a:lnTo>
                  <a:cubicBezTo>
                    <a:pt x="1442" y="19"/>
                    <a:pt x="1423" y="0"/>
                    <a:pt x="1405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9"/>
            <p:cNvSpPr/>
            <p:nvPr/>
          </p:nvSpPr>
          <p:spPr>
            <a:xfrm>
              <a:off x="973949" y="4289320"/>
              <a:ext cx="39396" cy="4290"/>
            </a:xfrm>
            <a:custGeom>
              <a:avLst/>
              <a:gdLst/>
              <a:ahLst/>
              <a:cxnLst/>
              <a:rect l="l" t="t" r="r" b="b"/>
              <a:pathLst>
                <a:path w="1405" h="153" extrusionOk="0">
                  <a:moveTo>
                    <a:pt x="1197" y="0"/>
                  </a:moveTo>
                  <a:cubicBezTo>
                    <a:pt x="1197" y="56"/>
                    <a:pt x="1215" y="97"/>
                    <a:pt x="1215" y="97"/>
                  </a:cubicBezTo>
                  <a:cubicBezTo>
                    <a:pt x="1197" y="97"/>
                    <a:pt x="194" y="134"/>
                    <a:pt x="0" y="153"/>
                  </a:cubicBezTo>
                  <a:lnTo>
                    <a:pt x="1368" y="153"/>
                  </a:lnTo>
                  <a:cubicBezTo>
                    <a:pt x="1386" y="153"/>
                    <a:pt x="1405" y="134"/>
                    <a:pt x="1405" y="116"/>
                  </a:cubicBezTo>
                  <a:lnTo>
                    <a:pt x="1405" y="37"/>
                  </a:lnTo>
                  <a:cubicBezTo>
                    <a:pt x="1405" y="19"/>
                    <a:pt x="1386" y="0"/>
                    <a:pt x="136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9"/>
            <p:cNvSpPr/>
            <p:nvPr/>
          </p:nvSpPr>
          <p:spPr>
            <a:xfrm>
              <a:off x="972911" y="4289320"/>
              <a:ext cx="40434" cy="1570"/>
            </a:xfrm>
            <a:custGeom>
              <a:avLst/>
              <a:gdLst/>
              <a:ahLst/>
              <a:cxnLst/>
              <a:rect l="l" t="t" r="r" b="b"/>
              <a:pathLst>
                <a:path w="1442" h="56" extrusionOk="0">
                  <a:moveTo>
                    <a:pt x="37" y="0"/>
                  </a:moveTo>
                  <a:cubicBezTo>
                    <a:pt x="19" y="0"/>
                    <a:pt x="19" y="0"/>
                    <a:pt x="0" y="19"/>
                  </a:cubicBezTo>
                  <a:lnTo>
                    <a:pt x="1442" y="56"/>
                  </a:lnTo>
                  <a:lnTo>
                    <a:pt x="1442" y="37"/>
                  </a:lnTo>
                  <a:cubicBezTo>
                    <a:pt x="1442" y="19"/>
                    <a:pt x="1423" y="0"/>
                    <a:pt x="1405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9"/>
            <p:cNvSpPr/>
            <p:nvPr/>
          </p:nvSpPr>
          <p:spPr>
            <a:xfrm>
              <a:off x="975631" y="4323893"/>
              <a:ext cx="35639" cy="18815"/>
            </a:xfrm>
            <a:custGeom>
              <a:avLst/>
              <a:gdLst/>
              <a:ahLst/>
              <a:cxnLst/>
              <a:rect l="l" t="t" r="r" b="b"/>
              <a:pathLst>
                <a:path w="1271" h="671" extrusionOk="0">
                  <a:moveTo>
                    <a:pt x="0" y="1"/>
                  </a:moveTo>
                  <a:lnTo>
                    <a:pt x="74" y="615"/>
                  </a:lnTo>
                  <a:lnTo>
                    <a:pt x="1174" y="671"/>
                  </a:lnTo>
                  <a:lnTo>
                    <a:pt x="127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9"/>
            <p:cNvSpPr/>
            <p:nvPr/>
          </p:nvSpPr>
          <p:spPr>
            <a:xfrm>
              <a:off x="1031739" y="4293582"/>
              <a:ext cx="57286" cy="83223"/>
            </a:xfrm>
            <a:custGeom>
              <a:avLst/>
              <a:gdLst/>
              <a:ahLst/>
              <a:cxnLst/>
              <a:rect l="l" t="t" r="r" b="b"/>
              <a:pathLst>
                <a:path w="2043" h="2968" extrusionOk="0">
                  <a:moveTo>
                    <a:pt x="365" y="1"/>
                  </a:moveTo>
                  <a:lnTo>
                    <a:pt x="37" y="620"/>
                  </a:lnTo>
                  <a:cubicBezTo>
                    <a:pt x="0" y="657"/>
                    <a:pt x="0" y="712"/>
                    <a:pt x="0" y="754"/>
                  </a:cubicBezTo>
                  <a:lnTo>
                    <a:pt x="116" y="2852"/>
                  </a:lnTo>
                  <a:lnTo>
                    <a:pt x="116" y="2967"/>
                  </a:lnTo>
                  <a:lnTo>
                    <a:pt x="1927" y="2967"/>
                  </a:lnTo>
                  <a:lnTo>
                    <a:pt x="1945" y="2353"/>
                  </a:lnTo>
                  <a:lnTo>
                    <a:pt x="2042" y="754"/>
                  </a:lnTo>
                  <a:cubicBezTo>
                    <a:pt x="2042" y="712"/>
                    <a:pt x="2042" y="657"/>
                    <a:pt x="2001" y="620"/>
                  </a:cubicBezTo>
                  <a:lnTo>
                    <a:pt x="1677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9"/>
            <p:cNvSpPr/>
            <p:nvPr/>
          </p:nvSpPr>
          <p:spPr>
            <a:xfrm>
              <a:off x="1033926" y="4295797"/>
              <a:ext cx="52883" cy="78288"/>
            </a:xfrm>
            <a:custGeom>
              <a:avLst/>
              <a:gdLst/>
              <a:ahLst/>
              <a:cxnLst/>
              <a:rect l="l" t="t" r="r" b="b"/>
              <a:pathLst>
                <a:path w="1886" h="2792" extrusionOk="0">
                  <a:moveTo>
                    <a:pt x="347" y="0"/>
                  </a:moveTo>
                  <a:lnTo>
                    <a:pt x="38" y="578"/>
                  </a:lnTo>
                  <a:cubicBezTo>
                    <a:pt x="19" y="596"/>
                    <a:pt x="1" y="633"/>
                    <a:pt x="1" y="675"/>
                  </a:cubicBezTo>
                  <a:lnTo>
                    <a:pt x="135" y="2791"/>
                  </a:lnTo>
                  <a:lnTo>
                    <a:pt x="1752" y="2791"/>
                  </a:lnTo>
                  <a:lnTo>
                    <a:pt x="1886" y="675"/>
                  </a:lnTo>
                  <a:cubicBezTo>
                    <a:pt x="1886" y="633"/>
                    <a:pt x="1867" y="596"/>
                    <a:pt x="1849" y="578"/>
                  </a:cubicBezTo>
                  <a:lnTo>
                    <a:pt x="1539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9"/>
            <p:cNvSpPr/>
            <p:nvPr/>
          </p:nvSpPr>
          <p:spPr>
            <a:xfrm>
              <a:off x="1040404" y="4289320"/>
              <a:ext cx="39929" cy="4290"/>
            </a:xfrm>
            <a:custGeom>
              <a:avLst/>
              <a:gdLst/>
              <a:ahLst/>
              <a:cxnLst/>
              <a:rect l="l" t="t" r="r" b="b"/>
              <a:pathLst>
                <a:path w="1424" h="153" extrusionOk="0">
                  <a:moveTo>
                    <a:pt x="38" y="0"/>
                  </a:moveTo>
                  <a:cubicBezTo>
                    <a:pt x="19" y="0"/>
                    <a:pt x="1" y="0"/>
                    <a:pt x="1" y="19"/>
                  </a:cubicBezTo>
                  <a:lnTo>
                    <a:pt x="1" y="37"/>
                  </a:lnTo>
                  <a:lnTo>
                    <a:pt x="1" y="116"/>
                  </a:lnTo>
                  <a:cubicBezTo>
                    <a:pt x="1" y="134"/>
                    <a:pt x="1" y="134"/>
                    <a:pt x="19" y="153"/>
                  </a:cubicBezTo>
                  <a:lnTo>
                    <a:pt x="1387" y="153"/>
                  </a:lnTo>
                  <a:cubicBezTo>
                    <a:pt x="1405" y="153"/>
                    <a:pt x="1424" y="134"/>
                    <a:pt x="1424" y="116"/>
                  </a:cubicBezTo>
                  <a:lnTo>
                    <a:pt x="1424" y="37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9"/>
            <p:cNvSpPr/>
            <p:nvPr/>
          </p:nvSpPr>
          <p:spPr>
            <a:xfrm>
              <a:off x="1040936" y="4289320"/>
              <a:ext cx="39396" cy="4290"/>
            </a:xfrm>
            <a:custGeom>
              <a:avLst/>
              <a:gdLst/>
              <a:ahLst/>
              <a:cxnLst/>
              <a:rect l="l" t="t" r="r" b="b"/>
              <a:pathLst>
                <a:path w="1405" h="153" extrusionOk="0">
                  <a:moveTo>
                    <a:pt x="1211" y="0"/>
                  </a:moveTo>
                  <a:lnTo>
                    <a:pt x="1211" y="97"/>
                  </a:lnTo>
                  <a:cubicBezTo>
                    <a:pt x="1211" y="97"/>
                    <a:pt x="213" y="134"/>
                    <a:pt x="0" y="153"/>
                  </a:cubicBezTo>
                  <a:lnTo>
                    <a:pt x="1368" y="153"/>
                  </a:lnTo>
                  <a:cubicBezTo>
                    <a:pt x="1386" y="153"/>
                    <a:pt x="1405" y="134"/>
                    <a:pt x="1405" y="116"/>
                  </a:cubicBezTo>
                  <a:lnTo>
                    <a:pt x="1405" y="37"/>
                  </a:lnTo>
                  <a:cubicBezTo>
                    <a:pt x="1405" y="19"/>
                    <a:pt x="1386" y="0"/>
                    <a:pt x="136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9"/>
            <p:cNvSpPr/>
            <p:nvPr/>
          </p:nvSpPr>
          <p:spPr>
            <a:xfrm>
              <a:off x="1040404" y="4289320"/>
              <a:ext cx="39929" cy="1570"/>
            </a:xfrm>
            <a:custGeom>
              <a:avLst/>
              <a:gdLst/>
              <a:ahLst/>
              <a:cxnLst/>
              <a:rect l="l" t="t" r="r" b="b"/>
              <a:pathLst>
                <a:path w="1424" h="56" extrusionOk="0">
                  <a:moveTo>
                    <a:pt x="38" y="0"/>
                  </a:moveTo>
                  <a:cubicBezTo>
                    <a:pt x="19" y="0"/>
                    <a:pt x="1" y="0"/>
                    <a:pt x="1" y="19"/>
                  </a:cubicBezTo>
                  <a:lnTo>
                    <a:pt x="1424" y="56"/>
                  </a:lnTo>
                  <a:lnTo>
                    <a:pt x="1424" y="37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9"/>
            <p:cNvSpPr/>
            <p:nvPr/>
          </p:nvSpPr>
          <p:spPr>
            <a:xfrm>
              <a:off x="1038721" y="4333623"/>
              <a:ext cx="36817" cy="25937"/>
            </a:xfrm>
            <a:custGeom>
              <a:avLst/>
              <a:gdLst/>
              <a:ahLst/>
              <a:cxnLst/>
              <a:rect l="l" t="t" r="r" b="b"/>
              <a:pathLst>
                <a:path w="1313" h="925" extrusionOk="0">
                  <a:moveTo>
                    <a:pt x="79" y="0"/>
                  </a:moveTo>
                  <a:lnTo>
                    <a:pt x="1" y="615"/>
                  </a:lnTo>
                  <a:lnTo>
                    <a:pt x="1059" y="925"/>
                  </a:lnTo>
                  <a:lnTo>
                    <a:pt x="1313" y="287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1" name="Google Shape;801;p39"/>
          <p:cNvGrpSpPr/>
          <p:nvPr/>
        </p:nvGrpSpPr>
        <p:grpSpPr>
          <a:xfrm flipH="1">
            <a:off x="1071105" y="629386"/>
            <a:ext cx="2354339" cy="906993"/>
            <a:chOff x="237646" y="4005303"/>
            <a:chExt cx="312534" cy="120404"/>
          </a:xfrm>
        </p:grpSpPr>
        <p:sp>
          <p:nvSpPr>
            <p:cNvPr id="802" name="Google Shape;802;p39"/>
            <p:cNvSpPr/>
            <p:nvPr/>
          </p:nvSpPr>
          <p:spPr>
            <a:xfrm>
              <a:off x="272753" y="4047951"/>
              <a:ext cx="12983" cy="73465"/>
            </a:xfrm>
            <a:custGeom>
              <a:avLst/>
              <a:gdLst/>
              <a:ahLst/>
              <a:cxnLst/>
              <a:rect l="l" t="t" r="r" b="b"/>
              <a:pathLst>
                <a:path w="463" h="2620" extrusionOk="0">
                  <a:moveTo>
                    <a:pt x="19" y="0"/>
                  </a:moveTo>
                  <a:cubicBezTo>
                    <a:pt x="38" y="60"/>
                    <a:pt x="38" y="97"/>
                    <a:pt x="38" y="157"/>
                  </a:cubicBezTo>
                  <a:lnTo>
                    <a:pt x="38" y="291"/>
                  </a:lnTo>
                  <a:lnTo>
                    <a:pt x="38" y="370"/>
                  </a:lnTo>
                  <a:lnTo>
                    <a:pt x="38" y="541"/>
                  </a:lnTo>
                  <a:lnTo>
                    <a:pt x="38" y="966"/>
                  </a:lnTo>
                  <a:lnTo>
                    <a:pt x="38" y="1562"/>
                  </a:lnTo>
                  <a:cubicBezTo>
                    <a:pt x="38" y="1830"/>
                    <a:pt x="38" y="2079"/>
                    <a:pt x="19" y="2333"/>
                  </a:cubicBezTo>
                  <a:lnTo>
                    <a:pt x="19" y="2504"/>
                  </a:lnTo>
                  <a:cubicBezTo>
                    <a:pt x="19" y="2523"/>
                    <a:pt x="19" y="2523"/>
                    <a:pt x="1" y="2541"/>
                  </a:cubicBezTo>
                  <a:lnTo>
                    <a:pt x="1" y="2620"/>
                  </a:lnTo>
                  <a:lnTo>
                    <a:pt x="347" y="2620"/>
                  </a:lnTo>
                  <a:lnTo>
                    <a:pt x="347" y="2541"/>
                  </a:lnTo>
                  <a:lnTo>
                    <a:pt x="366" y="2523"/>
                  </a:lnTo>
                  <a:lnTo>
                    <a:pt x="366" y="2504"/>
                  </a:lnTo>
                  <a:lnTo>
                    <a:pt x="366" y="2449"/>
                  </a:lnTo>
                  <a:cubicBezTo>
                    <a:pt x="366" y="2407"/>
                    <a:pt x="384" y="2389"/>
                    <a:pt x="384" y="2352"/>
                  </a:cubicBezTo>
                  <a:lnTo>
                    <a:pt x="384" y="2333"/>
                  </a:lnTo>
                  <a:lnTo>
                    <a:pt x="384" y="2310"/>
                  </a:lnTo>
                  <a:cubicBezTo>
                    <a:pt x="403" y="2255"/>
                    <a:pt x="403" y="2176"/>
                    <a:pt x="403" y="2102"/>
                  </a:cubicBezTo>
                  <a:cubicBezTo>
                    <a:pt x="421" y="2079"/>
                    <a:pt x="421" y="2061"/>
                    <a:pt x="421" y="2042"/>
                  </a:cubicBezTo>
                  <a:lnTo>
                    <a:pt x="421" y="2005"/>
                  </a:lnTo>
                  <a:lnTo>
                    <a:pt x="421" y="1964"/>
                  </a:lnTo>
                  <a:lnTo>
                    <a:pt x="421" y="1927"/>
                  </a:lnTo>
                  <a:cubicBezTo>
                    <a:pt x="421" y="1908"/>
                    <a:pt x="421" y="1890"/>
                    <a:pt x="444" y="1871"/>
                  </a:cubicBezTo>
                  <a:lnTo>
                    <a:pt x="444" y="1793"/>
                  </a:lnTo>
                  <a:lnTo>
                    <a:pt x="444" y="1733"/>
                  </a:lnTo>
                  <a:lnTo>
                    <a:pt x="444" y="1714"/>
                  </a:lnTo>
                  <a:lnTo>
                    <a:pt x="444" y="1659"/>
                  </a:lnTo>
                  <a:lnTo>
                    <a:pt x="444" y="1617"/>
                  </a:lnTo>
                  <a:cubicBezTo>
                    <a:pt x="444" y="1599"/>
                    <a:pt x="444" y="1599"/>
                    <a:pt x="463" y="1580"/>
                  </a:cubicBezTo>
                  <a:lnTo>
                    <a:pt x="463" y="1562"/>
                  </a:lnTo>
                  <a:lnTo>
                    <a:pt x="463" y="1428"/>
                  </a:lnTo>
                  <a:lnTo>
                    <a:pt x="463" y="1409"/>
                  </a:lnTo>
                  <a:lnTo>
                    <a:pt x="463" y="1349"/>
                  </a:lnTo>
                  <a:lnTo>
                    <a:pt x="463" y="1331"/>
                  </a:lnTo>
                  <a:lnTo>
                    <a:pt x="463" y="1252"/>
                  </a:lnTo>
                  <a:lnTo>
                    <a:pt x="463" y="1178"/>
                  </a:lnTo>
                  <a:lnTo>
                    <a:pt x="463" y="1155"/>
                  </a:lnTo>
                  <a:cubicBezTo>
                    <a:pt x="463" y="966"/>
                    <a:pt x="463" y="753"/>
                    <a:pt x="444" y="559"/>
                  </a:cubicBezTo>
                  <a:lnTo>
                    <a:pt x="444" y="504"/>
                  </a:lnTo>
                  <a:lnTo>
                    <a:pt x="444" y="462"/>
                  </a:lnTo>
                  <a:lnTo>
                    <a:pt x="444" y="425"/>
                  </a:lnTo>
                  <a:lnTo>
                    <a:pt x="444" y="370"/>
                  </a:lnTo>
                  <a:lnTo>
                    <a:pt x="444" y="347"/>
                  </a:lnTo>
                  <a:lnTo>
                    <a:pt x="444" y="310"/>
                  </a:lnTo>
                  <a:cubicBezTo>
                    <a:pt x="421" y="273"/>
                    <a:pt x="421" y="231"/>
                    <a:pt x="421" y="194"/>
                  </a:cubicBezTo>
                  <a:lnTo>
                    <a:pt x="421" y="157"/>
                  </a:lnTo>
                  <a:lnTo>
                    <a:pt x="421" y="139"/>
                  </a:lnTo>
                  <a:lnTo>
                    <a:pt x="421" y="97"/>
                  </a:lnTo>
                  <a:cubicBezTo>
                    <a:pt x="421" y="60"/>
                    <a:pt x="403" y="42"/>
                    <a:pt x="403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9"/>
            <p:cNvSpPr/>
            <p:nvPr/>
          </p:nvSpPr>
          <p:spPr>
            <a:xfrm>
              <a:off x="237646" y="4047951"/>
              <a:ext cx="16235" cy="73465"/>
            </a:xfrm>
            <a:custGeom>
              <a:avLst/>
              <a:gdLst/>
              <a:ahLst/>
              <a:cxnLst/>
              <a:rect l="l" t="t" r="r" b="b"/>
              <a:pathLst>
                <a:path w="579" h="2620" extrusionOk="0">
                  <a:moveTo>
                    <a:pt x="171" y="0"/>
                  </a:moveTo>
                  <a:cubicBezTo>
                    <a:pt x="153" y="0"/>
                    <a:pt x="135" y="23"/>
                    <a:pt x="135" y="42"/>
                  </a:cubicBezTo>
                  <a:cubicBezTo>
                    <a:pt x="116" y="157"/>
                    <a:pt x="98" y="273"/>
                    <a:pt x="79" y="370"/>
                  </a:cubicBezTo>
                  <a:lnTo>
                    <a:pt x="79" y="462"/>
                  </a:lnTo>
                  <a:cubicBezTo>
                    <a:pt x="1" y="1118"/>
                    <a:pt x="37" y="1733"/>
                    <a:pt x="171" y="2310"/>
                  </a:cubicBezTo>
                  <a:cubicBezTo>
                    <a:pt x="195" y="2389"/>
                    <a:pt x="195" y="2449"/>
                    <a:pt x="213" y="2504"/>
                  </a:cubicBezTo>
                  <a:cubicBezTo>
                    <a:pt x="213" y="2523"/>
                    <a:pt x="213" y="2523"/>
                    <a:pt x="232" y="2523"/>
                  </a:cubicBezTo>
                  <a:lnTo>
                    <a:pt x="232" y="2583"/>
                  </a:lnTo>
                  <a:cubicBezTo>
                    <a:pt x="250" y="2601"/>
                    <a:pt x="269" y="2620"/>
                    <a:pt x="287" y="2620"/>
                  </a:cubicBezTo>
                  <a:lnTo>
                    <a:pt x="578" y="2620"/>
                  </a:lnTo>
                  <a:lnTo>
                    <a:pt x="578" y="2541"/>
                  </a:lnTo>
                  <a:cubicBezTo>
                    <a:pt x="560" y="2523"/>
                    <a:pt x="560" y="2523"/>
                    <a:pt x="560" y="2504"/>
                  </a:cubicBezTo>
                  <a:cubicBezTo>
                    <a:pt x="560" y="2449"/>
                    <a:pt x="541" y="2389"/>
                    <a:pt x="541" y="2310"/>
                  </a:cubicBezTo>
                  <a:cubicBezTo>
                    <a:pt x="463" y="1756"/>
                    <a:pt x="444" y="1137"/>
                    <a:pt x="481" y="485"/>
                  </a:cubicBezTo>
                  <a:lnTo>
                    <a:pt x="481" y="370"/>
                  </a:lnTo>
                  <a:cubicBezTo>
                    <a:pt x="500" y="254"/>
                    <a:pt x="500" y="139"/>
                    <a:pt x="5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9"/>
            <p:cNvSpPr/>
            <p:nvPr/>
          </p:nvSpPr>
          <p:spPr>
            <a:xfrm>
              <a:off x="249563" y="4047951"/>
              <a:ext cx="14020" cy="73465"/>
            </a:xfrm>
            <a:custGeom>
              <a:avLst/>
              <a:gdLst/>
              <a:ahLst/>
              <a:cxnLst/>
              <a:rect l="l" t="t" r="r" b="b"/>
              <a:pathLst>
                <a:path w="500" h="2620" extrusionOk="0">
                  <a:moveTo>
                    <a:pt x="93" y="0"/>
                  </a:moveTo>
                  <a:cubicBezTo>
                    <a:pt x="1" y="947"/>
                    <a:pt x="19" y="1830"/>
                    <a:pt x="153" y="2620"/>
                  </a:cubicBezTo>
                  <a:lnTo>
                    <a:pt x="500" y="2620"/>
                  </a:lnTo>
                  <a:cubicBezTo>
                    <a:pt x="440" y="1830"/>
                    <a:pt x="440" y="947"/>
                    <a:pt x="481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9"/>
            <p:cNvSpPr/>
            <p:nvPr/>
          </p:nvSpPr>
          <p:spPr>
            <a:xfrm>
              <a:off x="262518" y="4047951"/>
              <a:ext cx="11300" cy="73465"/>
            </a:xfrm>
            <a:custGeom>
              <a:avLst/>
              <a:gdLst/>
              <a:ahLst/>
              <a:cxnLst/>
              <a:rect l="l" t="t" r="r" b="b"/>
              <a:pathLst>
                <a:path w="403" h="2620" extrusionOk="0">
                  <a:moveTo>
                    <a:pt x="19" y="0"/>
                  </a:moveTo>
                  <a:cubicBezTo>
                    <a:pt x="19" y="60"/>
                    <a:pt x="1" y="97"/>
                    <a:pt x="1" y="157"/>
                  </a:cubicBezTo>
                  <a:lnTo>
                    <a:pt x="1" y="291"/>
                  </a:lnTo>
                  <a:lnTo>
                    <a:pt x="1" y="370"/>
                  </a:lnTo>
                  <a:lnTo>
                    <a:pt x="1" y="504"/>
                  </a:lnTo>
                  <a:lnTo>
                    <a:pt x="1" y="1021"/>
                  </a:lnTo>
                  <a:lnTo>
                    <a:pt x="1" y="1617"/>
                  </a:lnTo>
                  <a:cubicBezTo>
                    <a:pt x="1" y="1871"/>
                    <a:pt x="1" y="2102"/>
                    <a:pt x="19" y="2333"/>
                  </a:cubicBezTo>
                  <a:lnTo>
                    <a:pt x="19" y="2504"/>
                  </a:lnTo>
                  <a:cubicBezTo>
                    <a:pt x="38" y="2541"/>
                    <a:pt x="38" y="2583"/>
                    <a:pt x="38" y="2620"/>
                  </a:cubicBezTo>
                  <a:lnTo>
                    <a:pt x="366" y="2620"/>
                  </a:lnTo>
                  <a:lnTo>
                    <a:pt x="366" y="2541"/>
                  </a:lnTo>
                  <a:cubicBezTo>
                    <a:pt x="384" y="2523"/>
                    <a:pt x="384" y="2523"/>
                    <a:pt x="384" y="2504"/>
                  </a:cubicBezTo>
                  <a:lnTo>
                    <a:pt x="384" y="2333"/>
                  </a:lnTo>
                  <a:cubicBezTo>
                    <a:pt x="403" y="2079"/>
                    <a:pt x="403" y="1830"/>
                    <a:pt x="403" y="1562"/>
                  </a:cubicBezTo>
                  <a:lnTo>
                    <a:pt x="403" y="966"/>
                  </a:lnTo>
                  <a:lnTo>
                    <a:pt x="403" y="541"/>
                  </a:lnTo>
                  <a:lnTo>
                    <a:pt x="403" y="370"/>
                  </a:lnTo>
                  <a:lnTo>
                    <a:pt x="403" y="291"/>
                  </a:lnTo>
                  <a:lnTo>
                    <a:pt x="403" y="157"/>
                  </a:lnTo>
                  <a:cubicBezTo>
                    <a:pt x="403" y="97"/>
                    <a:pt x="403" y="60"/>
                    <a:pt x="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9"/>
            <p:cNvSpPr/>
            <p:nvPr/>
          </p:nvSpPr>
          <p:spPr>
            <a:xfrm>
              <a:off x="272753" y="4047951"/>
              <a:ext cx="2103" cy="73465"/>
            </a:xfrm>
            <a:custGeom>
              <a:avLst/>
              <a:gdLst/>
              <a:ahLst/>
              <a:cxnLst/>
              <a:rect l="l" t="t" r="r" b="b"/>
              <a:pathLst>
                <a:path w="75" h="2620" extrusionOk="0">
                  <a:moveTo>
                    <a:pt x="19" y="0"/>
                  </a:moveTo>
                  <a:cubicBezTo>
                    <a:pt x="38" y="60"/>
                    <a:pt x="38" y="97"/>
                    <a:pt x="38" y="157"/>
                  </a:cubicBezTo>
                  <a:lnTo>
                    <a:pt x="38" y="291"/>
                  </a:lnTo>
                  <a:lnTo>
                    <a:pt x="38" y="370"/>
                  </a:lnTo>
                  <a:lnTo>
                    <a:pt x="38" y="541"/>
                  </a:lnTo>
                  <a:lnTo>
                    <a:pt x="38" y="966"/>
                  </a:lnTo>
                  <a:lnTo>
                    <a:pt x="38" y="1562"/>
                  </a:lnTo>
                  <a:cubicBezTo>
                    <a:pt x="38" y="1830"/>
                    <a:pt x="38" y="2079"/>
                    <a:pt x="19" y="2333"/>
                  </a:cubicBezTo>
                  <a:lnTo>
                    <a:pt x="19" y="2504"/>
                  </a:lnTo>
                  <a:cubicBezTo>
                    <a:pt x="19" y="2523"/>
                    <a:pt x="19" y="2523"/>
                    <a:pt x="1" y="2541"/>
                  </a:cubicBezTo>
                  <a:lnTo>
                    <a:pt x="1" y="2620"/>
                  </a:lnTo>
                  <a:lnTo>
                    <a:pt x="38" y="2620"/>
                  </a:lnTo>
                  <a:lnTo>
                    <a:pt x="38" y="2504"/>
                  </a:lnTo>
                  <a:cubicBezTo>
                    <a:pt x="38" y="2449"/>
                    <a:pt x="38" y="2389"/>
                    <a:pt x="56" y="2333"/>
                  </a:cubicBezTo>
                  <a:lnTo>
                    <a:pt x="56" y="2158"/>
                  </a:lnTo>
                  <a:cubicBezTo>
                    <a:pt x="56" y="1964"/>
                    <a:pt x="75" y="1774"/>
                    <a:pt x="75" y="1562"/>
                  </a:cubicBezTo>
                  <a:lnTo>
                    <a:pt x="75" y="966"/>
                  </a:lnTo>
                  <a:lnTo>
                    <a:pt x="75" y="541"/>
                  </a:lnTo>
                  <a:cubicBezTo>
                    <a:pt x="75" y="485"/>
                    <a:pt x="75" y="425"/>
                    <a:pt x="56" y="370"/>
                  </a:cubicBezTo>
                  <a:lnTo>
                    <a:pt x="56" y="291"/>
                  </a:lnTo>
                  <a:lnTo>
                    <a:pt x="56" y="157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9"/>
            <p:cNvSpPr/>
            <p:nvPr/>
          </p:nvSpPr>
          <p:spPr>
            <a:xfrm>
              <a:off x="282482" y="4047951"/>
              <a:ext cx="15702" cy="73465"/>
            </a:xfrm>
            <a:custGeom>
              <a:avLst/>
              <a:gdLst/>
              <a:ahLst/>
              <a:cxnLst/>
              <a:rect l="l" t="t" r="r" b="b"/>
              <a:pathLst>
                <a:path w="560" h="2620" extrusionOk="0">
                  <a:moveTo>
                    <a:pt x="56" y="0"/>
                  </a:moveTo>
                  <a:cubicBezTo>
                    <a:pt x="56" y="42"/>
                    <a:pt x="74" y="60"/>
                    <a:pt x="74" y="97"/>
                  </a:cubicBezTo>
                  <a:lnTo>
                    <a:pt x="74" y="157"/>
                  </a:lnTo>
                  <a:lnTo>
                    <a:pt x="74" y="194"/>
                  </a:lnTo>
                  <a:lnTo>
                    <a:pt x="74" y="254"/>
                  </a:lnTo>
                  <a:cubicBezTo>
                    <a:pt x="74" y="273"/>
                    <a:pt x="97" y="291"/>
                    <a:pt x="97" y="310"/>
                  </a:cubicBezTo>
                  <a:lnTo>
                    <a:pt x="97" y="370"/>
                  </a:lnTo>
                  <a:lnTo>
                    <a:pt x="97" y="425"/>
                  </a:lnTo>
                  <a:lnTo>
                    <a:pt x="97" y="462"/>
                  </a:lnTo>
                  <a:lnTo>
                    <a:pt x="97" y="485"/>
                  </a:lnTo>
                  <a:lnTo>
                    <a:pt x="97" y="504"/>
                  </a:lnTo>
                  <a:lnTo>
                    <a:pt x="97" y="559"/>
                  </a:lnTo>
                  <a:cubicBezTo>
                    <a:pt x="116" y="753"/>
                    <a:pt x="116" y="966"/>
                    <a:pt x="116" y="1155"/>
                  </a:cubicBezTo>
                  <a:lnTo>
                    <a:pt x="116" y="1178"/>
                  </a:lnTo>
                  <a:lnTo>
                    <a:pt x="116" y="1252"/>
                  </a:lnTo>
                  <a:lnTo>
                    <a:pt x="116" y="1331"/>
                  </a:lnTo>
                  <a:lnTo>
                    <a:pt x="116" y="1349"/>
                  </a:lnTo>
                  <a:lnTo>
                    <a:pt x="116" y="1409"/>
                  </a:lnTo>
                  <a:lnTo>
                    <a:pt x="116" y="1428"/>
                  </a:lnTo>
                  <a:lnTo>
                    <a:pt x="116" y="1562"/>
                  </a:lnTo>
                  <a:lnTo>
                    <a:pt x="116" y="1580"/>
                  </a:lnTo>
                  <a:cubicBezTo>
                    <a:pt x="97" y="1599"/>
                    <a:pt x="97" y="1617"/>
                    <a:pt x="97" y="1617"/>
                  </a:cubicBezTo>
                  <a:lnTo>
                    <a:pt x="97" y="1659"/>
                  </a:lnTo>
                  <a:lnTo>
                    <a:pt x="97" y="1714"/>
                  </a:lnTo>
                  <a:lnTo>
                    <a:pt x="97" y="1733"/>
                  </a:lnTo>
                  <a:lnTo>
                    <a:pt x="97" y="1793"/>
                  </a:lnTo>
                  <a:lnTo>
                    <a:pt x="97" y="1811"/>
                  </a:lnTo>
                  <a:cubicBezTo>
                    <a:pt x="97" y="1848"/>
                    <a:pt x="74" y="1890"/>
                    <a:pt x="74" y="1927"/>
                  </a:cubicBezTo>
                  <a:lnTo>
                    <a:pt x="74" y="1964"/>
                  </a:lnTo>
                  <a:lnTo>
                    <a:pt x="74" y="2005"/>
                  </a:lnTo>
                  <a:lnTo>
                    <a:pt x="74" y="2042"/>
                  </a:lnTo>
                  <a:cubicBezTo>
                    <a:pt x="74" y="2061"/>
                    <a:pt x="74" y="2079"/>
                    <a:pt x="56" y="2102"/>
                  </a:cubicBezTo>
                  <a:cubicBezTo>
                    <a:pt x="56" y="2176"/>
                    <a:pt x="56" y="2255"/>
                    <a:pt x="37" y="2310"/>
                  </a:cubicBezTo>
                  <a:lnTo>
                    <a:pt x="37" y="2333"/>
                  </a:lnTo>
                  <a:lnTo>
                    <a:pt x="37" y="2352"/>
                  </a:lnTo>
                  <a:cubicBezTo>
                    <a:pt x="37" y="2389"/>
                    <a:pt x="19" y="2407"/>
                    <a:pt x="19" y="2449"/>
                  </a:cubicBezTo>
                  <a:lnTo>
                    <a:pt x="19" y="2504"/>
                  </a:lnTo>
                  <a:lnTo>
                    <a:pt x="19" y="2523"/>
                  </a:lnTo>
                  <a:lnTo>
                    <a:pt x="0" y="2541"/>
                  </a:lnTo>
                  <a:lnTo>
                    <a:pt x="0" y="2620"/>
                  </a:lnTo>
                  <a:lnTo>
                    <a:pt x="287" y="2620"/>
                  </a:lnTo>
                  <a:cubicBezTo>
                    <a:pt x="305" y="2620"/>
                    <a:pt x="328" y="2601"/>
                    <a:pt x="347" y="2583"/>
                  </a:cubicBezTo>
                  <a:cubicBezTo>
                    <a:pt x="347" y="2541"/>
                    <a:pt x="365" y="2523"/>
                    <a:pt x="365" y="2504"/>
                  </a:cubicBezTo>
                  <a:cubicBezTo>
                    <a:pt x="384" y="2449"/>
                    <a:pt x="384" y="2389"/>
                    <a:pt x="402" y="2333"/>
                  </a:cubicBezTo>
                  <a:lnTo>
                    <a:pt x="402" y="2310"/>
                  </a:lnTo>
                  <a:cubicBezTo>
                    <a:pt x="518" y="1774"/>
                    <a:pt x="559" y="1197"/>
                    <a:pt x="518" y="578"/>
                  </a:cubicBezTo>
                  <a:cubicBezTo>
                    <a:pt x="499" y="504"/>
                    <a:pt x="499" y="444"/>
                    <a:pt x="499" y="370"/>
                  </a:cubicBezTo>
                  <a:cubicBezTo>
                    <a:pt x="481" y="291"/>
                    <a:pt x="481" y="231"/>
                    <a:pt x="462" y="157"/>
                  </a:cubicBezTo>
                  <a:cubicBezTo>
                    <a:pt x="462" y="116"/>
                    <a:pt x="462" y="79"/>
                    <a:pt x="444" y="42"/>
                  </a:cubicBezTo>
                  <a:cubicBezTo>
                    <a:pt x="444" y="23"/>
                    <a:pt x="421" y="0"/>
                    <a:pt x="4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9"/>
            <p:cNvSpPr/>
            <p:nvPr/>
          </p:nvSpPr>
          <p:spPr>
            <a:xfrm>
              <a:off x="249563" y="4047951"/>
              <a:ext cx="5356" cy="73465"/>
            </a:xfrm>
            <a:custGeom>
              <a:avLst/>
              <a:gdLst/>
              <a:ahLst/>
              <a:cxnLst/>
              <a:rect l="l" t="t" r="r" b="b"/>
              <a:pathLst>
                <a:path w="191" h="2620" extrusionOk="0">
                  <a:moveTo>
                    <a:pt x="93" y="0"/>
                  </a:moveTo>
                  <a:cubicBezTo>
                    <a:pt x="1" y="947"/>
                    <a:pt x="19" y="1830"/>
                    <a:pt x="153" y="2620"/>
                  </a:cubicBezTo>
                  <a:lnTo>
                    <a:pt x="190" y="2620"/>
                  </a:lnTo>
                  <a:cubicBezTo>
                    <a:pt x="172" y="2583"/>
                    <a:pt x="172" y="2541"/>
                    <a:pt x="172" y="2504"/>
                  </a:cubicBezTo>
                  <a:cubicBezTo>
                    <a:pt x="153" y="2449"/>
                    <a:pt x="153" y="2389"/>
                    <a:pt x="135" y="2310"/>
                  </a:cubicBezTo>
                  <a:cubicBezTo>
                    <a:pt x="56" y="1617"/>
                    <a:pt x="38" y="832"/>
                    <a:pt x="11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9"/>
            <p:cNvSpPr/>
            <p:nvPr/>
          </p:nvSpPr>
          <p:spPr>
            <a:xfrm>
              <a:off x="261873" y="4047951"/>
              <a:ext cx="2243" cy="73465"/>
            </a:xfrm>
            <a:custGeom>
              <a:avLst/>
              <a:gdLst/>
              <a:ahLst/>
              <a:cxnLst/>
              <a:rect l="l" t="t" r="r" b="b"/>
              <a:pathLst>
                <a:path w="80" h="2620" extrusionOk="0">
                  <a:moveTo>
                    <a:pt x="42" y="0"/>
                  </a:moveTo>
                  <a:cubicBezTo>
                    <a:pt x="1" y="947"/>
                    <a:pt x="1" y="1830"/>
                    <a:pt x="61" y="2620"/>
                  </a:cubicBezTo>
                  <a:lnTo>
                    <a:pt x="79" y="2620"/>
                  </a:lnTo>
                  <a:cubicBezTo>
                    <a:pt x="24" y="1830"/>
                    <a:pt x="24" y="947"/>
                    <a:pt x="42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9"/>
            <p:cNvSpPr/>
            <p:nvPr/>
          </p:nvSpPr>
          <p:spPr>
            <a:xfrm>
              <a:off x="243086" y="4046914"/>
              <a:ext cx="50164" cy="1066"/>
            </a:xfrm>
            <a:custGeom>
              <a:avLst/>
              <a:gdLst/>
              <a:ahLst/>
              <a:cxnLst/>
              <a:rect l="l" t="t" r="r" b="b"/>
              <a:pathLst>
                <a:path w="1789" h="38" extrusionOk="0">
                  <a:moveTo>
                    <a:pt x="19" y="0"/>
                  </a:moveTo>
                  <a:cubicBezTo>
                    <a:pt x="1" y="0"/>
                    <a:pt x="1" y="0"/>
                    <a:pt x="1" y="19"/>
                  </a:cubicBezTo>
                  <a:lnTo>
                    <a:pt x="1" y="37"/>
                  </a:lnTo>
                  <a:lnTo>
                    <a:pt x="1789" y="37"/>
                  </a:lnTo>
                  <a:lnTo>
                    <a:pt x="1789" y="19"/>
                  </a:lnTo>
                  <a:cubicBezTo>
                    <a:pt x="1789" y="0"/>
                    <a:pt x="1789" y="0"/>
                    <a:pt x="1770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9"/>
            <p:cNvSpPr/>
            <p:nvPr/>
          </p:nvSpPr>
          <p:spPr>
            <a:xfrm>
              <a:off x="252171" y="4076048"/>
              <a:ext cx="30844" cy="18422"/>
            </a:xfrm>
            <a:custGeom>
              <a:avLst/>
              <a:gdLst/>
              <a:ahLst/>
              <a:cxnLst/>
              <a:rect l="l" t="t" r="r" b="b"/>
              <a:pathLst>
                <a:path w="1100" h="657" extrusionOk="0">
                  <a:moveTo>
                    <a:pt x="984" y="1"/>
                  </a:moveTo>
                  <a:lnTo>
                    <a:pt x="0" y="98"/>
                  </a:lnTo>
                  <a:lnTo>
                    <a:pt x="79" y="657"/>
                  </a:lnTo>
                  <a:lnTo>
                    <a:pt x="1100" y="523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9"/>
            <p:cNvSpPr/>
            <p:nvPr/>
          </p:nvSpPr>
          <p:spPr>
            <a:xfrm>
              <a:off x="282482" y="4047951"/>
              <a:ext cx="4823" cy="73465"/>
            </a:xfrm>
            <a:custGeom>
              <a:avLst/>
              <a:gdLst/>
              <a:ahLst/>
              <a:cxnLst/>
              <a:rect l="l" t="t" r="r" b="b"/>
              <a:pathLst>
                <a:path w="172" h="2620" extrusionOk="0">
                  <a:moveTo>
                    <a:pt x="56" y="0"/>
                  </a:moveTo>
                  <a:cubicBezTo>
                    <a:pt x="56" y="42"/>
                    <a:pt x="74" y="60"/>
                    <a:pt x="74" y="97"/>
                  </a:cubicBezTo>
                  <a:lnTo>
                    <a:pt x="74" y="139"/>
                  </a:lnTo>
                  <a:lnTo>
                    <a:pt x="74" y="157"/>
                  </a:lnTo>
                  <a:lnTo>
                    <a:pt x="74" y="194"/>
                  </a:lnTo>
                  <a:lnTo>
                    <a:pt x="74" y="254"/>
                  </a:lnTo>
                  <a:cubicBezTo>
                    <a:pt x="74" y="273"/>
                    <a:pt x="97" y="291"/>
                    <a:pt x="97" y="310"/>
                  </a:cubicBezTo>
                  <a:lnTo>
                    <a:pt x="97" y="347"/>
                  </a:lnTo>
                  <a:lnTo>
                    <a:pt x="97" y="370"/>
                  </a:lnTo>
                  <a:lnTo>
                    <a:pt x="97" y="425"/>
                  </a:lnTo>
                  <a:lnTo>
                    <a:pt x="97" y="485"/>
                  </a:lnTo>
                  <a:lnTo>
                    <a:pt x="97" y="559"/>
                  </a:lnTo>
                  <a:cubicBezTo>
                    <a:pt x="116" y="753"/>
                    <a:pt x="116" y="966"/>
                    <a:pt x="116" y="1155"/>
                  </a:cubicBezTo>
                  <a:lnTo>
                    <a:pt x="116" y="1178"/>
                  </a:lnTo>
                  <a:lnTo>
                    <a:pt x="116" y="1252"/>
                  </a:lnTo>
                  <a:lnTo>
                    <a:pt x="116" y="1331"/>
                  </a:lnTo>
                  <a:lnTo>
                    <a:pt x="116" y="1349"/>
                  </a:lnTo>
                  <a:lnTo>
                    <a:pt x="116" y="1409"/>
                  </a:lnTo>
                  <a:lnTo>
                    <a:pt x="116" y="1428"/>
                  </a:lnTo>
                  <a:lnTo>
                    <a:pt x="116" y="1562"/>
                  </a:lnTo>
                  <a:lnTo>
                    <a:pt x="116" y="1580"/>
                  </a:lnTo>
                  <a:cubicBezTo>
                    <a:pt x="97" y="1599"/>
                    <a:pt x="97" y="1599"/>
                    <a:pt x="97" y="1617"/>
                  </a:cubicBezTo>
                  <a:lnTo>
                    <a:pt x="97" y="1659"/>
                  </a:lnTo>
                  <a:lnTo>
                    <a:pt x="97" y="1714"/>
                  </a:lnTo>
                  <a:lnTo>
                    <a:pt x="97" y="1733"/>
                  </a:lnTo>
                  <a:lnTo>
                    <a:pt x="97" y="1793"/>
                  </a:lnTo>
                  <a:lnTo>
                    <a:pt x="97" y="1811"/>
                  </a:lnTo>
                  <a:lnTo>
                    <a:pt x="97" y="1871"/>
                  </a:lnTo>
                  <a:cubicBezTo>
                    <a:pt x="74" y="1890"/>
                    <a:pt x="74" y="1908"/>
                    <a:pt x="74" y="1927"/>
                  </a:cubicBezTo>
                  <a:lnTo>
                    <a:pt x="74" y="1964"/>
                  </a:lnTo>
                  <a:lnTo>
                    <a:pt x="74" y="2005"/>
                  </a:lnTo>
                  <a:lnTo>
                    <a:pt x="74" y="2042"/>
                  </a:lnTo>
                  <a:cubicBezTo>
                    <a:pt x="74" y="2061"/>
                    <a:pt x="74" y="2079"/>
                    <a:pt x="56" y="2102"/>
                  </a:cubicBezTo>
                  <a:cubicBezTo>
                    <a:pt x="56" y="2176"/>
                    <a:pt x="56" y="2255"/>
                    <a:pt x="37" y="2310"/>
                  </a:cubicBezTo>
                  <a:lnTo>
                    <a:pt x="37" y="2333"/>
                  </a:lnTo>
                  <a:lnTo>
                    <a:pt x="37" y="2352"/>
                  </a:lnTo>
                  <a:cubicBezTo>
                    <a:pt x="37" y="2389"/>
                    <a:pt x="19" y="2407"/>
                    <a:pt x="19" y="2449"/>
                  </a:cubicBezTo>
                  <a:lnTo>
                    <a:pt x="19" y="2504"/>
                  </a:lnTo>
                  <a:lnTo>
                    <a:pt x="19" y="2523"/>
                  </a:lnTo>
                  <a:lnTo>
                    <a:pt x="0" y="2541"/>
                  </a:lnTo>
                  <a:lnTo>
                    <a:pt x="0" y="2620"/>
                  </a:lnTo>
                  <a:lnTo>
                    <a:pt x="37" y="2620"/>
                  </a:lnTo>
                  <a:cubicBezTo>
                    <a:pt x="37" y="2583"/>
                    <a:pt x="37" y="2541"/>
                    <a:pt x="56" y="2504"/>
                  </a:cubicBezTo>
                  <a:cubicBezTo>
                    <a:pt x="56" y="2449"/>
                    <a:pt x="56" y="2389"/>
                    <a:pt x="74" y="2333"/>
                  </a:cubicBezTo>
                  <a:cubicBezTo>
                    <a:pt x="153" y="1774"/>
                    <a:pt x="171" y="1178"/>
                    <a:pt x="134" y="559"/>
                  </a:cubicBezTo>
                  <a:lnTo>
                    <a:pt x="134" y="370"/>
                  </a:lnTo>
                  <a:cubicBezTo>
                    <a:pt x="134" y="347"/>
                    <a:pt x="116" y="328"/>
                    <a:pt x="116" y="310"/>
                  </a:cubicBezTo>
                  <a:lnTo>
                    <a:pt x="116" y="157"/>
                  </a:lnTo>
                  <a:cubicBezTo>
                    <a:pt x="116" y="97"/>
                    <a:pt x="97" y="60"/>
                    <a:pt x="97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9"/>
            <p:cNvSpPr/>
            <p:nvPr/>
          </p:nvSpPr>
          <p:spPr>
            <a:xfrm>
              <a:off x="239189" y="4052354"/>
              <a:ext cx="57818" cy="5973"/>
            </a:xfrm>
            <a:custGeom>
              <a:avLst/>
              <a:gdLst/>
              <a:ahLst/>
              <a:cxnLst/>
              <a:rect l="l" t="t" r="r" b="b"/>
              <a:pathLst>
                <a:path w="2062" h="213" extrusionOk="0">
                  <a:moveTo>
                    <a:pt x="24" y="0"/>
                  </a:moveTo>
                  <a:cubicBezTo>
                    <a:pt x="24" y="19"/>
                    <a:pt x="1" y="56"/>
                    <a:pt x="1" y="74"/>
                  </a:cubicBezTo>
                  <a:lnTo>
                    <a:pt x="1" y="116"/>
                  </a:lnTo>
                  <a:lnTo>
                    <a:pt x="1" y="213"/>
                  </a:lnTo>
                  <a:lnTo>
                    <a:pt x="2062" y="213"/>
                  </a:lnTo>
                  <a:lnTo>
                    <a:pt x="2062" y="171"/>
                  </a:lnTo>
                  <a:lnTo>
                    <a:pt x="2062" y="153"/>
                  </a:lnTo>
                  <a:lnTo>
                    <a:pt x="2062" y="134"/>
                  </a:lnTo>
                  <a:lnTo>
                    <a:pt x="2062" y="116"/>
                  </a:lnTo>
                  <a:lnTo>
                    <a:pt x="2062" y="97"/>
                  </a:lnTo>
                  <a:lnTo>
                    <a:pt x="2062" y="74"/>
                  </a:lnTo>
                  <a:lnTo>
                    <a:pt x="2062" y="56"/>
                  </a:lnTo>
                  <a:lnTo>
                    <a:pt x="2062" y="37"/>
                  </a:lnTo>
                  <a:lnTo>
                    <a:pt x="2043" y="19"/>
                  </a:lnTo>
                  <a:lnTo>
                    <a:pt x="2043" y="0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9"/>
            <p:cNvSpPr/>
            <p:nvPr/>
          </p:nvSpPr>
          <p:spPr>
            <a:xfrm>
              <a:off x="241909" y="4113369"/>
              <a:ext cx="52379" cy="4823"/>
            </a:xfrm>
            <a:custGeom>
              <a:avLst/>
              <a:gdLst/>
              <a:ahLst/>
              <a:cxnLst/>
              <a:rect l="l" t="t" r="r" b="b"/>
              <a:pathLst>
                <a:path w="1868" h="172" extrusionOk="0">
                  <a:moveTo>
                    <a:pt x="1" y="0"/>
                  </a:moveTo>
                  <a:lnTo>
                    <a:pt x="1" y="37"/>
                  </a:lnTo>
                  <a:lnTo>
                    <a:pt x="1" y="93"/>
                  </a:lnTo>
                  <a:cubicBezTo>
                    <a:pt x="19" y="116"/>
                    <a:pt x="19" y="153"/>
                    <a:pt x="43" y="171"/>
                  </a:cubicBezTo>
                  <a:lnTo>
                    <a:pt x="1831" y="171"/>
                  </a:lnTo>
                  <a:cubicBezTo>
                    <a:pt x="1849" y="134"/>
                    <a:pt x="1868" y="74"/>
                    <a:pt x="1868" y="19"/>
                  </a:cubicBezTo>
                  <a:lnTo>
                    <a:pt x="1868" y="0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9"/>
            <p:cNvSpPr/>
            <p:nvPr/>
          </p:nvSpPr>
          <p:spPr>
            <a:xfrm>
              <a:off x="239189" y="4052354"/>
              <a:ext cx="57818" cy="5973"/>
            </a:xfrm>
            <a:custGeom>
              <a:avLst/>
              <a:gdLst/>
              <a:ahLst/>
              <a:cxnLst/>
              <a:rect l="l" t="t" r="r" b="b"/>
              <a:pathLst>
                <a:path w="2062" h="213" extrusionOk="0">
                  <a:moveTo>
                    <a:pt x="1946" y="0"/>
                  </a:moveTo>
                  <a:lnTo>
                    <a:pt x="1965" y="153"/>
                  </a:lnTo>
                  <a:lnTo>
                    <a:pt x="1641" y="153"/>
                  </a:lnTo>
                  <a:lnTo>
                    <a:pt x="1484" y="134"/>
                  </a:lnTo>
                  <a:lnTo>
                    <a:pt x="833" y="134"/>
                  </a:lnTo>
                  <a:lnTo>
                    <a:pt x="1" y="116"/>
                  </a:lnTo>
                  <a:lnTo>
                    <a:pt x="1" y="213"/>
                  </a:lnTo>
                  <a:lnTo>
                    <a:pt x="2062" y="213"/>
                  </a:lnTo>
                  <a:lnTo>
                    <a:pt x="2062" y="171"/>
                  </a:lnTo>
                  <a:lnTo>
                    <a:pt x="2062" y="153"/>
                  </a:lnTo>
                  <a:lnTo>
                    <a:pt x="2062" y="134"/>
                  </a:lnTo>
                  <a:lnTo>
                    <a:pt x="2062" y="116"/>
                  </a:lnTo>
                  <a:lnTo>
                    <a:pt x="2062" y="97"/>
                  </a:lnTo>
                  <a:lnTo>
                    <a:pt x="2062" y="74"/>
                  </a:lnTo>
                  <a:lnTo>
                    <a:pt x="2062" y="56"/>
                  </a:lnTo>
                  <a:lnTo>
                    <a:pt x="2062" y="37"/>
                  </a:lnTo>
                  <a:lnTo>
                    <a:pt x="2043" y="19"/>
                  </a:lnTo>
                  <a:lnTo>
                    <a:pt x="2043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9"/>
            <p:cNvSpPr/>
            <p:nvPr/>
          </p:nvSpPr>
          <p:spPr>
            <a:xfrm>
              <a:off x="241909" y="4113369"/>
              <a:ext cx="52379" cy="4823"/>
            </a:xfrm>
            <a:custGeom>
              <a:avLst/>
              <a:gdLst/>
              <a:ahLst/>
              <a:cxnLst/>
              <a:rect l="l" t="t" r="r" b="b"/>
              <a:pathLst>
                <a:path w="1868" h="172" extrusionOk="0">
                  <a:moveTo>
                    <a:pt x="1775" y="0"/>
                  </a:moveTo>
                  <a:lnTo>
                    <a:pt x="1734" y="116"/>
                  </a:lnTo>
                  <a:lnTo>
                    <a:pt x="1" y="93"/>
                  </a:lnTo>
                  <a:lnTo>
                    <a:pt x="1" y="93"/>
                  </a:lnTo>
                  <a:cubicBezTo>
                    <a:pt x="19" y="116"/>
                    <a:pt x="19" y="153"/>
                    <a:pt x="43" y="171"/>
                  </a:cubicBezTo>
                  <a:lnTo>
                    <a:pt x="1831" y="171"/>
                  </a:lnTo>
                  <a:cubicBezTo>
                    <a:pt x="1868" y="116"/>
                    <a:pt x="1868" y="56"/>
                    <a:pt x="186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9"/>
            <p:cNvSpPr/>
            <p:nvPr/>
          </p:nvSpPr>
          <p:spPr>
            <a:xfrm>
              <a:off x="239862" y="4058298"/>
              <a:ext cx="57146" cy="5860"/>
            </a:xfrm>
            <a:custGeom>
              <a:avLst/>
              <a:gdLst/>
              <a:ahLst/>
              <a:cxnLst/>
              <a:rect l="l" t="t" r="r" b="b"/>
              <a:pathLst>
                <a:path w="2038" h="209" extrusionOk="0">
                  <a:moveTo>
                    <a:pt x="0" y="1"/>
                  </a:moveTo>
                  <a:lnTo>
                    <a:pt x="0" y="93"/>
                  </a:lnTo>
                  <a:lnTo>
                    <a:pt x="402" y="116"/>
                  </a:lnTo>
                  <a:lnTo>
                    <a:pt x="809" y="135"/>
                  </a:lnTo>
                  <a:lnTo>
                    <a:pt x="1211" y="172"/>
                  </a:lnTo>
                  <a:lnTo>
                    <a:pt x="1423" y="172"/>
                  </a:lnTo>
                  <a:lnTo>
                    <a:pt x="1617" y="190"/>
                  </a:lnTo>
                  <a:lnTo>
                    <a:pt x="1654" y="190"/>
                  </a:lnTo>
                  <a:lnTo>
                    <a:pt x="2038" y="209"/>
                  </a:lnTo>
                  <a:cubicBezTo>
                    <a:pt x="2019" y="135"/>
                    <a:pt x="2019" y="75"/>
                    <a:pt x="2019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9"/>
            <p:cNvSpPr/>
            <p:nvPr/>
          </p:nvSpPr>
          <p:spPr>
            <a:xfrm>
              <a:off x="243619" y="4118164"/>
              <a:ext cx="49126" cy="2215"/>
            </a:xfrm>
            <a:custGeom>
              <a:avLst/>
              <a:gdLst/>
              <a:ahLst/>
              <a:cxnLst/>
              <a:rect l="l" t="t" r="r" b="b"/>
              <a:pathLst>
                <a:path w="1752" h="79" extrusionOk="0">
                  <a:moveTo>
                    <a:pt x="0" y="0"/>
                  </a:moveTo>
                  <a:cubicBezTo>
                    <a:pt x="0" y="19"/>
                    <a:pt x="0" y="19"/>
                    <a:pt x="19" y="19"/>
                  </a:cubicBezTo>
                  <a:lnTo>
                    <a:pt x="365" y="37"/>
                  </a:lnTo>
                  <a:lnTo>
                    <a:pt x="1386" y="61"/>
                  </a:lnTo>
                  <a:lnTo>
                    <a:pt x="1733" y="79"/>
                  </a:lnTo>
                  <a:cubicBezTo>
                    <a:pt x="1733" y="37"/>
                    <a:pt x="1751" y="19"/>
                    <a:pt x="1751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9"/>
            <p:cNvSpPr/>
            <p:nvPr/>
          </p:nvSpPr>
          <p:spPr>
            <a:xfrm>
              <a:off x="518916" y="4035642"/>
              <a:ext cx="16235" cy="90064"/>
            </a:xfrm>
            <a:custGeom>
              <a:avLst/>
              <a:gdLst/>
              <a:ahLst/>
              <a:cxnLst/>
              <a:rect l="l" t="t" r="r" b="b"/>
              <a:pathLst>
                <a:path w="579" h="3212" extrusionOk="0">
                  <a:moveTo>
                    <a:pt x="38" y="0"/>
                  </a:moveTo>
                  <a:lnTo>
                    <a:pt x="38" y="171"/>
                  </a:lnTo>
                  <a:lnTo>
                    <a:pt x="38" y="347"/>
                  </a:lnTo>
                  <a:cubicBezTo>
                    <a:pt x="56" y="365"/>
                    <a:pt x="56" y="402"/>
                    <a:pt x="56" y="439"/>
                  </a:cubicBezTo>
                  <a:lnTo>
                    <a:pt x="56" y="633"/>
                  </a:lnTo>
                  <a:lnTo>
                    <a:pt x="56" y="1174"/>
                  </a:lnTo>
                  <a:lnTo>
                    <a:pt x="56" y="1904"/>
                  </a:lnTo>
                  <a:cubicBezTo>
                    <a:pt x="56" y="2232"/>
                    <a:pt x="38" y="2541"/>
                    <a:pt x="19" y="2846"/>
                  </a:cubicBezTo>
                  <a:lnTo>
                    <a:pt x="19" y="3059"/>
                  </a:lnTo>
                  <a:lnTo>
                    <a:pt x="19" y="3119"/>
                  </a:lnTo>
                  <a:cubicBezTo>
                    <a:pt x="19" y="3138"/>
                    <a:pt x="19" y="3174"/>
                    <a:pt x="1" y="3211"/>
                  </a:cubicBezTo>
                  <a:lnTo>
                    <a:pt x="421" y="3211"/>
                  </a:lnTo>
                  <a:cubicBezTo>
                    <a:pt x="421" y="3174"/>
                    <a:pt x="444" y="3156"/>
                    <a:pt x="444" y="3119"/>
                  </a:cubicBezTo>
                  <a:lnTo>
                    <a:pt x="444" y="3096"/>
                  </a:lnTo>
                  <a:lnTo>
                    <a:pt x="444" y="3077"/>
                  </a:lnTo>
                  <a:lnTo>
                    <a:pt x="444" y="3059"/>
                  </a:lnTo>
                  <a:cubicBezTo>
                    <a:pt x="444" y="3040"/>
                    <a:pt x="463" y="3022"/>
                    <a:pt x="463" y="3004"/>
                  </a:cubicBezTo>
                  <a:lnTo>
                    <a:pt x="463" y="2980"/>
                  </a:lnTo>
                  <a:cubicBezTo>
                    <a:pt x="463" y="2943"/>
                    <a:pt x="463" y="2925"/>
                    <a:pt x="481" y="2888"/>
                  </a:cubicBezTo>
                  <a:lnTo>
                    <a:pt x="481" y="2846"/>
                  </a:lnTo>
                  <a:cubicBezTo>
                    <a:pt x="500" y="2749"/>
                    <a:pt x="500" y="2675"/>
                    <a:pt x="518" y="2578"/>
                  </a:cubicBezTo>
                  <a:lnTo>
                    <a:pt x="518" y="2560"/>
                  </a:lnTo>
                  <a:lnTo>
                    <a:pt x="518" y="2481"/>
                  </a:lnTo>
                  <a:lnTo>
                    <a:pt x="518" y="2463"/>
                  </a:lnTo>
                  <a:lnTo>
                    <a:pt x="518" y="2384"/>
                  </a:lnTo>
                  <a:cubicBezTo>
                    <a:pt x="537" y="2384"/>
                    <a:pt x="537" y="2366"/>
                    <a:pt x="537" y="2366"/>
                  </a:cubicBezTo>
                  <a:lnTo>
                    <a:pt x="537" y="2287"/>
                  </a:lnTo>
                  <a:lnTo>
                    <a:pt x="537" y="2195"/>
                  </a:lnTo>
                  <a:cubicBezTo>
                    <a:pt x="537" y="2172"/>
                    <a:pt x="537" y="2135"/>
                    <a:pt x="560" y="2116"/>
                  </a:cubicBezTo>
                  <a:lnTo>
                    <a:pt x="560" y="2098"/>
                  </a:lnTo>
                  <a:lnTo>
                    <a:pt x="560" y="2019"/>
                  </a:lnTo>
                  <a:lnTo>
                    <a:pt x="560" y="1982"/>
                  </a:lnTo>
                  <a:lnTo>
                    <a:pt x="560" y="1922"/>
                  </a:lnTo>
                  <a:lnTo>
                    <a:pt x="560" y="1904"/>
                  </a:lnTo>
                  <a:cubicBezTo>
                    <a:pt x="560" y="1848"/>
                    <a:pt x="560" y="1788"/>
                    <a:pt x="578" y="1733"/>
                  </a:cubicBezTo>
                  <a:lnTo>
                    <a:pt x="578" y="1710"/>
                  </a:lnTo>
                  <a:lnTo>
                    <a:pt x="578" y="1636"/>
                  </a:lnTo>
                  <a:lnTo>
                    <a:pt x="578" y="1617"/>
                  </a:lnTo>
                  <a:lnTo>
                    <a:pt x="578" y="1520"/>
                  </a:lnTo>
                  <a:lnTo>
                    <a:pt x="578" y="1423"/>
                  </a:lnTo>
                  <a:lnTo>
                    <a:pt x="578" y="1405"/>
                  </a:lnTo>
                  <a:cubicBezTo>
                    <a:pt x="578" y="1174"/>
                    <a:pt x="578" y="924"/>
                    <a:pt x="560" y="670"/>
                  </a:cubicBezTo>
                  <a:lnTo>
                    <a:pt x="560" y="615"/>
                  </a:lnTo>
                  <a:lnTo>
                    <a:pt x="560" y="555"/>
                  </a:lnTo>
                  <a:lnTo>
                    <a:pt x="560" y="518"/>
                  </a:lnTo>
                  <a:cubicBezTo>
                    <a:pt x="537" y="481"/>
                    <a:pt x="537" y="462"/>
                    <a:pt x="537" y="439"/>
                  </a:cubicBezTo>
                  <a:lnTo>
                    <a:pt x="537" y="421"/>
                  </a:lnTo>
                  <a:lnTo>
                    <a:pt x="537" y="347"/>
                  </a:lnTo>
                  <a:cubicBezTo>
                    <a:pt x="537" y="305"/>
                    <a:pt x="537" y="268"/>
                    <a:pt x="518" y="208"/>
                  </a:cubicBezTo>
                  <a:lnTo>
                    <a:pt x="518" y="171"/>
                  </a:lnTo>
                  <a:lnTo>
                    <a:pt x="518" y="153"/>
                  </a:lnTo>
                  <a:lnTo>
                    <a:pt x="518" y="116"/>
                  </a:lnTo>
                  <a:lnTo>
                    <a:pt x="518" y="93"/>
                  </a:lnTo>
                  <a:cubicBezTo>
                    <a:pt x="518" y="56"/>
                    <a:pt x="518" y="19"/>
                    <a:pt x="50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9"/>
            <p:cNvSpPr/>
            <p:nvPr/>
          </p:nvSpPr>
          <p:spPr>
            <a:xfrm>
              <a:off x="476295" y="4035642"/>
              <a:ext cx="19460" cy="90064"/>
            </a:xfrm>
            <a:custGeom>
              <a:avLst/>
              <a:gdLst/>
              <a:ahLst/>
              <a:cxnLst/>
              <a:rect l="l" t="t" r="r" b="b"/>
              <a:pathLst>
                <a:path w="694" h="3212" extrusionOk="0">
                  <a:moveTo>
                    <a:pt x="190" y="0"/>
                  </a:moveTo>
                  <a:cubicBezTo>
                    <a:pt x="172" y="0"/>
                    <a:pt x="135" y="19"/>
                    <a:pt x="135" y="37"/>
                  </a:cubicBezTo>
                  <a:cubicBezTo>
                    <a:pt x="116" y="171"/>
                    <a:pt x="93" y="305"/>
                    <a:pt x="75" y="439"/>
                  </a:cubicBezTo>
                  <a:lnTo>
                    <a:pt x="75" y="536"/>
                  </a:lnTo>
                  <a:cubicBezTo>
                    <a:pt x="1" y="1345"/>
                    <a:pt x="38" y="2116"/>
                    <a:pt x="190" y="2846"/>
                  </a:cubicBezTo>
                  <a:cubicBezTo>
                    <a:pt x="209" y="2906"/>
                    <a:pt x="232" y="2980"/>
                    <a:pt x="250" y="3059"/>
                  </a:cubicBezTo>
                  <a:lnTo>
                    <a:pt x="250" y="3096"/>
                  </a:lnTo>
                  <a:cubicBezTo>
                    <a:pt x="269" y="3119"/>
                    <a:pt x="269" y="3138"/>
                    <a:pt x="269" y="3174"/>
                  </a:cubicBezTo>
                  <a:cubicBezTo>
                    <a:pt x="287" y="3193"/>
                    <a:pt x="306" y="3211"/>
                    <a:pt x="324" y="3211"/>
                  </a:cubicBezTo>
                  <a:lnTo>
                    <a:pt x="694" y="3211"/>
                  </a:lnTo>
                  <a:lnTo>
                    <a:pt x="694" y="3119"/>
                  </a:lnTo>
                  <a:cubicBezTo>
                    <a:pt x="671" y="3096"/>
                    <a:pt x="671" y="3077"/>
                    <a:pt x="671" y="3059"/>
                  </a:cubicBezTo>
                  <a:cubicBezTo>
                    <a:pt x="671" y="2980"/>
                    <a:pt x="652" y="2906"/>
                    <a:pt x="652" y="2846"/>
                  </a:cubicBezTo>
                  <a:cubicBezTo>
                    <a:pt x="555" y="2135"/>
                    <a:pt x="518" y="1363"/>
                    <a:pt x="578" y="578"/>
                  </a:cubicBezTo>
                  <a:lnTo>
                    <a:pt x="578" y="439"/>
                  </a:lnTo>
                  <a:cubicBezTo>
                    <a:pt x="597" y="287"/>
                    <a:pt x="597" y="134"/>
                    <a:pt x="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9"/>
            <p:cNvSpPr/>
            <p:nvPr/>
          </p:nvSpPr>
          <p:spPr>
            <a:xfrm>
              <a:off x="490287" y="4035642"/>
              <a:ext cx="17273" cy="90064"/>
            </a:xfrm>
            <a:custGeom>
              <a:avLst/>
              <a:gdLst/>
              <a:ahLst/>
              <a:cxnLst/>
              <a:rect l="l" t="t" r="r" b="b"/>
              <a:pathLst>
                <a:path w="616" h="3212" extrusionOk="0">
                  <a:moveTo>
                    <a:pt x="116" y="0"/>
                  </a:moveTo>
                  <a:cubicBezTo>
                    <a:pt x="1" y="1132"/>
                    <a:pt x="38" y="2232"/>
                    <a:pt x="195" y="3211"/>
                  </a:cubicBezTo>
                  <a:lnTo>
                    <a:pt x="615" y="3211"/>
                  </a:lnTo>
                  <a:cubicBezTo>
                    <a:pt x="560" y="2232"/>
                    <a:pt x="560" y="1132"/>
                    <a:pt x="597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9"/>
            <p:cNvSpPr/>
            <p:nvPr/>
          </p:nvSpPr>
          <p:spPr>
            <a:xfrm>
              <a:off x="505961" y="4035642"/>
              <a:ext cx="14553" cy="90064"/>
            </a:xfrm>
            <a:custGeom>
              <a:avLst/>
              <a:gdLst/>
              <a:ahLst/>
              <a:cxnLst/>
              <a:rect l="l" t="t" r="r" b="b"/>
              <a:pathLst>
                <a:path w="519" h="3212" extrusionOk="0">
                  <a:moveTo>
                    <a:pt x="38" y="0"/>
                  </a:moveTo>
                  <a:cubicBezTo>
                    <a:pt x="19" y="56"/>
                    <a:pt x="19" y="116"/>
                    <a:pt x="19" y="171"/>
                  </a:cubicBezTo>
                  <a:lnTo>
                    <a:pt x="19" y="324"/>
                  </a:lnTo>
                  <a:lnTo>
                    <a:pt x="19" y="439"/>
                  </a:lnTo>
                  <a:lnTo>
                    <a:pt x="19" y="596"/>
                  </a:lnTo>
                  <a:cubicBezTo>
                    <a:pt x="1" y="827"/>
                    <a:pt x="1" y="1040"/>
                    <a:pt x="1" y="1248"/>
                  </a:cubicBezTo>
                  <a:cubicBezTo>
                    <a:pt x="1" y="1502"/>
                    <a:pt x="1" y="1733"/>
                    <a:pt x="19" y="1982"/>
                  </a:cubicBezTo>
                  <a:cubicBezTo>
                    <a:pt x="19" y="2269"/>
                    <a:pt x="19" y="2578"/>
                    <a:pt x="38" y="2846"/>
                  </a:cubicBezTo>
                  <a:cubicBezTo>
                    <a:pt x="38" y="2925"/>
                    <a:pt x="38" y="3004"/>
                    <a:pt x="56" y="3059"/>
                  </a:cubicBezTo>
                  <a:lnTo>
                    <a:pt x="56" y="3211"/>
                  </a:lnTo>
                  <a:lnTo>
                    <a:pt x="463" y="3211"/>
                  </a:lnTo>
                  <a:cubicBezTo>
                    <a:pt x="481" y="3174"/>
                    <a:pt x="481" y="3138"/>
                    <a:pt x="481" y="3119"/>
                  </a:cubicBezTo>
                  <a:lnTo>
                    <a:pt x="481" y="3059"/>
                  </a:lnTo>
                  <a:lnTo>
                    <a:pt x="481" y="2846"/>
                  </a:lnTo>
                  <a:cubicBezTo>
                    <a:pt x="500" y="2541"/>
                    <a:pt x="518" y="2232"/>
                    <a:pt x="518" y="1904"/>
                  </a:cubicBezTo>
                  <a:lnTo>
                    <a:pt x="518" y="1174"/>
                  </a:lnTo>
                  <a:lnTo>
                    <a:pt x="518" y="633"/>
                  </a:lnTo>
                  <a:lnTo>
                    <a:pt x="518" y="439"/>
                  </a:lnTo>
                  <a:cubicBezTo>
                    <a:pt x="518" y="402"/>
                    <a:pt x="518" y="365"/>
                    <a:pt x="500" y="347"/>
                  </a:cubicBezTo>
                  <a:lnTo>
                    <a:pt x="500" y="171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9"/>
            <p:cNvSpPr/>
            <p:nvPr/>
          </p:nvSpPr>
          <p:spPr>
            <a:xfrm>
              <a:off x="518916" y="4035642"/>
              <a:ext cx="2748" cy="90064"/>
            </a:xfrm>
            <a:custGeom>
              <a:avLst/>
              <a:gdLst/>
              <a:ahLst/>
              <a:cxnLst/>
              <a:rect l="l" t="t" r="r" b="b"/>
              <a:pathLst>
                <a:path w="98" h="3212" extrusionOk="0">
                  <a:moveTo>
                    <a:pt x="38" y="0"/>
                  </a:moveTo>
                  <a:lnTo>
                    <a:pt x="38" y="171"/>
                  </a:lnTo>
                  <a:lnTo>
                    <a:pt x="38" y="347"/>
                  </a:lnTo>
                  <a:cubicBezTo>
                    <a:pt x="56" y="365"/>
                    <a:pt x="56" y="402"/>
                    <a:pt x="56" y="439"/>
                  </a:cubicBezTo>
                  <a:lnTo>
                    <a:pt x="56" y="633"/>
                  </a:lnTo>
                  <a:lnTo>
                    <a:pt x="56" y="1174"/>
                  </a:lnTo>
                  <a:lnTo>
                    <a:pt x="56" y="1904"/>
                  </a:lnTo>
                  <a:cubicBezTo>
                    <a:pt x="56" y="2232"/>
                    <a:pt x="38" y="2541"/>
                    <a:pt x="19" y="2846"/>
                  </a:cubicBezTo>
                  <a:lnTo>
                    <a:pt x="19" y="3059"/>
                  </a:lnTo>
                  <a:lnTo>
                    <a:pt x="19" y="3119"/>
                  </a:lnTo>
                  <a:cubicBezTo>
                    <a:pt x="19" y="3138"/>
                    <a:pt x="19" y="3174"/>
                    <a:pt x="1" y="3211"/>
                  </a:cubicBezTo>
                  <a:lnTo>
                    <a:pt x="38" y="3211"/>
                  </a:lnTo>
                  <a:cubicBezTo>
                    <a:pt x="38" y="3156"/>
                    <a:pt x="56" y="3119"/>
                    <a:pt x="56" y="3059"/>
                  </a:cubicBezTo>
                  <a:lnTo>
                    <a:pt x="56" y="2846"/>
                  </a:lnTo>
                  <a:cubicBezTo>
                    <a:pt x="56" y="2791"/>
                    <a:pt x="75" y="2712"/>
                    <a:pt x="75" y="2657"/>
                  </a:cubicBezTo>
                  <a:cubicBezTo>
                    <a:pt x="75" y="2403"/>
                    <a:pt x="98" y="2153"/>
                    <a:pt x="98" y="1904"/>
                  </a:cubicBezTo>
                  <a:lnTo>
                    <a:pt x="98" y="1174"/>
                  </a:lnTo>
                  <a:lnTo>
                    <a:pt x="98" y="633"/>
                  </a:lnTo>
                  <a:cubicBezTo>
                    <a:pt x="98" y="578"/>
                    <a:pt x="98" y="499"/>
                    <a:pt x="75" y="439"/>
                  </a:cubicBezTo>
                  <a:lnTo>
                    <a:pt x="75" y="347"/>
                  </a:lnTo>
                  <a:lnTo>
                    <a:pt x="75" y="17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9"/>
            <p:cNvSpPr/>
            <p:nvPr/>
          </p:nvSpPr>
          <p:spPr>
            <a:xfrm>
              <a:off x="530721" y="4035642"/>
              <a:ext cx="19460" cy="90064"/>
            </a:xfrm>
            <a:custGeom>
              <a:avLst/>
              <a:gdLst/>
              <a:ahLst/>
              <a:cxnLst/>
              <a:rect l="l" t="t" r="r" b="b"/>
              <a:pathLst>
                <a:path w="694" h="3212" extrusionOk="0">
                  <a:moveTo>
                    <a:pt x="79" y="0"/>
                  </a:moveTo>
                  <a:cubicBezTo>
                    <a:pt x="97" y="19"/>
                    <a:pt x="97" y="56"/>
                    <a:pt x="97" y="93"/>
                  </a:cubicBezTo>
                  <a:lnTo>
                    <a:pt x="97" y="116"/>
                  </a:lnTo>
                  <a:lnTo>
                    <a:pt x="97" y="171"/>
                  </a:lnTo>
                  <a:lnTo>
                    <a:pt x="97" y="208"/>
                  </a:lnTo>
                  <a:cubicBezTo>
                    <a:pt x="116" y="250"/>
                    <a:pt x="116" y="268"/>
                    <a:pt x="116" y="287"/>
                  </a:cubicBezTo>
                  <a:lnTo>
                    <a:pt x="116" y="347"/>
                  </a:lnTo>
                  <a:lnTo>
                    <a:pt x="116" y="439"/>
                  </a:lnTo>
                  <a:cubicBezTo>
                    <a:pt x="116" y="462"/>
                    <a:pt x="116" y="481"/>
                    <a:pt x="139" y="518"/>
                  </a:cubicBezTo>
                  <a:lnTo>
                    <a:pt x="139" y="555"/>
                  </a:lnTo>
                  <a:lnTo>
                    <a:pt x="139" y="578"/>
                  </a:lnTo>
                  <a:lnTo>
                    <a:pt x="139" y="615"/>
                  </a:lnTo>
                  <a:lnTo>
                    <a:pt x="139" y="652"/>
                  </a:lnTo>
                  <a:lnTo>
                    <a:pt x="139" y="670"/>
                  </a:lnTo>
                  <a:cubicBezTo>
                    <a:pt x="157" y="924"/>
                    <a:pt x="157" y="1174"/>
                    <a:pt x="157" y="1405"/>
                  </a:cubicBezTo>
                  <a:lnTo>
                    <a:pt x="157" y="1423"/>
                  </a:lnTo>
                  <a:lnTo>
                    <a:pt x="157" y="1520"/>
                  </a:lnTo>
                  <a:lnTo>
                    <a:pt x="157" y="1617"/>
                  </a:lnTo>
                  <a:lnTo>
                    <a:pt x="157" y="1636"/>
                  </a:lnTo>
                  <a:lnTo>
                    <a:pt x="157" y="1710"/>
                  </a:lnTo>
                  <a:lnTo>
                    <a:pt x="157" y="1733"/>
                  </a:lnTo>
                  <a:cubicBezTo>
                    <a:pt x="139" y="1788"/>
                    <a:pt x="139" y="1848"/>
                    <a:pt x="139" y="1904"/>
                  </a:cubicBezTo>
                  <a:lnTo>
                    <a:pt x="139" y="1922"/>
                  </a:lnTo>
                  <a:lnTo>
                    <a:pt x="139" y="1982"/>
                  </a:lnTo>
                  <a:lnTo>
                    <a:pt x="139" y="2019"/>
                  </a:lnTo>
                  <a:lnTo>
                    <a:pt x="139" y="2098"/>
                  </a:lnTo>
                  <a:lnTo>
                    <a:pt x="139" y="2116"/>
                  </a:lnTo>
                  <a:cubicBezTo>
                    <a:pt x="116" y="2135"/>
                    <a:pt x="116" y="2172"/>
                    <a:pt x="116" y="2195"/>
                  </a:cubicBezTo>
                  <a:lnTo>
                    <a:pt x="116" y="2366"/>
                  </a:lnTo>
                  <a:cubicBezTo>
                    <a:pt x="116" y="2366"/>
                    <a:pt x="116" y="2384"/>
                    <a:pt x="97" y="2384"/>
                  </a:cubicBezTo>
                  <a:lnTo>
                    <a:pt x="97" y="2463"/>
                  </a:lnTo>
                  <a:lnTo>
                    <a:pt x="97" y="2481"/>
                  </a:lnTo>
                  <a:lnTo>
                    <a:pt x="97" y="2560"/>
                  </a:lnTo>
                  <a:lnTo>
                    <a:pt x="97" y="2578"/>
                  </a:lnTo>
                  <a:cubicBezTo>
                    <a:pt x="79" y="2675"/>
                    <a:pt x="60" y="2749"/>
                    <a:pt x="60" y="2846"/>
                  </a:cubicBezTo>
                  <a:lnTo>
                    <a:pt x="60" y="2888"/>
                  </a:lnTo>
                  <a:cubicBezTo>
                    <a:pt x="42" y="2925"/>
                    <a:pt x="42" y="2943"/>
                    <a:pt x="42" y="2980"/>
                  </a:cubicBezTo>
                  <a:lnTo>
                    <a:pt x="42" y="3004"/>
                  </a:lnTo>
                  <a:cubicBezTo>
                    <a:pt x="42" y="3022"/>
                    <a:pt x="23" y="3040"/>
                    <a:pt x="23" y="3059"/>
                  </a:cubicBezTo>
                  <a:lnTo>
                    <a:pt x="23" y="3077"/>
                  </a:lnTo>
                  <a:lnTo>
                    <a:pt x="23" y="3096"/>
                  </a:lnTo>
                  <a:lnTo>
                    <a:pt x="23" y="3119"/>
                  </a:lnTo>
                  <a:cubicBezTo>
                    <a:pt x="23" y="3156"/>
                    <a:pt x="0" y="3174"/>
                    <a:pt x="0" y="3211"/>
                  </a:cubicBezTo>
                  <a:lnTo>
                    <a:pt x="370" y="3211"/>
                  </a:lnTo>
                  <a:cubicBezTo>
                    <a:pt x="407" y="3211"/>
                    <a:pt x="425" y="3193"/>
                    <a:pt x="425" y="3174"/>
                  </a:cubicBezTo>
                  <a:lnTo>
                    <a:pt x="425" y="3156"/>
                  </a:lnTo>
                  <a:cubicBezTo>
                    <a:pt x="444" y="3119"/>
                    <a:pt x="444" y="3096"/>
                    <a:pt x="462" y="3059"/>
                  </a:cubicBezTo>
                  <a:cubicBezTo>
                    <a:pt x="485" y="2980"/>
                    <a:pt x="485" y="2925"/>
                    <a:pt x="504" y="2846"/>
                  </a:cubicBezTo>
                  <a:cubicBezTo>
                    <a:pt x="656" y="2172"/>
                    <a:pt x="693" y="1442"/>
                    <a:pt x="638" y="693"/>
                  </a:cubicBezTo>
                  <a:cubicBezTo>
                    <a:pt x="638" y="615"/>
                    <a:pt x="638" y="518"/>
                    <a:pt x="619" y="439"/>
                  </a:cubicBezTo>
                  <a:cubicBezTo>
                    <a:pt x="619" y="347"/>
                    <a:pt x="601" y="268"/>
                    <a:pt x="578" y="171"/>
                  </a:cubicBezTo>
                  <a:cubicBezTo>
                    <a:pt x="578" y="134"/>
                    <a:pt x="578" y="74"/>
                    <a:pt x="559" y="37"/>
                  </a:cubicBezTo>
                  <a:cubicBezTo>
                    <a:pt x="559" y="19"/>
                    <a:pt x="541" y="0"/>
                    <a:pt x="5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9"/>
            <p:cNvSpPr/>
            <p:nvPr/>
          </p:nvSpPr>
          <p:spPr>
            <a:xfrm>
              <a:off x="490287" y="4035642"/>
              <a:ext cx="6505" cy="90064"/>
            </a:xfrm>
            <a:custGeom>
              <a:avLst/>
              <a:gdLst/>
              <a:ahLst/>
              <a:cxnLst/>
              <a:rect l="l" t="t" r="r" b="b"/>
              <a:pathLst>
                <a:path w="232" h="3212" extrusionOk="0">
                  <a:moveTo>
                    <a:pt x="116" y="0"/>
                  </a:moveTo>
                  <a:cubicBezTo>
                    <a:pt x="1" y="1132"/>
                    <a:pt x="38" y="2232"/>
                    <a:pt x="195" y="3211"/>
                  </a:cubicBezTo>
                  <a:lnTo>
                    <a:pt x="232" y="3211"/>
                  </a:lnTo>
                  <a:cubicBezTo>
                    <a:pt x="232" y="3156"/>
                    <a:pt x="213" y="3096"/>
                    <a:pt x="213" y="3059"/>
                  </a:cubicBezTo>
                  <a:cubicBezTo>
                    <a:pt x="195" y="2980"/>
                    <a:pt x="195" y="2906"/>
                    <a:pt x="172" y="2846"/>
                  </a:cubicBezTo>
                  <a:cubicBezTo>
                    <a:pt x="56" y="1964"/>
                    <a:pt x="56" y="998"/>
                    <a:pt x="153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9"/>
            <p:cNvSpPr/>
            <p:nvPr/>
          </p:nvSpPr>
          <p:spPr>
            <a:xfrm>
              <a:off x="505961" y="4035642"/>
              <a:ext cx="2103" cy="90064"/>
            </a:xfrm>
            <a:custGeom>
              <a:avLst/>
              <a:gdLst/>
              <a:ahLst/>
              <a:cxnLst/>
              <a:rect l="l" t="t" r="r" b="b"/>
              <a:pathLst>
                <a:path w="75" h="3212" extrusionOk="0">
                  <a:moveTo>
                    <a:pt x="38" y="0"/>
                  </a:moveTo>
                  <a:cubicBezTo>
                    <a:pt x="1" y="1132"/>
                    <a:pt x="1" y="2232"/>
                    <a:pt x="56" y="3211"/>
                  </a:cubicBezTo>
                  <a:lnTo>
                    <a:pt x="75" y="3211"/>
                  </a:lnTo>
                  <a:cubicBezTo>
                    <a:pt x="19" y="2232"/>
                    <a:pt x="19" y="1132"/>
                    <a:pt x="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9"/>
            <p:cNvSpPr/>
            <p:nvPr/>
          </p:nvSpPr>
          <p:spPr>
            <a:xfrm>
              <a:off x="482127" y="4033427"/>
              <a:ext cx="62221" cy="2243"/>
            </a:xfrm>
            <a:custGeom>
              <a:avLst/>
              <a:gdLst/>
              <a:ahLst/>
              <a:cxnLst/>
              <a:rect l="l" t="t" r="r" b="b"/>
              <a:pathLst>
                <a:path w="2219" h="80" extrusionOk="0">
                  <a:moveTo>
                    <a:pt x="42" y="1"/>
                  </a:moveTo>
                  <a:cubicBezTo>
                    <a:pt x="24" y="1"/>
                    <a:pt x="1" y="19"/>
                    <a:pt x="1" y="38"/>
                  </a:cubicBezTo>
                  <a:lnTo>
                    <a:pt x="1" y="79"/>
                  </a:lnTo>
                  <a:lnTo>
                    <a:pt x="2218" y="79"/>
                  </a:lnTo>
                  <a:lnTo>
                    <a:pt x="2218" y="38"/>
                  </a:lnTo>
                  <a:cubicBezTo>
                    <a:pt x="2218" y="19"/>
                    <a:pt x="2218" y="1"/>
                    <a:pt x="2195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9"/>
            <p:cNvSpPr/>
            <p:nvPr/>
          </p:nvSpPr>
          <p:spPr>
            <a:xfrm>
              <a:off x="494044" y="4070608"/>
              <a:ext cx="41107" cy="30872"/>
            </a:xfrm>
            <a:custGeom>
              <a:avLst/>
              <a:gdLst/>
              <a:ahLst/>
              <a:cxnLst/>
              <a:rect l="l" t="t" r="r" b="b"/>
              <a:pathLst>
                <a:path w="1466" h="1101" extrusionOk="0">
                  <a:moveTo>
                    <a:pt x="1137" y="1"/>
                  </a:moveTo>
                  <a:lnTo>
                    <a:pt x="1" y="486"/>
                  </a:lnTo>
                  <a:lnTo>
                    <a:pt x="310" y="1100"/>
                  </a:lnTo>
                  <a:lnTo>
                    <a:pt x="1465" y="560"/>
                  </a:lnTo>
                  <a:lnTo>
                    <a:pt x="1137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9"/>
            <p:cNvSpPr/>
            <p:nvPr/>
          </p:nvSpPr>
          <p:spPr>
            <a:xfrm>
              <a:off x="530721" y="4035642"/>
              <a:ext cx="5973" cy="90064"/>
            </a:xfrm>
            <a:custGeom>
              <a:avLst/>
              <a:gdLst/>
              <a:ahLst/>
              <a:cxnLst/>
              <a:rect l="l" t="t" r="r" b="b"/>
              <a:pathLst>
                <a:path w="213" h="3212" extrusionOk="0">
                  <a:moveTo>
                    <a:pt x="79" y="0"/>
                  </a:moveTo>
                  <a:cubicBezTo>
                    <a:pt x="97" y="19"/>
                    <a:pt x="97" y="56"/>
                    <a:pt x="97" y="93"/>
                  </a:cubicBezTo>
                  <a:lnTo>
                    <a:pt x="97" y="116"/>
                  </a:lnTo>
                  <a:lnTo>
                    <a:pt x="97" y="153"/>
                  </a:lnTo>
                  <a:lnTo>
                    <a:pt x="97" y="171"/>
                  </a:lnTo>
                  <a:lnTo>
                    <a:pt x="97" y="208"/>
                  </a:lnTo>
                  <a:cubicBezTo>
                    <a:pt x="116" y="250"/>
                    <a:pt x="116" y="268"/>
                    <a:pt x="116" y="287"/>
                  </a:cubicBezTo>
                  <a:lnTo>
                    <a:pt x="116" y="347"/>
                  </a:lnTo>
                  <a:lnTo>
                    <a:pt x="116" y="421"/>
                  </a:lnTo>
                  <a:lnTo>
                    <a:pt x="116" y="439"/>
                  </a:lnTo>
                  <a:cubicBezTo>
                    <a:pt x="116" y="462"/>
                    <a:pt x="116" y="481"/>
                    <a:pt x="139" y="518"/>
                  </a:cubicBezTo>
                  <a:lnTo>
                    <a:pt x="139" y="578"/>
                  </a:lnTo>
                  <a:lnTo>
                    <a:pt x="139" y="652"/>
                  </a:lnTo>
                  <a:lnTo>
                    <a:pt x="139" y="670"/>
                  </a:lnTo>
                  <a:cubicBezTo>
                    <a:pt x="157" y="924"/>
                    <a:pt x="157" y="1174"/>
                    <a:pt x="157" y="1405"/>
                  </a:cubicBezTo>
                  <a:lnTo>
                    <a:pt x="157" y="1423"/>
                  </a:lnTo>
                  <a:lnTo>
                    <a:pt x="157" y="1520"/>
                  </a:lnTo>
                  <a:lnTo>
                    <a:pt x="157" y="1617"/>
                  </a:lnTo>
                  <a:lnTo>
                    <a:pt x="157" y="1636"/>
                  </a:lnTo>
                  <a:lnTo>
                    <a:pt x="157" y="1710"/>
                  </a:lnTo>
                  <a:lnTo>
                    <a:pt x="157" y="1733"/>
                  </a:lnTo>
                  <a:cubicBezTo>
                    <a:pt x="139" y="1788"/>
                    <a:pt x="139" y="1848"/>
                    <a:pt x="139" y="1904"/>
                  </a:cubicBezTo>
                  <a:lnTo>
                    <a:pt x="139" y="1922"/>
                  </a:lnTo>
                  <a:lnTo>
                    <a:pt x="139" y="1982"/>
                  </a:lnTo>
                  <a:lnTo>
                    <a:pt x="139" y="2019"/>
                  </a:lnTo>
                  <a:lnTo>
                    <a:pt x="139" y="2098"/>
                  </a:lnTo>
                  <a:lnTo>
                    <a:pt x="139" y="2116"/>
                  </a:lnTo>
                  <a:cubicBezTo>
                    <a:pt x="116" y="2135"/>
                    <a:pt x="116" y="2172"/>
                    <a:pt x="116" y="2195"/>
                  </a:cubicBezTo>
                  <a:lnTo>
                    <a:pt x="116" y="2287"/>
                  </a:lnTo>
                  <a:lnTo>
                    <a:pt x="116" y="2366"/>
                  </a:lnTo>
                  <a:cubicBezTo>
                    <a:pt x="116" y="2366"/>
                    <a:pt x="116" y="2384"/>
                    <a:pt x="97" y="2384"/>
                  </a:cubicBezTo>
                  <a:lnTo>
                    <a:pt x="97" y="2463"/>
                  </a:lnTo>
                  <a:lnTo>
                    <a:pt x="97" y="2481"/>
                  </a:lnTo>
                  <a:lnTo>
                    <a:pt x="97" y="2560"/>
                  </a:lnTo>
                  <a:lnTo>
                    <a:pt x="97" y="2578"/>
                  </a:lnTo>
                  <a:cubicBezTo>
                    <a:pt x="79" y="2675"/>
                    <a:pt x="60" y="2749"/>
                    <a:pt x="60" y="2846"/>
                  </a:cubicBezTo>
                  <a:lnTo>
                    <a:pt x="60" y="2888"/>
                  </a:lnTo>
                  <a:cubicBezTo>
                    <a:pt x="42" y="2925"/>
                    <a:pt x="42" y="2943"/>
                    <a:pt x="42" y="2980"/>
                  </a:cubicBezTo>
                  <a:lnTo>
                    <a:pt x="42" y="3004"/>
                  </a:lnTo>
                  <a:cubicBezTo>
                    <a:pt x="42" y="3022"/>
                    <a:pt x="23" y="3040"/>
                    <a:pt x="23" y="3059"/>
                  </a:cubicBezTo>
                  <a:lnTo>
                    <a:pt x="23" y="3077"/>
                  </a:lnTo>
                  <a:lnTo>
                    <a:pt x="23" y="3096"/>
                  </a:lnTo>
                  <a:lnTo>
                    <a:pt x="23" y="3119"/>
                  </a:lnTo>
                  <a:cubicBezTo>
                    <a:pt x="23" y="3156"/>
                    <a:pt x="0" y="3174"/>
                    <a:pt x="0" y="3211"/>
                  </a:cubicBezTo>
                  <a:lnTo>
                    <a:pt x="42" y="3211"/>
                  </a:lnTo>
                  <a:cubicBezTo>
                    <a:pt x="60" y="3156"/>
                    <a:pt x="60" y="3119"/>
                    <a:pt x="60" y="3059"/>
                  </a:cubicBezTo>
                  <a:cubicBezTo>
                    <a:pt x="79" y="3004"/>
                    <a:pt x="97" y="2925"/>
                    <a:pt x="97" y="2846"/>
                  </a:cubicBezTo>
                  <a:cubicBezTo>
                    <a:pt x="194" y="2172"/>
                    <a:pt x="213" y="1442"/>
                    <a:pt x="176" y="670"/>
                  </a:cubicBezTo>
                  <a:lnTo>
                    <a:pt x="176" y="439"/>
                  </a:lnTo>
                  <a:cubicBezTo>
                    <a:pt x="157" y="402"/>
                    <a:pt x="157" y="384"/>
                    <a:pt x="157" y="365"/>
                  </a:cubicBezTo>
                  <a:cubicBezTo>
                    <a:pt x="157" y="287"/>
                    <a:pt x="157" y="231"/>
                    <a:pt x="139" y="171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9"/>
            <p:cNvSpPr/>
            <p:nvPr/>
          </p:nvSpPr>
          <p:spPr>
            <a:xfrm>
              <a:off x="477332" y="4040437"/>
              <a:ext cx="71810" cy="7543"/>
            </a:xfrm>
            <a:custGeom>
              <a:avLst/>
              <a:gdLst/>
              <a:ahLst/>
              <a:cxnLst/>
              <a:rect l="l" t="t" r="r" b="b"/>
              <a:pathLst>
                <a:path w="2561" h="269" extrusionOk="0">
                  <a:moveTo>
                    <a:pt x="38" y="0"/>
                  </a:moveTo>
                  <a:cubicBezTo>
                    <a:pt x="38" y="37"/>
                    <a:pt x="19" y="60"/>
                    <a:pt x="19" y="97"/>
                  </a:cubicBezTo>
                  <a:lnTo>
                    <a:pt x="19" y="134"/>
                  </a:lnTo>
                  <a:cubicBezTo>
                    <a:pt x="1" y="176"/>
                    <a:pt x="1" y="213"/>
                    <a:pt x="1" y="268"/>
                  </a:cubicBezTo>
                  <a:lnTo>
                    <a:pt x="2560" y="268"/>
                  </a:lnTo>
                  <a:lnTo>
                    <a:pt x="2560" y="213"/>
                  </a:lnTo>
                  <a:lnTo>
                    <a:pt x="2560" y="194"/>
                  </a:lnTo>
                  <a:lnTo>
                    <a:pt x="2560" y="176"/>
                  </a:lnTo>
                  <a:lnTo>
                    <a:pt x="2560" y="153"/>
                  </a:lnTo>
                  <a:lnTo>
                    <a:pt x="2560" y="134"/>
                  </a:lnTo>
                  <a:lnTo>
                    <a:pt x="2560" y="97"/>
                  </a:lnTo>
                  <a:cubicBezTo>
                    <a:pt x="2560" y="97"/>
                    <a:pt x="2542" y="97"/>
                    <a:pt x="2542" y="79"/>
                  </a:cubicBezTo>
                  <a:lnTo>
                    <a:pt x="2542" y="60"/>
                  </a:lnTo>
                  <a:lnTo>
                    <a:pt x="2542" y="19"/>
                  </a:lnTo>
                  <a:cubicBezTo>
                    <a:pt x="2523" y="19"/>
                    <a:pt x="2523" y="0"/>
                    <a:pt x="2523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9"/>
            <p:cNvSpPr/>
            <p:nvPr/>
          </p:nvSpPr>
          <p:spPr>
            <a:xfrm>
              <a:off x="480585" y="4115444"/>
              <a:ext cx="65305" cy="5973"/>
            </a:xfrm>
            <a:custGeom>
              <a:avLst/>
              <a:gdLst/>
              <a:ahLst/>
              <a:cxnLst/>
              <a:rect l="l" t="t" r="r" b="b"/>
              <a:pathLst>
                <a:path w="2329" h="213" extrusionOk="0">
                  <a:moveTo>
                    <a:pt x="0" y="0"/>
                  </a:moveTo>
                  <a:cubicBezTo>
                    <a:pt x="0" y="19"/>
                    <a:pt x="19" y="42"/>
                    <a:pt x="19" y="60"/>
                  </a:cubicBezTo>
                  <a:lnTo>
                    <a:pt x="19" y="116"/>
                  </a:lnTo>
                  <a:cubicBezTo>
                    <a:pt x="37" y="158"/>
                    <a:pt x="37" y="194"/>
                    <a:pt x="56" y="213"/>
                  </a:cubicBezTo>
                  <a:lnTo>
                    <a:pt x="2273" y="213"/>
                  </a:lnTo>
                  <a:cubicBezTo>
                    <a:pt x="2310" y="158"/>
                    <a:pt x="2329" y="97"/>
                    <a:pt x="2329" y="42"/>
                  </a:cubicBezTo>
                  <a:lnTo>
                    <a:pt x="2329" y="0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39"/>
            <p:cNvSpPr/>
            <p:nvPr/>
          </p:nvSpPr>
          <p:spPr>
            <a:xfrm>
              <a:off x="477332" y="4040437"/>
              <a:ext cx="71810" cy="7543"/>
            </a:xfrm>
            <a:custGeom>
              <a:avLst/>
              <a:gdLst/>
              <a:ahLst/>
              <a:cxnLst/>
              <a:rect l="l" t="t" r="r" b="b"/>
              <a:pathLst>
                <a:path w="2561" h="269" extrusionOk="0">
                  <a:moveTo>
                    <a:pt x="2408" y="0"/>
                  </a:moveTo>
                  <a:lnTo>
                    <a:pt x="2445" y="194"/>
                  </a:lnTo>
                  <a:lnTo>
                    <a:pt x="2061" y="194"/>
                  </a:lnTo>
                  <a:lnTo>
                    <a:pt x="2020" y="176"/>
                  </a:lnTo>
                  <a:lnTo>
                    <a:pt x="1521" y="176"/>
                  </a:lnTo>
                  <a:lnTo>
                    <a:pt x="1040" y="153"/>
                  </a:lnTo>
                  <a:lnTo>
                    <a:pt x="19" y="134"/>
                  </a:lnTo>
                  <a:cubicBezTo>
                    <a:pt x="1" y="176"/>
                    <a:pt x="1" y="213"/>
                    <a:pt x="1" y="268"/>
                  </a:cubicBezTo>
                  <a:lnTo>
                    <a:pt x="2560" y="268"/>
                  </a:lnTo>
                  <a:lnTo>
                    <a:pt x="2560" y="213"/>
                  </a:lnTo>
                  <a:lnTo>
                    <a:pt x="2560" y="194"/>
                  </a:lnTo>
                  <a:lnTo>
                    <a:pt x="2560" y="176"/>
                  </a:lnTo>
                  <a:lnTo>
                    <a:pt x="2560" y="153"/>
                  </a:lnTo>
                  <a:lnTo>
                    <a:pt x="2560" y="134"/>
                  </a:lnTo>
                  <a:lnTo>
                    <a:pt x="2560" y="97"/>
                  </a:lnTo>
                  <a:cubicBezTo>
                    <a:pt x="2560" y="97"/>
                    <a:pt x="2542" y="97"/>
                    <a:pt x="2542" y="79"/>
                  </a:cubicBezTo>
                  <a:lnTo>
                    <a:pt x="2542" y="60"/>
                  </a:lnTo>
                  <a:lnTo>
                    <a:pt x="2542" y="19"/>
                  </a:lnTo>
                  <a:cubicBezTo>
                    <a:pt x="2523" y="19"/>
                    <a:pt x="2523" y="0"/>
                    <a:pt x="2523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39"/>
            <p:cNvSpPr/>
            <p:nvPr/>
          </p:nvSpPr>
          <p:spPr>
            <a:xfrm>
              <a:off x="481090" y="4115444"/>
              <a:ext cx="64800" cy="5973"/>
            </a:xfrm>
            <a:custGeom>
              <a:avLst/>
              <a:gdLst/>
              <a:ahLst/>
              <a:cxnLst/>
              <a:rect l="l" t="t" r="r" b="b"/>
              <a:pathLst>
                <a:path w="2311" h="213" extrusionOk="0">
                  <a:moveTo>
                    <a:pt x="2177" y="0"/>
                  </a:moveTo>
                  <a:lnTo>
                    <a:pt x="2140" y="158"/>
                  </a:lnTo>
                  <a:lnTo>
                    <a:pt x="1" y="116"/>
                  </a:lnTo>
                  <a:lnTo>
                    <a:pt x="1" y="116"/>
                  </a:lnTo>
                  <a:cubicBezTo>
                    <a:pt x="19" y="158"/>
                    <a:pt x="19" y="194"/>
                    <a:pt x="38" y="213"/>
                  </a:cubicBezTo>
                  <a:lnTo>
                    <a:pt x="2255" y="213"/>
                  </a:lnTo>
                  <a:cubicBezTo>
                    <a:pt x="2292" y="158"/>
                    <a:pt x="2311" y="79"/>
                    <a:pt x="231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9"/>
            <p:cNvSpPr/>
            <p:nvPr/>
          </p:nvSpPr>
          <p:spPr>
            <a:xfrm>
              <a:off x="478370" y="4047951"/>
              <a:ext cx="70240" cy="7150"/>
            </a:xfrm>
            <a:custGeom>
              <a:avLst/>
              <a:gdLst/>
              <a:ahLst/>
              <a:cxnLst/>
              <a:rect l="l" t="t" r="r" b="b"/>
              <a:pathLst>
                <a:path w="2505" h="255" extrusionOk="0">
                  <a:moveTo>
                    <a:pt x="1" y="0"/>
                  </a:moveTo>
                  <a:lnTo>
                    <a:pt x="1" y="97"/>
                  </a:lnTo>
                  <a:lnTo>
                    <a:pt x="504" y="139"/>
                  </a:lnTo>
                  <a:lnTo>
                    <a:pt x="1003" y="157"/>
                  </a:lnTo>
                  <a:lnTo>
                    <a:pt x="1502" y="194"/>
                  </a:lnTo>
                  <a:lnTo>
                    <a:pt x="1544" y="194"/>
                  </a:lnTo>
                  <a:lnTo>
                    <a:pt x="1752" y="213"/>
                  </a:lnTo>
                  <a:lnTo>
                    <a:pt x="2006" y="231"/>
                  </a:lnTo>
                  <a:lnTo>
                    <a:pt x="2043" y="231"/>
                  </a:lnTo>
                  <a:lnTo>
                    <a:pt x="2505" y="254"/>
                  </a:lnTo>
                  <a:cubicBezTo>
                    <a:pt x="2505" y="176"/>
                    <a:pt x="2505" y="79"/>
                    <a:pt x="248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9"/>
            <p:cNvSpPr/>
            <p:nvPr/>
          </p:nvSpPr>
          <p:spPr>
            <a:xfrm>
              <a:off x="398568" y="4007518"/>
              <a:ext cx="21002" cy="118189"/>
            </a:xfrm>
            <a:custGeom>
              <a:avLst/>
              <a:gdLst/>
              <a:ahLst/>
              <a:cxnLst/>
              <a:rect l="l" t="t" r="r" b="b"/>
              <a:pathLst>
                <a:path w="749" h="4215" extrusionOk="0">
                  <a:moveTo>
                    <a:pt x="37" y="0"/>
                  </a:moveTo>
                  <a:cubicBezTo>
                    <a:pt x="37" y="79"/>
                    <a:pt x="37" y="171"/>
                    <a:pt x="56" y="250"/>
                  </a:cubicBezTo>
                  <a:lnTo>
                    <a:pt x="56" y="463"/>
                  </a:lnTo>
                  <a:lnTo>
                    <a:pt x="56" y="597"/>
                  </a:lnTo>
                  <a:lnTo>
                    <a:pt x="56" y="846"/>
                  </a:lnTo>
                  <a:cubicBezTo>
                    <a:pt x="74" y="1077"/>
                    <a:pt x="74" y="1327"/>
                    <a:pt x="74" y="1558"/>
                  </a:cubicBezTo>
                  <a:cubicBezTo>
                    <a:pt x="74" y="1886"/>
                    <a:pt x="74" y="2195"/>
                    <a:pt x="56" y="2523"/>
                  </a:cubicBezTo>
                  <a:cubicBezTo>
                    <a:pt x="56" y="2944"/>
                    <a:pt x="37" y="3350"/>
                    <a:pt x="37" y="3752"/>
                  </a:cubicBezTo>
                  <a:cubicBezTo>
                    <a:pt x="19" y="3831"/>
                    <a:pt x="19" y="3928"/>
                    <a:pt x="19" y="4025"/>
                  </a:cubicBezTo>
                  <a:lnTo>
                    <a:pt x="19" y="4080"/>
                  </a:lnTo>
                  <a:cubicBezTo>
                    <a:pt x="19" y="4122"/>
                    <a:pt x="0" y="4177"/>
                    <a:pt x="0" y="4214"/>
                  </a:cubicBezTo>
                  <a:lnTo>
                    <a:pt x="536" y="4214"/>
                  </a:lnTo>
                  <a:cubicBezTo>
                    <a:pt x="555" y="4177"/>
                    <a:pt x="555" y="4141"/>
                    <a:pt x="555" y="4099"/>
                  </a:cubicBezTo>
                  <a:lnTo>
                    <a:pt x="578" y="4080"/>
                  </a:lnTo>
                  <a:lnTo>
                    <a:pt x="578" y="4062"/>
                  </a:lnTo>
                  <a:lnTo>
                    <a:pt x="578" y="4043"/>
                  </a:lnTo>
                  <a:lnTo>
                    <a:pt x="578" y="4025"/>
                  </a:lnTo>
                  <a:cubicBezTo>
                    <a:pt x="578" y="4007"/>
                    <a:pt x="578" y="3965"/>
                    <a:pt x="596" y="3946"/>
                  </a:cubicBezTo>
                  <a:lnTo>
                    <a:pt x="596" y="3928"/>
                  </a:lnTo>
                  <a:cubicBezTo>
                    <a:pt x="596" y="3868"/>
                    <a:pt x="615" y="3831"/>
                    <a:pt x="615" y="3794"/>
                  </a:cubicBezTo>
                  <a:lnTo>
                    <a:pt x="615" y="3752"/>
                  </a:lnTo>
                  <a:lnTo>
                    <a:pt x="615" y="3734"/>
                  </a:lnTo>
                  <a:cubicBezTo>
                    <a:pt x="633" y="3618"/>
                    <a:pt x="652" y="3503"/>
                    <a:pt x="652" y="3387"/>
                  </a:cubicBezTo>
                  <a:lnTo>
                    <a:pt x="652" y="3369"/>
                  </a:lnTo>
                  <a:cubicBezTo>
                    <a:pt x="670" y="3332"/>
                    <a:pt x="670" y="3290"/>
                    <a:pt x="670" y="3272"/>
                  </a:cubicBezTo>
                  <a:lnTo>
                    <a:pt x="670" y="3235"/>
                  </a:lnTo>
                  <a:cubicBezTo>
                    <a:pt x="670" y="3198"/>
                    <a:pt x="670" y="3175"/>
                    <a:pt x="693" y="3138"/>
                  </a:cubicBezTo>
                  <a:lnTo>
                    <a:pt x="693" y="3101"/>
                  </a:lnTo>
                  <a:lnTo>
                    <a:pt x="693" y="3004"/>
                  </a:lnTo>
                  <a:cubicBezTo>
                    <a:pt x="693" y="2967"/>
                    <a:pt x="693" y="2925"/>
                    <a:pt x="712" y="2888"/>
                  </a:cubicBezTo>
                  <a:lnTo>
                    <a:pt x="712" y="2773"/>
                  </a:lnTo>
                  <a:lnTo>
                    <a:pt x="712" y="2754"/>
                  </a:lnTo>
                  <a:lnTo>
                    <a:pt x="712" y="2657"/>
                  </a:lnTo>
                  <a:cubicBezTo>
                    <a:pt x="712" y="2639"/>
                    <a:pt x="712" y="2620"/>
                    <a:pt x="730" y="2620"/>
                  </a:cubicBezTo>
                  <a:lnTo>
                    <a:pt x="730" y="2597"/>
                  </a:lnTo>
                  <a:lnTo>
                    <a:pt x="730" y="2523"/>
                  </a:lnTo>
                  <a:lnTo>
                    <a:pt x="730" y="2274"/>
                  </a:lnTo>
                  <a:lnTo>
                    <a:pt x="730" y="2251"/>
                  </a:lnTo>
                  <a:lnTo>
                    <a:pt x="730" y="2158"/>
                  </a:lnTo>
                  <a:lnTo>
                    <a:pt x="730" y="2117"/>
                  </a:lnTo>
                  <a:cubicBezTo>
                    <a:pt x="749" y="2080"/>
                    <a:pt x="749" y="2043"/>
                    <a:pt x="749" y="2020"/>
                  </a:cubicBezTo>
                  <a:lnTo>
                    <a:pt x="749" y="2001"/>
                  </a:lnTo>
                  <a:lnTo>
                    <a:pt x="749" y="1886"/>
                  </a:lnTo>
                  <a:lnTo>
                    <a:pt x="749" y="1867"/>
                  </a:lnTo>
                  <a:cubicBezTo>
                    <a:pt x="749" y="1539"/>
                    <a:pt x="730" y="1211"/>
                    <a:pt x="730" y="888"/>
                  </a:cubicBezTo>
                  <a:cubicBezTo>
                    <a:pt x="730" y="865"/>
                    <a:pt x="712" y="846"/>
                    <a:pt x="712" y="809"/>
                  </a:cubicBezTo>
                  <a:lnTo>
                    <a:pt x="712" y="749"/>
                  </a:lnTo>
                  <a:lnTo>
                    <a:pt x="712" y="694"/>
                  </a:lnTo>
                  <a:lnTo>
                    <a:pt x="712" y="597"/>
                  </a:lnTo>
                  <a:lnTo>
                    <a:pt x="712" y="560"/>
                  </a:lnTo>
                  <a:cubicBezTo>
                    <a:pt x="693" y="541"/>
                    <a:pt x="693" y="499"/>
                    <a:pt x="693" y="481"/>
                  </a:cubicBezTo>
                  <a:lnTo>
                    <a:pt x="693" y="310"/>
                  </a:lnTo>
                  <a:cubicBezTo>
                    <a:pt x="670" y="287"/>
                    <a:pt x="670" y="268"/>
                    <a:pt x="670" y="250"/>
                  </a:cubicBezTo>
                  <a:lnTo>
                    <a:pt x="670" y="231"/>
                  </a:lnTo>
                  <a:lnTo>
                    <a:pt x="670" y="171"/>
                  </a:lnTo>
                  <a:lnTo>
                    <a:pt x="670" y="134"/>
                  </a:lnTo>
                  <a:cubicBezTo>
                    <a:pt x="670" y="98"/>
                    <a:pt x="652" y="56"/>
                    <a:pt x="652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9"/>
            <p:cNvSpPr/>
            <p:nvPr/>
          </p:nvSpPr>
          <p:spPr>
            <a:xfrm>
              <a:off x="342320" y="4007518"/>
              <a:ext cx="25965" cy="118189"/>
            </a:xfrm>
            <a:custGeom>
              <a:avLst/>
              <a:gdLst/>
              <a:ahLst/>
              <a:cxnLst/>
              <a:rect l="l" t="t" r="r" b="b"/>
              <a:pathLst>
                <a:path w="926" h="4215" extrusionOk="0">
                  <a:moveTo>
                    <a:pt x="274" y="0"/>
                  </a:moveTo>
                  <a:cubicBezTo>
                    <a:pt x="232" y="0"/>
                    <a:pt x="195" y="37"/>
                    <a:pt x="195" y="79"/>
                  </a:cubicBezTo>
                  <a:cubicBezTo>
                    <a:pt x="158" y="250"/>
                    <a:pt x="135" y="426"/>
                    <a:pt x="116" y="597"/>
                  </a:cubicBezTo>
                  <a:lnTo>
                    <a:pt x="116" y="731"/>
                  </a:lnTo>
                  <a:cubicBezTo>
                    <a:pt x="1" y="1789"/>
                    <a:pt x="61" y="2791"/>
                    <a:pt x="274" y="3734"/>
                  </a:cubicBezTo>
                  <a:cubicBezTo>
                    <a:pt x="292" y="3812"/>
                    <a:pt x="311" y="3909"/>
                    <a:pt x="329" y="4007"/>
                  </a:cubicBezTo>
                  <a:lnTo>
                    <a:pt x="329" y="4025"/>
                  </a:lnTo>
                  <a:cubicBezTo>
                    <a:pt x="347" y="4043"/>
                    <a:pt x="347" y="4062"/>
                    <a:pt x="347" y="4062"/>
                  </a:cubicBezTo>
                  <a:cubicBezTo>
                    <a:pt x="347" y="4099"/>
                    <a:pt x="366" y="4122"/>
                    <a:pt x="366" y="4159"/>
                  </a:cubicBezTo>
                  <a:cubicBezTo>
                    <a:pt x="389" y="4196"/>
                    <a:pt x="408" y="4214"/>
                    <a:pt x="445" y="4214"/>
                  </a:cubicBezTo>
                  <a:lnTo>
                    <a:pt x="925" y="4214"/>
                  </a:lnTo>
                  <a:cubicBezTo>
                    <a:pt x="925" y="4177"/>
                    <a:pt x="907" y="4122"/>
                    <a:pt x="907" y="4080"/>
                  </a:cubicBezTo>
                  <a:cubicBezTo>
                    <a:pt x="907" y="4062"/>
                    <a:pt x="907" y="4043"/>
                    <a:pt x="888" y="4025"/>
                  </a:cubicBezTo>
                  <a:lnTo>
                    <a:pt x="888" y="4007"/>
                  </a:lnTo>
                  <a:cubicBezTo>
                    <a:pt x="888" y="3909"/>
                    <a:pt x="870" y="3812"/>
                    <a:pt x="851" y="3734"/>
                  </a:cubicBezTo>
                  <a:cubicBezTo>
                    <a:pt x="736" y="2810"/>
                    <a:pt x="694" y="1812"/>
                    <a:pt x="754" y="772"/>
                  </a:cubicBezTo>
                  <a:cubicBezTo>
                    <a:pt x="754" y="712"/>
                    <a:pt x="773" y="657"/>
                    <a:pt x="773" y="597"/>
                  </a:cubicBezTo>
                  <a:cubicBezTo>
                    <a:pt x="791" y="402"/>
                    <a:pt x="791" y="195"/>
                    <a:pt x="8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9"/>
            <p:cNvSpPr/>
            <p:nvPr/>
          </p:nvSpPr>
          <p:spPr>
            <a:xfrm>
              <a:off x="361247" y="4007518"/>
              <a:ext cx="22180" cy="118189"/>
            </a:xfrm>
            <a:custGeom>
              <a:avLst/>
              <a:gdLst/>
              <a:ahLst/>
              <a:cxnLst/>
              <a:rect l="l" t="t" r="r" b="b"/>
              <a:pathLst>
                <a:path w="791" h="4215" extrusionOk="0">
                  <a:moveTo>
                    <a:pt x="135" y="0"/>
                  </a:moveTo>
                  <a:cubicBezTo>
                    <a:pt x="1" y="1502"/>
                    <a:pt x="38" y="2944"/>
                    <a:pt x="250" y="4214"/>
                  </a:cubicBezTo>
                  <a:lnTo>
                    <a:pt x="791" y="4214"/>
                  </a:lnTo>
                  <a:cubicBezTo>
                    <a:pt x="712" y="2944"/>
                    <a:pt x="712" y="1502"/>
                    <a:pt x="754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9"/>
            <p:cNvSpPr/>
            <p:nvPr/>
          </p:nvSpPr>
          <p:spPr>
            <a:xfrm>
              <a:off x="381716" y="4007518"/>
              <a:ext cx="18955" cy="118189"/>
            </a:xfrm>
            <a:custGeom>
              <a:avLst/>
              <a:gdLst/>
              <a:ahLst/>
              <a:cxnLst/>
              <a:rect l="l" t="t" r="r" b="b"/>
              <a:pathLst>
                <a:path w="676" h="4215" extrusionOk="0">
                  <a:moveTo>
                    <a:pt x="24" y="0"/>
                  </a:moveTo>
                  <a:lnTo>
                    <a:pt x="24" y="250"/>
                  </a:lnTo>
                  <a:lnTo>
                    <a:pt x="24" y="444"/>
                  </a:lnTo>
                  <a:cubicBezTo>
                    <a:pt x="24" y="499"/>
                    <a:pt x="24" y="541"/>
                    <a:pt x="1" y="597"/>
                  </a:cubicBezTo>
                  <a:lnTo>
                    <a:pt x="1" y="809"/>
                  </a:lnTo>
                  <a:lnTo>
                    <a:pt x="1" y="1636"/>
                  </a:lnTo>
                  <a:lnTo>
                    <a:pt x="1" y="2597"/>
                  </a:lnTo>
                  <a:cubicBezTo>
                    <a:pt x="24" y="3004"/>
                    <a:pt x="24" y="3369"/>
                    <a:pt x="42" y="3752"/>
                  </a:cubicBezTo>
                  <a:cubicBezTo>
                    <a:pt x="42" y="3831"/>
                    <a:pt x="42" y="3928"/>
                    <a:pt x="61" y="4025"/>
                  </a:cubicBezTo>
                  <a:lnTo>
                    <a:pt x="61" y="4214"/>
                  </a:lnTo>
                  <a:lnTo>
                    <a:pt x="601" y="4214"/>
                  </a:lnTo>
                  <a:cubicBezTo>
                    <a:pt x="601" y="4177"/>
                    <a:pt x="620" y="4122"/>
                    <a:pt x="620" y="4080"/>
                  </a:cubicBezTo>
                  <a:lnTo>
                    <a:pt x="620" y="4025"/>
                  </a:lnTo>
                  <a:cubicBezTo>
                    <a:pt x="620" y="3928"/>
                    <a:pt x="620" y="3831"/>
                    <a:pt x="638" y="3752"/>
                  </a:cubicBezTo>
                  <a:cubicBezTo>
                    <a:pt x="638" y="3350"/>
                    <a:pt x="657" y="2944"/>
                    <a:pt x="657" y="2523"/>
                  </a:cubicBezTo>
                  <a:cubicBezTo>
                    <a:pt x="675" y="2195"/>
                    <a:pt x="675" y="1886"/>
                    <a:pt x="675" y="1558"/>
                  </a:cubicBezTo>
                  <a:cubicBezTo>
                    <a:pt x="675" y="1327"/>
                    <a:pt x="675" y="1077"/>
                    <a:pt x="657" y="846"/>
                  </a:cubicBezTo>
                  <a:lnTo>
                    <a:pt x="657" y="597"/>
                  </a:lnTo>
                  <a:lnTo>
                    <a:pt x="657" y="463"/>
                  </a:lnTo>
                  <a:lnTo>
                    <a:pt x="657" y="250"/>
                  </a:lnTo>
                  <a:cubicBezTo>
                    <a:pt x="638" y="171"/>
                    <a:pt x="638" y="79"/>
                    <a:pt x="6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9"/>
            <p:cNvSpPr/>
            <p:nvPr/>
          </p:nvSpPr>
          <p:spPr>
            <a:xfrm>
              <a:off x="398568" y="4007518"/>
              <a:ext cx="3253" cy="118189"/>
            </a:xfrm>
            <a:custGeom>
              <a:avLst/>
              <a:gdLst/>
              <a:ahLst/>
              <a:cxnLst/>
              <a:rect l="l" t="t" r="r" b="b"/>
              <a:pathLst>
                <a:path w="116" h="4215" extrusionOk="0">
                  <a:moveTo>
                    <a:pt x="37" y="0"/>
                  </a:moveTo>
                  <a:cubicBezTo>
                    <a:pt x="37" y="79"/>
                    <a:pt x="37" y="171"/>
                    <a:pt x="56" y="250"/>
                  </a:cubicBezTo>
                  <a:lnTo>
                    <a:pt x="56" y="463"/>
                  </a:lnTo>
                  <a:lnTo>
                    <a:pt x="56" y="597"/>
                  </a:lnTo>
                  <a:lnTo>
                    <a:pt x="56" y="846"/>
                  </a:lnTo>
                  <a:cubicBezTo>
                    <a:pt x="74" y="1077"/>
                    <a:pt x="74" y="1327"/>
                    <a:pt x="74" y="1558"/>
                  </a:cubicBezTo>
                  <a:cubicBezTo>
                    <a:pt x="74" y="1886"/>
                    <a:pt x="74" y="2195"/>
                    <a:pt x="56" y="2523"/>
                  </a:cubicBezTo>
                  <a:cubicBezTo>
                    <a:pt x="56" y="2944"/>
                    <a:pt x="37" y="3350"/>
                    <a:pt x="37" y="3752"/>
                  </a:cubicBezTo>
                  <a:cubicBezTo>
                    <a:pt x="19" y="3831"/>
                    <a:pt x="19" y="3928"/>
                    <a:pt x="19" y="4025"/>
                  </a:cubicBezTo>
                  <a:lnTo>
                    <a:pt x="19" y="4080"/>
                  </a:lnTo>
                  <a:cubicBezTo>
                    <a:pt x="19" y="4122"/>
                    <a:pt x="0" y="4177"/>
                    <a:pt x="0" y="4214"/>
                  </a:cubicBezTo>
                  <a:lnTo>
                    <a:pt x="56" y="4214"/>
                  </a:lnTo>
                  <a:lnTo>
                    <a:pt x="56" y="4025"/>
                  </a:lnTo>
                  <a:cubicBezTo>
                    <a:pt x="74" y="3928"/>
                    <a:pt x="74" y="3831"/>
                    <a:pt x="74" y="3752"/>
                  </a:cubicBezTo>
                  <a:cubicBezTo>
                    <a:pt x="74" y="3660"/>
                    <a:pt x="74" y="3563"/>
                    <a:pt x="93" y="3484"/>
                  </a:cubicBezTo>
                  <a:cubicBezTo>
                    <a:pt x="93" y="3156"/>
                    <a:pt x="116" y="2828"/>
                    <a:pt x="116" y="2505"/>
                  </a:cubicBezTo>
                  <a:lnTo>
                    <a:pt x="116" y="1539"/>
                  </a:lnTo>
                  <a:lnTo>
                    <a:pt x="116" y="846"/>
                  </a:lnTo>
                  <a:cubicBezTo>
                    <a:pt x="116" y="772"/>
                    <a:pt x="116" y="675"/>
                    <a:pt x="93" y="597"/>
                  </a:cubicBezTo>
                  <a:lnTo>
                    <a:pt x="93" y="463"/>
                  </a:lnTo>
                  <a:lnTo>
                    <a:pt x="93" y="250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9"/>
            <p:cNvSpPr/>
            <p:nvPr/>
          </p:nvSpPr>
          <p:spPr>
            <a:xfrm>
              <a:off x="413597" y="4007518"/>
              <a:ext cx="25937" cy="118189"/>
            </a:xfrm>
            <a:custGeom>
              <a:avLst/>
              <a:gdLst/>
              <a:ahLst/>
              <a:cxnLst/>
              <a:rect l="l" t="t" r="r" b="b"/>
              <a:pathLst>
                <a:path w="925" h="4215" extrusionOk="0">
                  <a:moveTo>
                    <a:pt x="116" y="0"/>
                  </a:moveTo>
                  <a:cubicBezTo>
                    <a:pt x="116" y="56"/>
                    <a:pt x="134" y="98"/>
                    <a:pt x="134" y="134"/>
                  </a:cubicBezTo>
                  <a:lnTo>
                    <a:pt x="134" y="171"/>
                  </a:lnTo>
                  <a:lnTo>
                    <a:pt x="134" y="250"/>
                  </a:lnTo>
                  <a:lnTo>
                    <a:pt x="134" y="287"/>
                  </a:lnTo>
                  <a:lnTo>
                    <a:pt x="157" y="310"/>
                  </a:lnTo>
                  <a:lnTo>
                    <a:pt x="157" y="402"/>
                  </a:lnTo>
                  <a:lnTo>
                    <a:pt x="157" y="481"/>
                  </a:lnTo>
                  <a:cubicBezTo>
                    <a:pt x="157" y="518"/>
                    <a:pt x="176" y="560"/>
                    <a:pt x="176" y="597"/>
                  </a:cubicBezTo>
                  <a:lnTo>
                    <a:pt x="176" y="694"/>
                  </a:lnTo>
                  <a:lnTo>
                    <a:pt x="176" y="749"/>
                  </a:lnTo>
                  <a:lnTo>
                    <a:pt x="176" y="772"/>
                  </a:lnTo>
                  <a:lnTo>
                    <a:pt x="176" y="809"/>
                  </a:lnTo>
                  <a:cubicBezTo>
                    <a:pt x="176" y="828"/>
                    <a:pt x="176" y="865"/>
                    <a:pt x="194" y="888"/>
                  </a:cubicBezTo>
                  <a:cubicBezTo>
                    <a:pt x="194" y="1211"/>
                    <a:pt x="213" y="1539"/>
                    <a:pt x="213" y="1867"/>
                  </a:cubicBezTo>
                  <a:lnTo>
                    <a:pt x="213" y="1886"/>
                  </a:lnTo>
                  <a:lnTo>
                    <a:pt x="213" y="2001"/>
                  </a:lnTo>
                  <a:lnTo>
                    <a:pt x="213" y="2020"/>
                  </a:lnTo>
                  <a:cubicBezTo>
                    <a:pt x="213" y="2043"/>
                    <a:pt x="213" y="2080"/>
                    <a:pt x="194" y="2117"/>
                  </a:cubicBezTo>
                  <a:lnTo>
                    <a:pt x="194" y="2158"/>
                  </a:lnTo>
                  <a:lnTo>
                    <a:pt x="194" y="2251"/>
                  </a:lnTo>
                  <a:lnTo>
                    <a:pt x="194" y="2274"/>
                  </a:lnTo>
                  <a:lnTo>
                    <a:pt x="194" y="2523"/>
                  </a:lnTo>
                  <a:lnTo>
                    <a:pt x="194" y="2620"/>
                  </a:lnTo>
                  <a:cubicBezTo>
                    <a:pt x="176" y="2620"/>
                    <a:pt x="176" y="2639"/>
                    <a:pt x="176" y="2657"/>
                  </a:cubicBezTo>
                  <a:lnTo>
                    <a:pt x="176" y="2754"/>
                  </a:lnTo>
                  <a:lnTo>
                    <a:pt x="176" y="2773"/>
                  </a:lnTo>
                  <a:lnTo>
                    <a:pt x="176" y="2888"/>
                  </a:lnTo>
                  <a:cubicBezTo>
                    <a:pt x="157" y="2967"/>
                    <a:pt x="157" y="3022"/>
                    <a:pt x="157" y="3101"/>
                  </a:cubicBezTo>
                  <a:lnTo>
                    <a:pt x="157" y="3138"/>
                  </a:lnTo>
                  <a:cubicBezTo>
                    <a:pt x="134" y="3175"/>
                    <a:pt x="134" y="3198"/>
                    <a:pt x="134" y="3235"/>
                  </a:cubicBezTo>
                  <a:lnTo>
                    <a:pt x="134" y="3272"/>
                  </a:lnTo>
                  <a:cubicBezTo>
                    <a:pt x="134" y="3290"/>
                    <a:pt x="134" y="3332"/>
                    <a:pt x="116" y="3369"/>
                  </a:cubicBezTo>
                  <a:lnTo>
                    <a:pt x="116" y="3387"/>
                  </a:lnTo>
                  <a:cubicBezTo>
                    <a:pt x="116" y="3503"/>
                    <a:pt x="97" y="3618"/>
                    <a:pt x="79" y="3734"/>
                  </a:cubicBezTo>
                  <a:lnTo>
                    <a:pt x="79" y="3752"/>
                  </a:lnTo>
                  <a:lnTo>
                    <a:pt x="79" y="3794"/>
                  </a:lnTo>
                  <a:cubicBezTo>
                    <a:pt x="79" y="3831"/>
                    <a:pt x="60" y="3868"/>
                    <a:pt x="60" y="3928"/>
                  </a:cubicBezTo>
                  <a:lnTo>
                    <a:pt x="60" y="3946"/>
                  </a:lnTo>
                  <a:cubicBezTo>
                    <a:pt x="60" y="3965"/>
                    <a:pt x="42" y="3983"/>
                    <a:pt x="42" y="4007"/>
                  </a:cubicBezTo>
                  <a:lnTo>
                    <a:pt x="42" y="4025"/>
                  </a:lnTo>
                  <a:lnTo>
                    <a:pt x="42" y="4043"/>
                  </a:lnTo>
                  <a:lnTo>
                    <a:pt x="42" y="4062"/>
                  </a:lnTo>
                  <a:lnTo>
                    <a:pt x="42" y="4080"/>
                  </a:lnTo>
                  <a:lnTo>
                    <a:pt x="19" y="4099"/>
                  </a:lnTo>
                  <a:cubicBezTo>
                    <a:pt x="19" y="4141"/>
                    <a:pt x="19" y="4177"/>
                    <a:pt x="0" y="4214"/>
                  </a:cubicBezTo>
                  <a:lnTo>
                    <a:pt x="481" y="4214"/>
                  </a:lnTo>
                  <a:cubicBezTo>
                    <a:pt x="522" y="4214"/>
                    <a:pt x="559" y="4196"/>
                    <a:pt x="559" y="4159"/>
                  </a:cubicBezTo>
                  <a:lnTo>
                    <a:pt x="578" y="4141"/>
                  </a:lnTo>
                  <a:cubicBezTo>
                    <a:pt x="578" y="4099"/>
                    <a:pt x="596" y="4062"/>
                    <a:pt x="596" y="4025"/>
                  </a:cubicBezTo>
                  <a:lnTo>
                    <a:pt x="596" y="4007"/>
                  </a:lnTo>
                  <a:cubicBezTo>
                    <a:pt x="638" y="3928"/>
                    <a:pt x="656" y="3831"/>
                    <a:pt x="675" y="3752"/>
                  </a:cubicBezTo>
                  <a:lnTo>
                    <a:pt x="675" y="3734"/>
                  </a:lnTo>
                  <a:cubicBezTo>
                    <a:pt x="869" y="2851"/>
                    <a:pt x="924" y="1904"/>
                    <a:pt x="850" y="925"/>
                  </a:cubicBezTo>
                  <a:cubicBezTo>
                    <a:pt x="827" y="809"/>
                    <a:pt x="827" y="694"/>
                    <a:pt x="809" y="597"/>
                  </a:cubicBezTo>
                  <a:cubicBezTo>
                    <a:pt x="809" y="481"/>
                    <a:pt x="790" y="365"/>
                    <a:pt x="772" y="250"/>
                  </a:cubicBezTo>
                  <a:cubicBezTo>
                    <a:pt x="772" y="195"/>
                    <a:pt x="753" y="134"/>
                    <a:pt x="753" y="79"/>
                  </a:cubicBezTo>
                  <a:cubicBezTo>
                    <a:pt x="735" y="37"/>
                    <a:pt x="712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9"/>
            <p:cNvSpPr/>
            <p:nvPr/>
          </p:nvSpPr>
          <p:spPr>
            <a:xfrm>
              <a:off x="361247" y="4007518"/>
              <a:ext cx="8188" cy="118189"/>
            </a:xfrm>
            <a:custGeom>
              <a:avLst/>
              <a:gdLst/>
              <a:ahLst/>
              <a:cxnLst/>
              <a:rect l="l" t="t" r="r" b="b"/>
              <a:pathLst>
                <a:path w="292" h="4215" extrusionOk="0">
                  <a:moveTo>
                    <a:pt x="135" y="0"/>
                  </a:moveTo>
                  <a:cubicBezTo>
                    <a:pt x="1" y="1502"/>
                    <a:pt x="38" y="2944"/>
                    <a:pt x="250" y="4214"/>
                  </a:cubicBezTo>
                  <a:lnTo>
                    <a:pt x="292" y="4214"/>
                  </a:lnTo>
                  <a:cubicBezTo>
                    <a:pt x="292" y="4141"/>
                    <a:pt x="269" y="4080"/>
                    <a:pt x="269" y="4007"/>
                  </a:cubicBezTo>
                  <a:cubicBezTo>
                    <a:pt x="250" y="3909"/>
                    <a:pt x="232" y="3812"/>
                    <a:pt x="232" y="3734"/>
                  </a:cubicBezTo>
                  <a:cubicBezTo>
                    <a:pt x="79" y="2579"/>
                    <a:pt x="61" y="1327"/>
                    <a:pt x="19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9"/>
            <p:cNvSpPr/>
            <p:nvPr/>
          </p:nvSpPr>
          <p:spPr>
            <a:xfrm>
              <a:off x="381211" y="4007518"/>
              <a:ext cx="3253" cy="118189"/>
            </a:xfrm>
            <a:custGeom>
              <a:avLst/>
              <a:gdLst/>
              <a:ahLst/>
              <a:cxnLst/>
              <a:rect l="l" t="t" r="r" b="b"/>
              <a:pathLst>
                <a:path w="116" h="4215" extrusionOk="0">
                  <a:moveTo>
                    <a:pt x="42" y="0"/>
                  </a:moveTo>
                  <a:cubicBezTo>
                    <a:pt x="0" y="1502"/>
                    <a:pt x="0" y="2944"/>
                    <a:pt x="79" y="4214"/>
                  </a:cubicBezTo>
                  <a:lnTo>
                    <a:pt x="116" y="4214"/>
                  </a:lnTo>
                  <a:cubicBezTo>
                    <a:pt x="42" y="2944"/>
                    <a:pt x="19" y="1502"/>
                    <a:pt x="79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9"/>
            <p:cNvSpPr/>
            <p:nvPr/>
          </p:nvSpPr>
          <p:spPr>
            <a:xfrm>
              <a:off x="350507" y="4005303"/>
              <a:ext cx="80980" cy="2243"/>
            </a:xfrm>
            <a:custGeom>
              <a:avLst/>
              <a:gdLst/>
              <a:ahLst/>
              <a:cxnLst/>
              <a:rect l="l" t="t" r="r" b="b"/>
              <a:pathLst>
                <a:path w="2888" h="80" extrusionOk="0">
                  <a:moveTo>
                    <a:pt x="37" y="1"/>
                  </a:moveTo>
                  <a:cubicBezTo>
                    <a:pt x="19" y="1"/>
                    <a:pt x="0" y="19"/>
                    <a:pt x="0" y="43"/>
                  </a:cubicBezTo>
                  <a:lnTo>
                    <a:pt x="0" y="79"/>
                  </a:lnTo>
                  <a:lnTo>
                    <a:pt x="2888" y="79"/>
                  </a:lnTo>
                  <a:lnTo>
                    <a:pt x="2888" y="43"/>
                  </a:lnTo>
                  <a:cubicBezTo>
                    <a:pt x="2888" y="19"/>
                    <a:pt x="2888" y="1"/>
                    <a:pt x="2846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9"/>
            <p:cNvSpPr/>
            <p:nvPr/>
          </p:nvSpPr>
          <p:spPr>
            <a:xfrm>
              <a:off x="366182" y="4038866"/>
              <a:ext cx="50164" cy="42144"/>
            </a:xfrm>
            <a:custGeom>
              <a:avLst/>
              <a:gdLst/>
              <a:ahLst/>
              <a:cxnLst/>
              <a:rect l="l" t="t" r="r" b="b"/>
              <a:pathLst>
                <a:path w="1789" h="1503" extrusionOk="0">
                  <a:moveTo>
                    <a:pt x="365" y="1"/>
                  </a:moveTo>
                  <a:lnTo>
                    <a:pt x="0" y="828"/>
                  </a:lnTo>
                  <a:lnTo>
                    <a:pt x="1502" y="1502"/>
                  </a:lnTo>
                  <a:lnTo>
                    <a:pt x="1788" y="712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9"/>
            <p:cNvSpPr/>
            <p:nvPr/>
          </p:nvSpPr>
          <p:spPr>
            <a:xfrm>
              <a:off x="413597" y="4007518"/>
              <a:ext cx="8188" cy="118189"/>
            </a:xfrm>
            <a:custGeom>
              <a:avLst/>
              <a:gdLst/>
              <a:ahLst/>
              <a:cxnLst/>
              <a:rect l="l" t="t" r="r" b="b"/>
              <a:pathLst>
                <a:path w="292" h="4215" extrusionOk="0">
                  <a:moveTo>
                    <a:pt x="116" y="0"/>
                  </a:moveTo>
                  <a:cubicBezTo>
                    <a:pt x="116" y="56"/>
                    <a:pt x="134" y="98"/>
                    <a:pt x="134" y="134"/>
                  </a:cubicBezTo>
                  <a:lnTo>
                    <a:pt x="134" y="171"/>
                  </a:lnTo>
                  <a:lnTo>
                    <a:pt x="134" y="231"/>
                  </a:lnTo>
                  <a:lnTo>
                    <a:pt x="134" y="250"/>
                  </a:lnTo>
                  <a:lnTo>
                    <a:pt x="134" y="287"/>
                  </a:lnTo>
                  <a:lnTo>
                    <a:pt x="157" y="310"/>
                  </a:lnTo>
                  <a:lnTo>
                    <a:pt x="157" y="402"/>
                  </a:lnTo>
                  <a:lnTo>
                    <a:pt x="157" y="481"/>
                  </a:lnTo>
                  <a:cubicBezTo>
                    <a:pt x="157" y="499"/>
                    <a:pt x="157" y="541"/>
                    <a:pt x="176" y="560"/>
                  </a:cubicBezTo>
                  <a:lnTo>
                    <a:pt x="176" y="597"/>
                  </a:lnTo>
                  <a:lnTo>
                    <a:pt x="176" y="694"/>
                  </a:lnTo>
                  <a:lnTo>
                    <a:pt x="176" y="772"/>
                  </a:lnTo>
                  <a:cubicBezTo>
                    <a:pt x="176" y="809"/>
                    <a:pt x="176" y="846"/>
                    <a:pt x="194" y="888"/>
                  </a:cubicBezTo>
                  <a:cubicBezTo>
                    <a:pt x="194" y="1211"/>
                    <a:pt x="213" y="1539"/>
                    <a:pt x="213" y="1867"/>
                  </a:cubicBezTo>
                  <a:lnTo>
                    <a:pt x="213" y="1886"/>
                  </a:lnTo>
                  <a:lnTo>
                    <a:pt x="213" y="2001"/>
                  </a:lnTo>
                  <a:lnTo>
                    <a:pt x="213" y="2020"/>
                  </a:lnTo>
                  <a:cubicBezTo>
                    <a:pt x="213" y="2043"/>
                    <a:pt x="213" y="2080"/>
                    <a:pt x="194" y="2117"/>
                  </a:cubicBezTo>
                  <a:lnTo>
                    <a:pt x="194" y="2158"/>
                  </a:lnTo>
                  <a:lnTo>
                    <a:pt x="194" y="2251"/>
                  </a:lnTo>
                  <a:lnTo>
                    <a:pt x="194" y="2274"/>
                  </a:lnTo>
                  <a:lnTo>
                    <a:pt x="194" y="2523"/>
                  </a:lnTo>
                  <a:lnTo>
                    <a:pt x="194" y="2597"/>
                  </a:lnTo>
                  <a:lnTo>
                    <a:pt x="194" y="2620"/>
                  </a:lnTo>
                  <a:cubicBezTo>
                    <a:pt x="176" y="2620"/>
                    <a:pt x="176" y="2639"/>
                    <a:pt x="176" y="2657"/>
                  </a:cubicBezTo>
                  <a:lnTo>
                    <a:pt x="176" y="2754"/>
                  </a:lnTo>
                  <a:lnTo>
                    <a:pt x="176" y="2773"/>
                  </a:lnTo>
                  <a:lnTo>
                    <a:pt x="176" y="2888"/>
                  </a:lnTo>
                  <a:cubicBezTo>
                    <a:pt x="157" y="2925"/>
                    <a:pt x="157" y="2967"/>
                    <a:pt x="157" y="3004"/>
                  </a:cubicBezTo>
                  <a:lnTo>
                    <a:pt x="157" y="3101"/>
                  </a:lnTo>
                  <a:lnTo>
                    <a:pt x="157" y="3138"/>
                  </a:lnTo>
                  <a:cubicBezTo>
                    <a:pt x="134" y="3175"/>
                    <a:pt x="134" y="3198"/>
                    <a:pt x="134" y="3235"/>
                  </a:cubicBezTo>
                  <a:lnTo>
                    <a:pt x="134" y="3272"/>
                  </a:lnTo>
                  <a:cubicBezTo>
                    <a:pt x="134" y="3290"/>
                    <a:pt x="134" y="3332"/>
                    <a:pt x="116" y="3369"/>
                  </a:cubicBezTo>
                  <a:lnTo>
                    <a:pt x="116" y="3387"/>
                  </a:lnTo>
                  <a:cubicBezTo>
                    <a:pt x="116" y="3503"/>
                    <a:pt x="97" y="3618"/>
                    <a:pt x="79" y="3734"/>
                  </a:cubicBezTo>
                  <a:lnTo>
                    <a:pt x="79" y="3752"/>
                  </a:lnTo>
                  <a:lnTo>
                    <a:pt x="79" y="3794"/>
                  </a:lnTo>
                  <a:cubicBezTo>
                    <a:pt x="79" y="3831"/>
                    <a:pt x="60" y="3868"/>
                    <a:pt x="60" y="3928"/>
                  </a:cubicBezTo>
                  <a:lnTo>
                    <a:pt x="60" y="3946"/>
                  </a:lnTo>
                  <a:cubicBezTo>
                    <a:pt x="60" y="3965"/>
                    <a:pt x="42" y="3983"/>
                    <a:pt x="42" y="4007"/>
                  </a:cubicBezTo>
                  <a:lnTo>
                    <a:pt x="42" y="4025"/>
                  </a:lnTo>
                  <a:lnTo>
                    <a:pt x="42" y="4043"/>
                  </a:lnTo>
                  <a:lnTo>
                    <a:pt x="42" y="4062"/>
                  </a:lnTo>
                  <a:lnTo>
                    <a:pt x="42" y="4080"/>
                  </a:lnTo>
                  <a:lnTo>
                    <a:pt x="19" y="4099"/>
                  </a:lnTo>
                  <a:cubicBezTo>
                    <a:pt x="19" y="4141"/>
                    <a:pt x="19" y="4177"/>
                    <a:pt x="0" y="4214"/>
                  </a:cubicBezTo>
                  <a:lnTo>
                    <a:pt x="60" y="4214"/>
                  </a:lnTo>
                  <a:cubicBezTo>
                    <a:pt x="79" y="4159"/>
                    <a:pt x="79" y="4080"/>
                    <a:pt x="97" y="4025"/>
                  </a:cubicBezTo>
                  <a:cubicBezTo>
                    <a:pt x="116" y="3928"/>
                    <a:pt x="116" y="3831"/>
                    <a:pt x="134" y="3752"/>
                  </a:cubicBezTo>
                  <a:cubicBezTo>
                    <a:pt x="250" y="2851"/>
                    <a:pt x="291" y="1886"/>
                    <a:pt x="231" y="888"/>
                  </a:cubicBezTo>
                  <a:lnTo>
                    <a:pt x="231" y="597"/>
                  </a:lnTo>
                  <a:cubicBezTo>
                    <a:pt x="213" y="560"/>
                    <a:pt x="213" y="518"/>
                    <a:pt x="213" y="481"/>
                  </a:cubicBezTo>
                  <a:cubicBezTo>
                    <a:pt x="213" y="402"/>
                    <a:pt x="213" y="329"/>
                    <a:pt x="194" y="250"/>
                  </a:cubicBezTo>
                  <a:cubicBezTo>
                    <a:pt x="194" y="171"/>
                    <a:pt x="176" y="79"/>
                    <a:pt x="17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9"/>
            <p:cNvSpPr/>
            <p:nvPr/>
          </p:nvSpPr>
          <p:spPr>
            <a:xfrm>
              <a:off x="344030" y="4014500"/>
              <a:ext cx="93934" cy="9758"/>
            </a:xfrm>
            <a:custGeom>
              <a:avLst/>
              <a:gdLst/>
              <a:ahLst/>
              <a:cxnLst/>
              <a:rect l="l" t="t" r="r" b="b"/>
              <a:pathLst>
                <a:path w="3350" h="348" extrusionOk="0">
                  <a:moveTo>
                    <a:pt x="55" y="1"/>
                  </a:moveTo>
                  <a:cubicBezTo>
                    <a:pt x="37" y="38"/>
                    <a:pt x="37" y="80"/>
                    <a:pt x="18" y="116"/>
                  </a:cubicBezTo>
                  <a:lnTo>
                    <a:pt x="18" y="177"/>
                  </a:lnTo>
                  <a:cubicBezTo>
                    <a:pt x="18" y="232"/>
                    <a:pt x="0" y="292"/>
                    <a:pt x="18" y="348"/>
                  </a:cubicBezTo>
                  <a:lnTo>
                    <a:pt x="3350" y="348"/>
                  </a:lnTo>
                  <a:lnTo>
                    <a:pt x="3350" y="269"/>
                  </a:lnTo>
                  <a:lnTo>
                    <a:pt x="3350" y="232"/>
                  </a:lnTo>
                  <a:lnTo>
                    <a:pt x="3350" y="195"/>
                  </a:lnTo>
                  <a:lnTo>
                    <a:pt x="3350" y="177"/>
                  </a:lnTo>
                  <a:lnTo>
                    <a:pt x="3350" y="153"/>
                  </a:lnTo>
                  <a:lnTo>
                    <a:pt x="3331" y="135"/>
                  </a:lnTo>
                  <a:lnTo>
                    <a:pt x="3331" y="98"/>
                  </a:lnTo>
                  <a:lnTo>
                    <a:pt x="3331" y="80"/>
                  </a:lnTo>
                  <a:lnTo>
                    <a:pt x="3331" y="61"/>
                  </a:lnTo>
                  <a:cubicBezTo>
                    <a:pt x="3308" y="61"/>
                    <a:pt x="3308" y="38"/>
                    <a:pt x="3308" y="19"/>
                  </a:cubicBezTo>
                  <a:cubicBezTo>
                    <a:pt x="3308" y="19"/>
                    <a:pt x="3308" y="1"/>
                    <a:pt x="329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9"/>
            <p:cNvSpPr/>
            <p:nvPr/>
          </p:nvSpPr>
          <p:spPr>
            <a:xfrm>
              <a:off x="348797" y="4112724"/>
              <a:ext cx="84765" cy="7655"/>
            </a:xfrm>
            <a:custGeom>
              <a:avLst/>
              <a:gdLst/>
              <a:ahLst/>
              <a:cxnLst/>
              <a:rect l="l" t="t" r="r" b="b"/>
              <a:pathLst>
                <a:path w="3023" h="273" extrusionOk="0">
                  <a:moveTo>
                    <a:pt x="1" y="0"/>
                  </a:moveTo>
                  <a:lnTo>
                    <a:pt x="1" y="60"/>
                  </a:lnTo>
                  <a:lnTo>
                    <a:pt x="1" y="139"/>
                  </a:lnTo>
                  <a:cubicBezTo>
                    <a:pt x="19" y="176"/>
                    <a:pt x="43" y="231"/>
                    <a:pt x="61" y="273"/>
                  </a:cubicBezTo>
                  <a:lnTo>
                    <a:pt x="2949" y="273"/>
                  </a:lnTo>
                  <a:cubicBezTo>
                    <a:pt x="2986" y="194"/>
                    <a:pt x="3023" y="116"/>
                    <a:pt x="3023" y="42"/>
                  </a:cubicBezTo>
                  <a:lnTo>
                    <a:pt x="3023" y="0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9"/>
            <p:cNvSpPr/>
            <p:nvPr/>
          </p:nvSpPr>
          <p:spPr>
            <a:xfrm>
              <a:off x="344030" y="4014500"/>
              <a:ext cx="93934" cy="9758"/>
            </a:xfrm>
            <a:custGeom>
              <a:avLst/>
              <a:gdLst/>
              <a:ahLst/>
              <a:cxnLst/>
              <a:rect l="l" t="t" r="r" b="b"/>
              <a:pathLst>
                <a:path w="3350" h="348" extrusionOk="0">
                  <a:moveTo>
                    <a:pt x="3137" y="1"/>
                  </a:moveTo>
                  <a:lnTo>
                    <a:pt x="3193" y="250"/>
                  </a:lnTo>
                  <a:lnTo>
                    <a:pt x="2694" y="232"/>
                  </a:lnTo>
                  <a:lnTo>
                    <a:pt x="2407" y="232"/>
                  </a:lnTo>
                  <a:lnTo>
                    <a:pt x="2038" y="214"/>
                  </a:lnTo>
                  <a:lnTo>
                    <a:pt x="2001" y="214"/>
                  </a:lnTo>
                  <a:lnTo>
                    <a:pt x="1368" y="195"/>
                  </a:lnTo>
                  <a:lnTo>
                    <a:pt x="18" y="177"/>
                  </a:lnTo>
                  <a:cubicBezTo>
                    <a:pt x="18" y="232"/>
                    <a:pt x="0" y="292"/>
                    <a:pt x="18" y="348"/>
                  </a:cubicBezTo>
                  <a:lnTo>
                    <a:pt x="3350" y="348"/>
                  </a:lnTo>
                  <a:lnTo>
                    <a:pt x="3350" y="269"/>
                  </a:lnTo>
                  <a:lnTo>
                    <a:pt x="3350" y="232"/>
                  </a:lnTo>
                  <a:lnTo>
                    <a:pt x="3350" y="195"/>
                  </a:lnTo>
                  <a:lnTo>
                    <a:pt x="3350" y="177"/>
                  </a:lnTo>
                  <a:lnTo>
                    <a:pt x="3350" y="153"/>
                  </a:lnTo>
                  <a:lnTo>
                    <a:pt x="3331" y="135"/>
                  </a:lnTo>
                  <a:lnTo>
                    <a:pt x="3331" y="98"/>
                  </a:lnTo>
                  <a:lnTo>
                    <a:pt x="3331" y="61"/>
                  </a:lnTo>
                  <a:cubicBezTo>
                    <a:pt x="3308" y="61"/>
                    <a:pt x="3308" y="38"/>
                    <a:pt x="3308" y="19"/>
                  </a:cubicBezTo>
                  <a:cubicBezTo>
                    <a:pt x="3308" y="19"/>
                    <a:pt x="3308" y="1"/>
                    <a:pt x="329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9"/>
            <p:cNvSpPr/>
            <p:nvPr/>
          </p:nvSpPr>
          <p:spPr>
            <a:xfrm>
              <a:off x="348797" y="4112724"/>
              <a:ext cx="84765" cy="7655"/>
            </a:xfrm>
            <a:custGeom>
              <a:avLst/>
              <a:gdLst/>
              <a:ahLst/>
              <a:cxnLst/>
              <a:rect l="l" t="t" r="r" b="b"/>
              <a:pathLst>
                <a:path w="3023" h="273" extrusionOk="0">
                  <a:moveTo>
                    <a:pt x="2852" y="0"/>
                  </a:moveTo>
                  <a:lnTo>
                    <a:pt x="2792" y="176"/>
                  </a:lnTo>
                  <a:lnTo>
                    <a:pt x="1" y="139"/>
                  </a:lnTo>
                  <a:lnTo>
                    <a:pt x="1" y="139"/>
                  </a:lnTo>
                  <a:cubicBezTo>
                    <a:pt x="19" y="176"/>
                    <a:pt x="43" y="231"/>
                    <a:pt x="61" y="273"/>
                  </a:cubicBezTo>
                  <a:lnTo>
                    <a:pt x="2949" y="273"/>
                  </a:lnTo>
                  <a:cubicBezTo>
                    <a:pt x="3004" y="176"/>
                    <a:pt x="3023" y="79"/>
                    <a:pt x="3023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9"/>
            <p:cNvSpPr/>
            <p:nvPr/>
          </p:nvSpPr>
          <p:spPr>
            <a:xfrm>
              <a:off x="345572" y="4024230"/>
              <a:ext cx="91887" cy="9225"/>
            </a:xfrm>
            <a:custGeom>
              <a:avLst/>
              <a:gdLst/>
              <a:ahLst/>
              <a:cxnLst/>
              <a:rect l="l" t="t" r="r" b="b"/>
              <a:pathLst>
                <a:path w="3277" h="329" extrusionOk="0">
                  <a:moveTo>
                    <a:pt x="0" y="1"/>
                  </a:moveTo>
                  <a:lnTo>
                    <a:pt x="0" y="135"/>
                  </a:lnTo>
                  <a:lnTo>
                    <a:pt x="638" y="176"/>
                  </a:lnTo>
                  <a:lnTo>
                    <a:pt x="1290" y="213"/>
                  </a:lnTo>
                  <a:lnTo>
                    <a:pt x="1946" y="250"/>
                  </a:lnTo>
                  <a:lnTo>
                    <a:pt x="2006" y="250"/>
                  </a:lnTo>
                  <a:lnTo>
                    <a:pt x="2292" y="269"/>
                  </a:lnTo>
                  <a:lnTo>
                    <a:pt x="2620" y="292"/>
                  </a:lnTo>
                  <a:lnTo>
                    <a:pt x="2657" y="292"/>
                  </a:lnTo>
                  <a:lnTo>
                    <a:pt x="3276" y="329"/>
                  </a:lnTo>
                  <a:cubicBezTo>
                    <a:pt x="3253" y="213"/>
                    <a:pt x="3253" y="98"/>
                    <a:pt x="3235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1" name="Google Shape;851;p39"/>
          <p:cNvGrpSpPr/>
          <p:nvPr/>
        </p:nvGrpSpPr>
        <p:grpSpPr>
          <a:xfrm>
            <a:off x="4542775" y="1813029"/>
            <a:ext cx="1878461" cy="4075796"/>
            <a:chOff x="6718924" y="3669636"/>
            <a:chExt cx="317974" cy="689924"/>
          </a:xfrm>
        </p:grpSpPr>
        <p:sp>
          <p:nvSpPr>
            <p:cNvPr id="852" name="Google Shape;852;p39"/>
            <p:cNvSpPr/>
            <p:nvPr/>
          </p:nvSpPr>
          <p:spPr>
            <a:xfrm>
              <a:off x="6986734" y="4330903"/>
              <a:ext cx="50164" cy="28657"/>
            </a:xfrm>
            <a:custGeom>
              <a:avLst/>
              <a:gdLst/>
              <a:ahLst/>
              <a:cxnLst/>
              <a:rect l="l" t="t" r="r" b="b"/>
              <a:pathLst>
                <a:path w="1789" h="1022" extrusionOk="0">
                  <a:moveTo>
                    <a:pt x="134" y="0"/>
                  </a:moveTo>
                  <a:cubicBezTo>
                    <a:pt x="134" y="0"/>
                    <a:pt x="0" y="384"/>
                    <a:pt x="0" y="596"/>
                  </a:cubicBezTo>
                  <a:cubicBezTo>
                    <a:pt x="0" y="809"/>
                    <a:pt x="190" y="1022"/>
                    <a:pt x="190" y="1022"/>
                  </a:cubicBezTo>
                  <a:lnTo>
                    <a:pt x="1618" y="1022"/>
                  </a:lnTo>
                  <a:cubicBezTo>
                    <a:pt x="1618" y="1022"/>
                    <a:pt x="1788" y="883"/>
                    <a:pt x="1710" y="615"/>
                  </a:cubicBezTo>
                  <a:cubicBezTo>
                    <a:pt x="1636" y="347"/>
                    <a:pt x="1058" y="0"/>
                    <a:pt x="1058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9"/>
            <p:cNvSpPr/>
            <p:nvPr/>
          </p:nvSpPr>
          <p:spPr>
            <a:xfrm>
              <a:off x="6804699" y="4330903"/>
              <a:ext cx="47051" cy="28657"/>
            </a:xfrm>
            <a:custGeom>
              <a:avLst/>
              <a:gdLst/>
              <a:ahLst/>
              <a:cxnLst/>
              <a:rect l="l" t="t" r="r" b="b"/>
              <a:pathLst>
                <a:path w="1678" h="1022" extrusionOk="0">
                  <a:moveTo>
                    <a:pt x="486" y="0"/>
                  </a:moveTo>
                  <a:cubicBezTo>
                    <a:pt x="213" y="347"/>
                    <a:pt x="0" y="578"/>
                    <a:pt x="24" y="791"/>
                  </a:cubicBezTo>
                  <a:cubicBezTo>
                    <a:pt x="42" y="943"/>
                    <a:pt x="255" y="1022"/>
                    <a:pt x="255" y="1022"/>
                  </a:cubicBezTo>
                  <a:lnTo>
                    <a:pt x="1544" y="1022"/>
                  </a:lnTo>
                  <a:cubicBezTo>
                    <a:pt x="1544" y="1022"/>
                    <a:pt x="1678" y="906"/>
                    <a:pt x="1678" y="767"/>
                  </a:cubicBezTo>
                  <a:cubicBezTo>
                    <a:pt x="1678" y="462"/>
                    <a:pt x="1368" y="0"/>
                    <a:pt x="1368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9"/>
            <p:cNvSpPr/>
            <p:nvPr/>
          </p:nvSpPr>
          <p:spPr>
            <a:xfrm>
              <a:off x="6819335" y="3771589"/>
              <a:ext cx="48621" cy="13487"/>
            </a:xfrm>
            <a:custGeom>
              <a:avLst/>
              <a:gdLst/>
              <a:ahLst/>
              <a:cxnLst/>
              <a:rect l="l" t="t" r="r" b="b"/>
              <a:pathLst>
                <a:path w="1734" h="481" extrusionOk="0">
                  <a:moveTo>
                    <a:pt x="791" y="1"/>
                  </a:moveTo>
                  <a:cubicBezTo>
                    <a:pt x="362" y="1"/>
                    <a:pt x="19" y="79"/>
                    <a:pt x="19" y="79"/>
                  </a:cubicBezTo>
                  <a:cubicBezTo>
                    <a:pt x="19" y="79"/>
                    <a:pt x="1" y="292"/>
                    <a:pt x="19" y="328"/>
                  </a:cubicBezTo>
                  <a:cubicBezTo>
                    <a:pt x="19" y="365"/>
                    <a:pt x="135" y="407"/>
                    <a:pt x="153" y="426"/>
                  </a:cubicBezTo>
                  <a:cubicBezTo>
                    <a:pt x="172" y="444"/>
                    <a:pt x="597" y="481"/>
                    <a:pt x="634" y="481"/>
                  </a:cubicBezTo>
                  <a:cubicBezTo>
                    <a:pt x="675" y="481"/>
                    <a:pt x="1387" y="462"/>
                    <a:pt x="1387" y="462"/>
                  </a:cubicBezTo>
                  <a:cubicBezTo>
                    <a:pt x="1387" y="462"/>
                    <a:pt x="1733" y="310"/>
                    <a:pt x="1465" y="79"/>
                  </a:cubicBezTo>
                  <a:cubicBezTo>
                    <a:pt x="1240" y="20"/>
                    <a:pt x="1005" y="1"/>
                    <a:pt x="791" y="1"/>
                  </a:cubicBezTo>
                  <a:close/>
                </a:path>
              </a:pathLst>
            </a:custGeom>
            <a:solidFill>
              <a:srgbClr val="8982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9"/>
            <p:cNvSpPr/>
            <p:nvPr/>
          </p:nvSpPr>
          <p:spPr>
            <a:xfrm>
              <a:off x="6793426" y="4168439"/>
              <a:ext cx="58856" cy="164791"/>
            </a:xfrm>
            <a:custGeom>
              <a:avLst/>
              <a:gdLst/>
              <a:ahLst/>
              <a:cxnLst/>
              <a:rect l="l" t="t" r="r" b="b"/>
              <a:pathLst>
                <a:path w="2099" h="5877" extrusionOk="0">
                  <a:moveTo>
                    <a:pt x="0" y="0"/>
                  </a:moveTo>
                  <a:lnTo>
                    <a:pt x="0" y="712"/>
                  </a:lnTo>
                  <a:lnTo>
                    <a:pt x="0" y="1114"/>
                  </a:lnTo>
                  <a:cubicBezTo>
                    <a:pt x="0" y="1691"/>
                    <a:pt x="633" y="5522"/>
                    <a:pt x="888" y="5794"/>
                  </a:cubicBezTo>
                  <a:cubicBezTo>
                    <a:pt x="1013" y="5853"/>
                    <a:pt x="1156" y="5876"/>
                    <a:pt x="1287" y="5876"/>
                  </a:cubicBezTo>
                  <a:cubicBezTo>
                    <a:pt x="1372" y="5876"/>
                    <a:pt x="1453" y="5866"/>
                    <a:pt x="1521" y="5850"/>
                  </a:cubicBezTo>
                  <a:cubicBezTo>
                    <a:pt x="1673" y="5831"/>
                    <a:pt x="1770" y="5794"/>
                    <a:pt x="1770" y="5794"/>
                  </a:cubicBezTo>
                  <a:cubicBezTo>
                    <a:pt x="1770" y="4561"/>
                    <a:pt x="2098" y="3193"/>
                    <a:pt x="2098" y="2269"/>
                  </a:cubicBezTo>
                  <a:cubicBezTo>
                    <a:pt x="2098" y="1345"/>
                    <a:pt x="2043" y="0"/>
                    <a:pt x="204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9"/>
            <p:cNvSpPr/>
            <p:nvPr/>
          </p:nvSpPr>
          <p:spPr>
            <a:xfrm>
              <a:off x="6892155" y="3783506"/>
              <a:ext cx="68053" cy="103159"/>
            </a:xfrm>
            <a:custGeom>
              <a:avLst/>
              <a:gdLst/>
              <a:ahLst/>
              <a:cxnLst/>
              <a:rect l="l" t="t" r="r" b="b"/>
              <a:pathLst>
                <a:path w="2427" h="3679" extrusionOk="0">
                  <a:moveTo>
                    <a:pt x="157" y="1"/>
                  </a:moveTo>
                  <a:lnTo>
                    <a:pt x="0" y="1964"/>
                  </a:lnTo>
                  <a:cubicBezTo>
                    <a:pt x="273" y="2463"/>
                    <a:pt x="809" y="3041"/>
                    <a:pt x="1137" y="3387"/>
                  </a:cubicBezTo>
                  <a:cubicBezTo>
                    <a:pt x="1155" y="3406"/>
                    <a:pt x="1155" y="3406"/>
                    <a:pt x="1179" y="3424"/>
                  </a:cubicBezTo>
                  <a:cubicBezTo>
                    <a:pt x="1234" y="3484"/>
                    <a:pt x="1294" y="3540"/>
                    <a:pt x="1331" y="3581"/>
                  </a:cubicBezTo>
                  <a:cubicBezTo>
                    <a:pt x="1386" y="3637"/>
                    <a:pt x="1428" y="3678"/>
                    <a:pt x="1428" y="3678"/>
                  </a:cubicBezTo>
                  <a:lnTo>
                    <a:pt x="2426" y="3272"/>
                  </a:lnTo>
                  <a:cubicBezTo>
                    <a:pt x="2426" y="3272"/>
                    <a:pt x="1350" y="999"/>
                    <a:pt x="869" y="421"/>
                  </a:cubicBezTo>
                  <a:cubicBezTo>
                    <a:pt x="578" y="190"/>
                    <a:pt x="370" y="98"/>
                    <a:pt x="254" y="37"/>
                  </a:cubicBezTo>
                  <a:cubicBezTo>
                    <a:pt x="194" y="19"/>
                    <a:pt x="157" y="1"/>
                    <a:pt x="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9"/>
            <p:cNvSpPr/>
            <p:nvPr/>
          </p:nvSpPr>
          <p:spPr>
            <a:xfrm>
              <a:off x="6718924" y="3783506"/>
              <a:ext cx="70240" cy="95000"/>
            </a:xfrm>
            <a:custGeom>
              <a:avLst/>
              <a:gdLst/>
              <a:ahLst/>
              <a:cxnLst/>
              <a:rect l="l" t="t" r="r" b="b"/>
              <a:pathLst>
                <a:path w="2505" h="3388" extrusionOk="0">
                  <a:moveTo>
                    <a:pt x="2329" y="1"/>
                  </a:moveTo>
                  <a:cubicBezTo>
                    <a:pt x="2329" y="1"/>
                    <a:pt x="1946" y="74"/>
                    <a:pt x="1442" y="384"/>
                  </a:cubicBezTo>
                  <a:cubicBezTo>
                    <a:pt x="888" y="1096"/>
                    <a:pt x="1" y="2311"/>
                    <a:pt x="56" y="2773"/>
                  </a:cubicBezTo>
                  <a:cubicBezTo>
                    <a:pt x="79" y="2985"/>
                    <a:pt x="731" y="3387"/>
                    <a:pt x="731" y="3387"/>
                  </a:cubicBezTo>
                  <a:lnTo>
                    <a:pt x="2505" y="1964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9"/>
            <p:cNvSpPr/>
            <p:nvPr/>
          </p:nvSpPr>
          <p:spPr>
            <a:xfrm>
              <a:off x="6822588" y="3966439"/>
              <a:ext cx="145247" cy="202028"/>
            </a:xfrm>
            <a:custGeom>
              <a:avLst/>
              <a:gdLst/>
              <a:ahLst/>
              <a:cxnLst/>
              <a:rect l="l" t="t" r="r" b="b"/>
              <a:pathLst>
                <a:path w="5180" h="7205" extrusionOk="0">
                  <a:moveTo>
                    <a:pt x="0" y="1"/>
                  </a:moveTo>
                  <a:cubicBezTo>
                    <a:pt x="924" y="3776"/>
                    <a:pt x="3271" y="7204"/>
                    <a:pt x="3271" y="7204"/>
                  </a:cubicBezTo>
                  <a:lnTo>
                    <a:pt x="5180" y="7204"/>
                  </a:lnTo>
                  <a:cubicBezTo>
                    <a:pt x="3965" y="2140"/>
                    <a:pt x="3100" y="1"/>
                    <a:pt x="3100" y="1"/>
                  </a:cubicBezTo>
                  <a:close/>
                </a:path>
              </a:pathLst>
            </a:custGeom>
            <a:solidFill>
              <a:srgbClr val="5D34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9"/>
            <p:cNvSpPr/>
            <p:nvPr/>
          </p:nvSpPr>
          <p:spPr>
            <a:xfrm>
              <a:off x="6914307" y="4168439"/>
              <a:ext cx="102122" cy="165716"/>
            </a:xfrm>
            <a:custGeom>
              <a:avLst/>
              <a:gdLst/>
              <a:ahLst/>
              <a:cxnLst/>
              <a:rect l="l" t="t" r="r" b="b"/>
              <a:pathLst>
                <a:path w="3642" h="5910" extrusionOk="0">
                  <a:moveTo>
                    <a:pt x="0" y="0"/>
                  </a:moveTo>
                  <a:cubicBezTo>
                    <a:pt x="0" y="0"/>
                    <a:pt x="61" y="980"/>
                    <a:pt x="310" y="1691"/>
                  </a:cubicBezTo>
                  <a:cubicBezTo>
                    <a:pt x="735" y="2925"/>
                    <a:pt x="1003" y="3156"/>
                    <a:pt x="2717" y="5794"/>
                  </a:cubicBezTo>
                  <a:cubicBezTo>
                    <a:pt x="2717" y="5794"/>
                    <a:pt x="2791" y="5831"/>
                    <a:pt x="2930" y="5868"/>
                  </a:cubicBezTo>
                  <a:cubicBezTo>
                    <a:pt x="3022" y="5891"/>
                    <a:pt x="3119" y="5910"/>
                    <a:pt x="3235" y="5910"/>
                  </a:cubicBezTo>
                  <a:cubicBezTo>
                    <a:pt x="3526" y="5910"/>
                    <a:pt x="3641" y="5794"/>
                    <a:pt x="3641" y="5794"/>
                  </a:cubicBezTo>
                  <a:lnTo>
                    <a:pt x="2930" y="3387"/>
                  </a:lnTo>
                  <a:lnTo>
                    <a:pt x="2080" y="555"/>
                  </a:lnTo>
                  <a:lnTo>
                    <a:pt x="1909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9"/>
            <p:cNvSpPr/>
            <p:nvPr/>
          </p:nvSpPr>
          <p:spPr>
            <a:xfrm>
              <a:off x="6768022" y="3966439"/>
              <a:ext cx="88522" cy="202028"/>
            </a:xfrm>
            <a:custGeom>
              <a:avLst/>
              <a:gdLst/>
              <a:ahLst/>
              <a:cxnLst/>
              <a:rect l="l" t="t" r="r" b="b"/>
              <a:pathLst>
                <a:path w="3157" h="7205" extrusionOk="0">
                  <a:moveTo>
                    <a:pt x="269" y="1"/>
                  </a:moveTo>
                  <a:cubicBezTo>
                    <a:pt x="269" y="1"/>
                    <a:pt x="116" y="560"/>
                    <a:pt x="1" y="1502"/>
                  </a:cubicBezTo>
                  <a:cubicBezTo>
                    <a:pt x="1" y="2870"/>
                    <a:pt x="1003" y="7204"/>
                    <a:pt x="1003" y="7204"/>
                  </a:cubicBezTo>
                  <a:lnTo>
                    <a:pt x="2792" y="7204"/>
                  </a:lnTo>
                  <a:cubicBezTo>
                    <a:pt x="3157" y="3873"/>
                    <a:pt x="2949" y="1"/>
                    <a:pt x="2949" y="1"/>
                  </a:cubicBezTo>
                  <a:close/>
                </a:path>
              </a:pathLst>
            </a:custGeom>
            <a:solidFill>
              <a:srgbClr val="5D34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39"/>
            <p:cNvSpPr/>
            <p:nvPr/>
          </p:nvSpPr>
          <p:spPr>
            <a:xfrm>
              <a:off x="6819868" y="3733763"/>
              <a:ext cx="39929" cy="48593"/>
            </a:xfrm>
            <a:custGeom>
              <a:avLst/>
              <a:gdLst/>
              <a:ahLst/>
              <a:cxnLst/>
              <a:rect l="l" t="t" r="r" b="b"/>
              <a:pathLst>
                <a:path w="1424" h="1733" extrusionOk="0">
                  <a:moveTo>
                    <a:pt x="268" y="0"/>
                  </a:moveTo>
                  <a:cubicBezTo>
                    <a:pt x="268" y="0"/>
                    <a:pt x="231" y="716"/>
                    <a:pt x="97" y="1409"/>
                  </a:cubicBezTo>
                  <a:cubicBezTo>
                    <a:pt x="97" y="1446"/>
                    <a:pt x="79" y="1465"/>
                    <a:pt x="37" y="1465"/>
                  </a:cubicBezTo>
                  <a:lnTo>
                    <a:pt x="0" y="1465"/>
                  </a:lnTo>
                  <a:cubicBezTo>
                    <a:pt x="60" y="1562"/>
                    <a:pt x="194" y="1733"/>
                    <a:pt x="730" y="1733"/>
                  </a:cubicBezTo>
                  <a:cubicBezTo>
                    <a:pt x="1271" y="1733"/>
                    <a:pt x="1405" y="1562"/>
                    <a:pt x="1423" y="1465"/>
                  </a:cubicBezTo>
                  <a:cubicBezTo>
                    <a:pt x="1405" y="1465"/>
                    <a:pt x="1368" y="1446"/>
                    <a:pt x="1368" y="1409"/>
                  </a:cubicBezTo>
                  <a:lnTo>
                    <a:pt x="1192" y="0"/>
                  </a:ln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39"/>
            <p:cNvSpPr/>
            <p:nvPr/>
          </p:nvSpPr>
          <p:spPr>
            <a:xfrm>
              <a:off x="6775537" y="3773776"/>
              <a:ext cx="134003" cy="209403"/>
            </a:xfrm>
            <a:custGeom>
              <a:avLst/>
              <a:gdLst/>
              <a:ahLst/>
              <a:cxnLst/>
              <a:rect l="l" t="t" r="r" b="b"/>
              <a:pathLst>
                <a:path w="4779" h="7468" extrusionOk="0">
                  <a:moveTo>
                    <a:pt x="1581" y="1"/>
                  </a:moveTo>
                  <a:lnTo>
                    <a:pt x="1410" y="56"/>
                  </a:lnTo>
                  <a:lnTo>
                    <a:pt x="1350" y="75"/>
                  </a:lnTo>
                  <a:cubicBezTo>
                    <a:pt x="1119" y="135"/>
                    <a:pt x="772" y="214"/>
                    <a:pt x="310" y="348"/>
                  </a:cubicBezTo>
                  <a:cubicBezTo>
                    <a:pt x="158" y="1503"/>
                    <a:pt x="213" y="2639"/>
                    <a:pt x="486" y="3582"/>
                  </a:cubicBezTo>
                  <a:cubicBezTo>
                    <a:pt x="560" y="4926"/>
                    <a:pt x="329" y="4792"/>
                    <a:pt x="486" y="5236"/>
                  </a:cubicBezTo>
                  <a:lnTo>
                    <a:pt x="486" y="5255"/>
                  </a:lnTo>
                  <a:cubicBezTo>
                    <a:pt x="176" y="6220"/>
                    <a:pt x="1" y="6872"/>
                    <a:pt x="1" y="6872"/>
                  </a:cubicBezTo>
                  <a:cubicBezTo>
                    <a:pt x="1" y="6872"/>
                    <a:pt x="1234" y="7468"/>
                    <a:pt x="2967" y="7468"/>
                  </a:cubicBezTo>
                  <a:cubicBezTo>
                    <a:pt x="4584" y="7468"/>
                    <a:pt x="4778" y="6872"/>
                    <a:pt x="4778" y="6872"/>
                  </a:cubicBezTo>
                  <a:lnTo>
                    <a:pt x="4275" y="5333"/>
                  </a:lnTo>
                  <a:lnTo>
                    <a:pt x="4159" y="5005"/>
                  </a:lnTo>
                  <a:cubicBezTo>
                    <a:pt x="4159" y="5005"/>
                    <a:pt x="4275" y="3813"/>
                    <a:pt x="4353" y="2598"/>
                  </a:cubicBezTo>
                  <a:cubicBezTo>
                    <a:pt x="4390" y="1674"/>
                    <a:pt x="4413" y="731"/>
                    <a:pt x="4316" y="348"/>
                  </a:cubicBezTo>
                  <a:cubicBezTo>
                    <a:pt x="3910" y="190"/>
                    <a:pt x="3679" y="135"/>
                    <a:pt x="3448" y="98"/>
                  </a:cubicBezTo>
                  <a:lnTo>
                    <a:pt x="3217" y="38"/>
                  </a:lnTo>
                  <a:lnTo>
                    <a:pt x="3027" y="1"/>
                  </a:lnTo>
                  <a:cubicBezTo>
                    <a:pt x="3027" y="1"/>
                    <a:pt x="3027" y="19"/>
                    <a:pt x="3004" y="38"/>
                  </a:cubicBezTo>
                  <a:cubicBezTo>
                    <a:pt x="2986" y="135"/>
                    <a:pt x="2852" y="306"/>
                    <a:pt x="2311" y="306"/>
                  </a:cubicBezTo>
                  <a:cubicBezTo>
                    <a:pt x="1775" y="306"/>
                    <a:pt x="1641" y="135"/>
                    <a:pt x="1581" y="38"/>
                  </a:cubicBezTo>
                  <a:lnTo>
                    <a:pt x="15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39"/>
            <p:cNvSpPr/>
            <p:nvPr/>
          </p:nvSpPr>
          <p:spPr>
            <a:xfrm>
              <a:off x="6775537" y="3921098"/>
              <a:ext cx="134003" cy="62081"/>
            </a:xfrm>
            <a:custGeom>
              <a:avLst/>
              <a:gdLst/>
              <a:ahLst/>
              <a:cxnLst/>
              <a:rect l="l" t="t" r="r" b="b"/>
              <a:pathLst>
                <a:path w="4779" h="2214" extrusionOk="0">
                  <a:moveTo>
                    <a:pt x="486" y="1"/>
                  </a:moveTo>
                  <a:cubicBezTo>
                    <a:pt x="463" y="98"/>
                    <a:pt x="426" y="176"/>
                    <a:pt x="407" y="273"/>
                  </a:cubicBezTo>
                  <a:cubicBezTo>
                    <a:pt x="347" y="444"/>
                    <a:pt x="310" y="597"/>
                    <a:pt x="255" y="735"/>
                  </a:cubicBezTo>
                  <a:cubicBezTo>
                    <a:pt x="98" y="1290"/>
                    <a:pt x="1" y="1618"/>
                    <a:pt x="1" y="1618"/>
                  </a:cubicBezTo>
                  <a:cubicBezTo>
                    <a:pt x="1" y="1618"/>
                    <a:pt x="1234" y="2214"/>
                    <a:pt x="2967" y="2214"/>
                  </a:cubicBezTo>
                  <a:cubicBezTo>
                    <a:pt x="4584" y="2214"/>
                    <a:pt x="4778" y="1618"/>
                    <a:pt x="4778" y="1618"/>
                  </a:cubicBezTo>
                  <a:lnTo>
                    <a:pt x="4275" y="79"/>
                  </a:lnTo>
                  <a:cubicBezTo>
                    <a:pt x="3556" y="206"/>
                    <a:pt x="2930" y="253"/>
                    <a:pt x="2398" y="253"/>
                  </a:cubicBezTo>
                  <a:cubicBezTo>
                    <a:pt x="1477" y="253"/>
                    <a:pt x="838" y="112"/>
                    <a:pt x="486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39"/>
            <p:cNvSpPr/>
            <p:nvPr/>
          </p:nvSpPr>
          <p:spPr>
            <a:xfrm>
              <a:off x="6803661" y="3775795"/>
              <a:ext cx="16235" cy="66034"/>
            </a:xfrm>
            <a:custGeom>
              <a:avLst/>
              <a:gdLst/>
              <a:ahLst/>
              <a:cxnLst/>
              <a:rect l="l" t="t" r="r" b="b"/>
              <a:pathLst>
                <a:path w="579" h="2355" extrusionOk="0">
                  <a:moveTo>
                    <a:pt x="289" y="1"/>
                  </a:moveTo>
                  <a:cubicBezTo>
                    <a:pt x="97" y="1"/>
                    <a:pt x="0" y="81"/>
                    <a:pt x="0" y="81"/>
                  </a:cubicBezTo>
                  <a:cubicBezTo>
                    <a:pt x="0" y="81"/>
                    <a:pt x="250" y="1084"/>
                    <a:pt x="195" y="2313"/>
                  </a:cubicBezTo>
                  <a:lnTo>
                    <a:pt x="523" y="2355"/>
                  </a:lnTo>
                  <a:cubicBezTo>
                    <a:pt x="523" y="2355"/>
                    <a:pt x="578" y="604"/>
                    <a:pt x="347" y="3"/>
                  </a:cubicBezTo>
                  <a:cubicBezTo>
                    <a:pt x="327" y="1"/>
                    <a:pt x="308" y="1"/>
                    <a:pt x="289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39"/>
            <p:cNvSpPr/>
            <p:nvPr/>
          </p:nvSpPr>
          <p:spPr>
            <a:xfrm>
              <a:off x="6865714" y="3776496"/>
              <a:ext cx="16740" cy="65333"/>
            </a:xfrm>
            <a:custGeom>
              <a:avLst/>
              <a:gdLst/>
              <a:ahLst/>
              <a:cxnLst/>
              <a:rect l="l" t="t" r="r" b="b"/>
              <a:pathLst>
                <a:path w="597" h="2330" extrusionOk="0">
                  <a:moveTo>
                    <a:pt x="232" y="1"/>
                  </a:moveTo>
                  <a:cubicBezTo>
                    <a:pt x="1" y="597"/>
                    <a:pt x="19" y="2330"/>
                    <a:pt x="19" y="2330"/>
                  </a:cubicBezTo>
                  <a:lnTo>
                    <a:pt x="366" y="2288"/>
                  </a:lnTo>
                  <a:cubicBezTo>
                    <a:pt x="310" y="1059"/>
                    <a:pt x="597" y="93"/>
                    <a:pt x="597" y="93"/>
                  </a:cubicBezTo>
                  <a:cubicBezTo>
                    <a:pt x="597" y="93"/>
                    <a:pt x="523" y="1"/>
                    <a:pt x="232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39"/>
            <p:cNvSpPr/>
            <p:nvPr/>
          </p:nvSpPr>
          <p:spPr>
            <a:xfrm>
              <a:off x="6763227" y="3825622"/>
              <a:ext cx="208365" cy="365249"/>
            </a:xfrm>
            <a:custGeom>
              <a:avLst/>
              <a:gdLst/>
              <a:ahLst/>
              <a:cxnLst/>
              <a:rect l="l" t="t" r="r" b="b"/>
              <a:pathLst>
                <a:path w="7431" h="13026" extrusionOk="0">
                  <a:moveTo>
                    <a:pt x="1327" y="0"/>
                  </a:moveTo>
                  <a:cubicBezTo>
                    <a:pt x="1327" y="0"/>
                    <a:pt x="1655" y="1867"/>
                    <a:pt x="999" y="3715"/>
                  </a:cubicBezTo>
                  <a:cubicBezTo>
                    <a:pt x="943" y="3868"/>
                    <a:pt x="883" y="4025"/>
                    <a:pt x="828" y="4177"/>
                  </a:cubicBezTo>
                  <a:cubicBezTo>
                    <a:pt x="809" y="4214"/>
                    <a:pt x="786" y="4256"/>
                    <a:pt x="768" y="4274"/>
                  </a:cubicBezTo>
                  <a:cubicBezTo>
                    <a:pt x="384" y="5101"/>
                    <a:pt x="135" y="6007"/>
                    <a:pt x="93" y="6913"/>
                  </a:cubicBezTo>
                  <a:cubicBezTo>
                    <a:pt x="1" y="8761"/>
                    <a:pt x="190" y="10087"/>
                    <a:pt x="809" y="12434"/>
                  </a:cubicBezTo>
                  <a:cubicBezTo>
                    <a:pt x="902" y="12457"/>
                    <a:pt x="980" y="12476"/>
                    <a:pt x="1077" y="12494"/>
                  </a:cubicBezTo>
                  <a:cubicBezTo>
                    <a:pt x="1849" y="12688"/>
                    <a:pt x="2542" y="12822"/>
                    <a:pt x="3138" y="12896"/>
                  </a:cubicBezTo>
                  <a:cubicBezTo>
                    <a:pt x="3775" y="12986"/>
                    <a:pt x="4324" y="13026"/>
                    <a:pt x="4794" y="13026"/>
                  </a:cubicBezTo>
                  <a:cubicBezTo>
                    <a:pt x="5047" y="13026"/>
                    <a:pt x="5277" y="13014"/>
                    <a:pt x="5485" y="12993"/>
                  </a:cubicBezTo>
                  <a:cubicBezTo>
                    <a:pt x="6622" y="12878"/>
                    <a:pt x="7140" y="12531"/>
                    <a:pt x="7334" y="12342"/>
                  </a:cubicBezTo>
                  <a:cubicBezTo>
                    <a:pt x="7412" y="12282"/>
                    <a:pt x="7431" y="12226"/>
                    <a:pt x="7431" y="12226"/>
                  </a:cubicBezTo>
                  <a:cubicBezTo>
                    <a:pt x="7431" y="12226"/>
                    <a:pt x="6294" y="7490"/>
                    <a:pt x="5638" y="5619"/>
                  </a:cubicBezTo>
                  <a:cubicBezTo>
                    <a:pt x="5254" y="4542"/>
                    <a:pt x="4945" y="3655"/>
                    <a:pt x="4755" y="3101"/>
                  </a:cubicBezTo>
                  <a:cubicBezTo>
                    <a:pt x="4621" y="2694"/>
                    <a:pt x="4543" y="2463"/>
                    <a:pt x="4543" y="2463"/>
                  </a:cubicBezTo>
                  <a:cubicBezTo>
                    <a:pt x="4543" y="2463"/>
                    <a:pt x="4640" y="1386"/>
                    <a:pt x="4598" y="56"/>
                  </a:cubicBezTo>
                  <a:lnTo>
                    <a:pt x="4598" y="56"/>
                  </a:lnTo>
                  <a:cubicBezTo>
                    <a:pt x="4084" y="136"/>
                    <a:pt x="3590" y="164"/>
                    <a:pt x="3149" y="164"/>
                  </a:cubicBezTo>
                  <a:cubicBezTo>
                    <a:pt x="2086" y="164"/>
                    <a:pt x="1327" y="0"/>
                    <a:pt x="13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9"/>
            <p:cNvSpPr/>
            <p:nvPr/>
          </p:nvSpPr>
          <p:spPr>
            <a:xfrm>
              <a:off x="6785912" y="3912546"/>
              <a:ext cx="185681" cy="278325"/>
            </a:xfrm>
            <a:custGeom>
              <a:avLst/>
              <a:gdLst/>
              <a:ahLst/>
              <a:cxnLst/>
              <a:rect l="l" t="t" r="r" b="b"/>
              <a:pathLst>
                <a:path w="6622" h="9926" extrusionOk="0">
                  <a:moveTo>
                    <a:pt x="3946" y="1"/>
                  </a:moveTo>
                  <a:lnTo>
                    <a:pt x="2269" y="555"/>
                  </a:lnTo>
                  <a:lnTo>
                    <a:pt x="2597" y="2311"/>
                  </a:lnTo>
                  <a:cubicBezTo>
                    <a:pt x="2669" y="2678"/>
                    <a:pt x="2994" y="2933"/>
                    <a:pt x="3359" y="2933"/>
                  </a:cubicBezTo>
                  <a:cubicBezTo>
                    <a:pt x="3395" y="2933"/>
                    <a:pt x="3430" y="2930"/>
                    <a:pt x="3466" y="2925"/>
                  </a:cubicBezTo>
                  <a:cubicBezTo>
                    <a:pt x="3504" y="2921"/>
                    <a:pt x="3542" y="2918"/>
                    <a:pt x="3579" y="2918"/>
                  </a:cubicBezTo>
                  <a:cubicBezTo>
                    <a:pt x="4014" y="2918"/>
                    <a:pt x="4396" y="3233"/>
                    <a:pt x="4464" y="3697"/>
                  </a:cubicBezTo>
                  <a:cubicBezTo>
                    <a:pt x="4464" y="3831"/>
                    <a:pt x="4506" y="4002"/>
                    <a:pt x="4524" y="4178"/>
                  </a:cubicBezTo>
                  <a:cubicBezTo>
                    <a:pt x="4829" y="6890"/>
                    <a:pt x="2731" y="9279"/>
                    <a:pt x="0" y="9334"/>
                  </a:cubicBezTo>
                  <a:cubicBezTo>
                    <a:pt x="93" y="9357"/>
                    <a:pt x="171" y="9376"/>
                    <a:pt x="268" y="9394"/>
                  </a:cubicBezTo>
                  <a:cubicBezTo>
                    <a:pt x="1040" y="9588"/>
                    <a:pt x="1733" y="9722"/>
                    <a:pt x="2329" y="9796"/>
                  </a:cubicBezTo>
                  <a:cubicBezTo>
                    <a:pt x="2966" y="9886"/>
                    <a:pt x="3515" y="9926"/>
                    <a:pt x="3985" y="9926"/>
                  </a:cubicBezTo>
                  <a:cubicBezTo>
                    <a:pt x="4238" y="9926"/>
                    <a:pt x="4468" y="9914"/>
                    <a:pt x="4676" y="9893"/>
                  </a:cubicBezTo>
                  <a:cubicBezTo>
                    <a:pt x="5813" y="9778"/>
                    <a:pt x="6331" y="9431"/>
                    <a:pt x="6525" y="9242"/>
                  </a:cubicBezTo>
                  <a:cubicBezTo>
                    <a:pt x="6603" y="9182"/>
                    <a:pt x="6622" y="9126"/>
                    <a:pt x="6622" y="9126"/>
                  </a:cubicBezTo>
                  <a:cubicBezTo>
                    <a:pt x="6622" y="9126"/>
                    <a:pt x="5485" y="4390"/>
                    <a:pt x="4829" y="2519"/>
                  </a:cubicBezTo>
                  <a:cubicBezTo>
                    <a:pt x="4445" y="1442"/>
                    <a:pt x="4136" y="555"/>
                    <a:pt x="3946" y="1"/>
                  </a:cubicBezTo>
                  <a:close/>
                </a:path>
              </a:pathLst>
            </a:custGeom>
            <a:solidFill>
              <a:srgbClr val="9B5C31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39"/>
            <p:cNvSpPr/>
            <p:nvPr/>
          </p:nvSpPr>
          <p:spPr>
            <a:xfrm>
              <a:off x="6797184" y="3814210"/>
              <a:ext cx="15702" cy="21675"/>
            </a:xfrm>
            <a:custGeom>
              <a:avLst/>
              <a:gdLst/>
              <a:ahLst/>
              <a:cxnLst/>
              <a:rect l="l" t="t" r="r" b="b"/>
              <a:pathLst>
                <a:path w="560" h="773" extrusionOk="0">
                  <a:moveTo>
                    <a:pt x="462" y="1"/>
                  </a:moveTo>
                  <a:cubicBezTo>
                    <a:pt x="462" y="1"/>
                    <a:pt x="310" y="42"/>
                    <a:pt x="79" y="135"/>
                  </a:cubicBezTo>
                  <a:cubicBezTo>
                    <a:pt x="61" y="135"/>
                    <a:pt x="19" y="158"/>
                    <a:pt x="0" y="158"/>
                  </a:cubicBezTo>
                  <a:cubicBezTo>
                    <a:pt x="0" y="158"/>
                    <a:pt x="37" y="481"/>
                    <a:pt x="61" y="772"/>
                  </a:cubicBezTo>
                  <a:lnTo>
                    <a:pt x="560" y="504"/>
                  </a:lnTo>
                  <a:lnTo>
                    <a:pt x="560" y="481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39"/>
            <p:cNvSpPr/>
            <p:nvPr/>
          </p:nvSpPr>
          <p:spPr>
            <a:xfrm>
              <a:off x="6782659" y="3928753"/>
              <a:ext cx="8580" cy="13487"/>
            </a:xfrm>
            <a:custGeom>
              <a:avLst/>
              <a:gdLst/>
              <a:ahLst/>
              <a:cxnLst/>
              <a:rect l="l" t="t" r="r" b="b"/>
              <a:pathLst>
                <a:path w="306" h="481" extrusionOk="0">
                  <a:moveTo>
                    <a:pt x="135" y="0"/>
                  </a:moveTo>
                  <a:cubicBezTo>
                    <a:pt x="75" y="153"/>
                    <a:pt x="1" y="324"/>
                    <a:pt x="1" y="439"/>
                  </a:cubicBezTo>
                  <a:cubicBezTo>
                    <a:pt x="38" y="462"/>
                    <a:pt x="75" y="481"/>
                    <a:pt x="116" y="481"/>
                  </a:cubicBezTo>
                  <a:cubicBezTo>
                    <a:pt x="190" y="324"/>
                    <a:pt x="250" y="171"/>
                    <a:pt x="306" y="19"/>
                  </a:cubicBezTo>
                  <a:lnTo>
                    <a:pt x="135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39"/>
            <p:cNvSpPr/>
            <p:nvPr/>
          </p:nvSpPr>
          <p:spPr>
            <a:xfrm>
              <a:off x="6719457" y="3818612"/>
              <a:ext cx="79942" cy="59753"/>
            </a:xfrm>
            <a:custGeom>
              <a:avLst/>
              <a:gdLst/>
              <a:ahLst/>
              <a:cxnLst/>
              <a:rect l="l" t="t" r="r" b="b"/>
              <a:pathLst>
                <a:path w="2851" h="2131" extrusionOk="0">
                  <a:moveTo>
                    <a:pt x="2772" y="1"/>
                  </a:moveTo>
                  <a:cubicBezTo>
                    <a:pt x="2735" y="19"/>
                    <a:pt x="2675" y="38"/>
                    <a:pt x="2638" y="38"/>
                  </a:cubicBezTo>
                  <a:cubicBezTo>
                    <a:pt x="1848" y="306"/>
                    <a:pt x="559" y="768"/>
                    <a:pt x="347" y="925"/>
                  </a:cubicBezTo>
                  <a:cubicBezTo>
                    <a:pt x="268" y="980"/>
                    <a:pt x="194" y="1077"/>
                    <a:pt x="134" y="1156"/>
                  </a:cubicBezTo>
                  <a:cubicBezTo>
                    <a:pt x="0" y="1364"/>
                    <a:pt x="0" y="1595"/>
                    <a:pt x="116" y="1789"/>
                  </a:cubicBezTo>
                  <a:cubicBezTo>
                    <a:pt x="176" y="1886"/>
                    <a:pt x="231" y="1964"/>
                    <a:pt x="328" y="2020"/>
                  </a:cubicBezTo>
                  <a:cubicBezTo>
                    <a:pt x="444" y="2096"/>
                    <a:pt x="554" y="2130"/>
                    <a:pt x="667" y="2130"/>
                  </a:cubicBezTo>
                  <a:cubicBezTo>
                    <a:pt x="1042" y="2130"/>
                    <a:pt x="1443" y="1748"/>
                    <a:pt x="2139" y="1230"/>
                  </a:cubicBezTo>
                  <a:cubicBezTo>
                    <a:pt x="2139" y="1230"/>
                    <a:pt x="2213" y="1174"/>
                    <a:pt x="2851" y="786"/>
                  </a:cubicBezTo>
                  <a:lnTo>
                    <a:pt x="2851" y="712"/>
                  </a:lnTo>
                  <a:cubicBezTo>
                    <a:pt x="2833" y="421"/>
                    <a:pt x="2772" y="1"/>
                    <a:pt x="27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9"/>
            <p:cNvSpPr/>
            <p:nvPr/>
          </p:nvSpPr>
          <p:spPr>
            <a:xfrm>
              <a:off x="6912232" y="3898947"/>
              <a:ext cx="22039" cy="16459"/>
            </a:xfrm>
            <a:custGeom>
              <a:avLst/>
              <a:gdLst/>
              <a:ahLst/>
              <a:cxnLst/>
              <a:rect l="l" t="t" r="r" b="b"/>
              <a:pathLst>
                <a:path w="786" h="587" extrusionOk="0">
                  <a:moveTo>
                    <a:pt x="74" y="0"/>
                  </a:moveTo>
                  <a:cubicBezTo>
                    <a:pt x="19" y="24"/>
                    <a:pt x="1" y="97"/>
                    <a:pt x="19" y="176"/>
                  </a:cubicBezTo>
                  <a:cubicBezTo>
                    <a:pt x="50" y="355"/>
                    <a:pt x="261" y="586"/>
                    <a:pt x="589" y="586"/>
                  </a:cubicBezTo>
                  <a:cubicBezTo>
                    <a:pt x="651" y="586"/>
                    <a:pt x="716" y="578"/>
                    <a:pt x="786" y="560"/>
                  </a:cubicBezTo>
                  <a:cubicBezTo>
                    <a:pt x="786" y="560"/>
                    <a:pt x="500" y="79"/>
                    <a:pt x="17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9"/>
            <p:cNvSpPr/>
            <p:nvPr/>
          </p:nvSpPr>
          <p:spPr>
            <a:xfrm>
              <a:off x="6903540" y="3897377"/>
              <a:ext cx="29722" cy="27507"/>
            </a:xfrm>
            <a:custGeom>
              <a:avLst/>
              <a:gdLst/>
              <a:ahLst/>
              <a:cxnLst/>
              <a:rect l="l" t="t" r="r" b="b"/>
              <a:pathLst>
                <a:path w="1060" h="981" extrusionOk="0">
                  <a:moveTo>
                    <a:pt x="500" y="1"/>
                  </a:moveTo>
                  <a:cubicBezTo>
                    <a:pt x="384" y="116"/>
                    <a:pt x="172" y="311"/>
                    <a:pt x="1" y="482"/>
                  </a:cubicBezTo>
                  <a:cubicBezTo>
                    <a:pt x="38" y="676"/>
                    <a:pt x="135" y="865"/>
                    <a:pt x="195" y="981"/>
                  </a:cubicBezTo>
                  <a:lnTo>
                    <a:pt x="1059" y="463"/>
                  </a:lnTo>
                  <a:cubicBezTo>
                    <a:pt x="980" y="384"/>
                    <a:pt x="749" y="98"/>
                    <a:pt x="500" y="1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9"/>
            <p:cNvSpPr/>
            <p:nvPr/>
          </p:nvSpPr>
          <p:spPr>
            <a:xfrm>
              <a:off x="6914307" y="3864934"/>
              <a:ext cx="50808" cy="49715"/>
            </a:xfrm>
            <a:custGeom>
              <a:avLst/>
              <a:gdLst/>
              <a:ahLst/>
              <a:cxnLst/>
              <a:rect l="l" t="t" r="r" b="b"/>
              <a:pathLst>
                <a:path w="1812" h="1773" extrusionOk="0">
                  <a:moveTo>
                    <a:pt x="1240" y="0"/>
                  </a:moveTo>
                  <a:cubicBezTo>
                    <a:pt x="1185" y="0"/>
                    <a:pt x="1124" y="17"/>
                    <a:pt x="1059" y="58"/>
                  </a:cubicBezTo>
                  <a:cubicBezTo>
                    <a:pt x="791" y="252"/>
                    <a:pt x="578" y="405"/>
                    <a:pt x="444" y="562"/>
                  </a:cubicBezTo>
                  <a:cubicBezTo>
                    <a:pt x="116" y="964"/>
                    <a:pt x="0" y="1213"/>
                    <a:pt x="0" y="1213"/>
                  </a:cubicBezTo>
                  <a:cubicBezTo>
                    <a:pt x="14" y="1207"/>
                    <a:pt x="28" y="1205"/>
                    <a:pt x="40" y="1205"/>
                  </a:cubicBezTo>
                  <a:cubicBezTo>
                    <a:pt x="65" y="1205"/>
                    <a:pt x="85" y="1213"/>
                    <a:pt x="97" y="1213"/>
                  </a:cubicBezTo>
                  <a:cubicBezTo>
                    <a:pt x="231" y="1255"/>
                    <a:pt x="365" y="1352"/>
                    <a:pt x="481" y="1468"/>
                  </a:cubicBezTo>
                  <a:cubicBezTo>
                    <a:pt x="620" y="1620"/>
                    <a:pt x="712" y="1773"/>
                    <a:pt x="712" y="1773"/>
                  </a:cubicBezTo>
                  <a:cubicBezTo>
                    <a:pt x="1447" y="1255"/>
                    <a:pt x="1812" y="774"/>
                    <a:pt x="1599" y="289"/>
                  </a:cubicBezTo>
                  <a:lnTo>
                    <a:pt x="1599" y="271"/>
                  </a:lnTo>
                  <a:cubicBezTo>
                    <a:pt x="1539" y="169"/>
                    <a:pt x="1416" y="0"/>
                    <a:pt x="1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39"/>
            <p:cNvSpPr/>
            <p:nvPr/>
          </p:nvSpPr>
          <p:spPr>
            <a:xfrm>
              <a:off x="6815073" y="3773776"/>
              <a:ext cx="50668" cy="17273"/>
            </a:xfrm>
            <a:custGeom>
              <a:avLst/>
              <a:gdLst/>
              <a:ahLst/>
              <a:cxnLst/>
              <a:rect l="l" t="t" r="r" b="b"/>
              <a:pathLst>
                <a:path w="1807" h="616" extrusionOk="0">
                  <a:moveTo>
                    <a:pt x="171" y="1"/>
                  </a:moveTo>
                  <a:lnTo>
                    <a:pt x="0" y="56"/>
                  </a:lnTo>
                  <a:cubicBezTo>
                    <a:pt x="19" y="232"/>
                    <a:pt x="153" y="615"/>
                    <a:pt x="883" y="615"/>
                  </a:cubicBezTo>
                  <a:cubicBezTo>
                    <a:pt x="1557" y="615"/>
                    <a:pt x="1733" y="287"/>
                    <a:pt x="1807" y="38"/>
                  </a:cubicBezTo>
                  <a:lnTo>
                    <a:pt x="1617" y="1"/>
                  </a:lnTo>
                  <a:cubicBezTo>
                    <a:pt x="1617" y="1"/>
                    <a:pt x="1617" y="19"/>
                    <a:pt x="1594" y="38"/>
                  </a:cubicBezTo>
                  <a:cubicBezTo>
                    <a:pt x="1576" y="135"/>
                    <a:pt x="1442" y="306"/>
                    <a:pt x="901" y="306"/>
                  </a:cubicBezTo>
                  <a:cubicBezTo>
                    <a:pt x="365" y="306"/>
                    <a:pt x="231" y="135"/>
                    <a:pt x="171" y="38"/>
                  </a:cubicBezTo>
                  <a:lnTo>
                    <a:pt x="1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39"/>
            <p:cNvSpPr/>
            <p:nvPr/>
          </p:nvSpPr>
          <p:spPr>
            <a:xfrm>
              <a:off x="6819868" y="3843372"/>
              <a:ext cx="58828" cy="38920"/>
            </a:xfrm>
            <a:custGeom>
              <a:avLst/>
              <a:gdLst/>
              <a:ahLst/>
              <a:cxnLst/>
              <a:rect l="l" t="t" r="r" b="b"/>
              <a:pathLst>
                <a:path w="2098" h="1388" extrusionOk="0">
                  <a:moveTo>
                    <a:pt x="2098" y="0"/>
                  </a:moveTo>
                  <a:cubicBezTo>
                    <a:pt x="1704" y="88"/>
                    <a:pt x="1308" y="115"/>
                    <a:pt x="967" y="115"/>
                  </a:cubicBezTo>
                  <a:cubicBezTo>
                    <a:pt x="408" y="115"/>
                    <a:pt x="0" y="42"/>
                    <a:pt x="0" y="42"/>
                  </a:cubicBezTo>
                  <a:lnTo>
                    <a:pt x="0" y="42"/>
                  </a:lnTo>
                  <a:cubicBezTo>
                    <a:pt x="0" y="42"/>
                    <a:pt x="37" y="693"/>
                    <a:pt x="347" y="1331"/>
                  </a:cubicBezTo>
                  <a:cubicBezTo>
                    <a:pt x="562" y="1374"/>
                    <a:pt x="807" y="1388"/>
                    <a:pt x="1030" y="1388"/>
                  </a:cubicBezTo>
                  <a:cubicBezTo>
                    <a:pt x="1404" y="1388"/>
                    <a:pt x="1714" y="1349"/>
                    <a:pt x="1714" y="1349"/>
                  </a:cubicBezTo>
                  <a:cubicBezTo>
                    <a:pt x="1714" y="1349"/>
                    <a:pt x="1945" y="1021"/>
                    <a:pt x="2098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9"/>
            <p:cNvSpPr/>
            <p:nvPr/>
          </p:nvSpPr>
          <p:spPr>
            <a:xfrm>
              <a:off x="6847460" y="3888180"/>
              <a:ext cx="68053" cy="93962"/>
            </a:xfrm>
            <a:custGeom>
              <a:avLst/>
              <a:gdLst/>
              <a:ahLst/>
              <a:cxnLst/>
              <a:rect l="l" t="t" r="r" b="b"/>
              <a:pathLst>
                <a:path w="2427" h="3351" extrusionOk="0">
                  <a:moveTo>
                    <a:pt x="1617" y="1"/>
                  </a:moveTo>
                  <a:lnTo>
                    <a:pt x="268" y="232"/>
                  </a:lnTo>
                  <a:lnTo>
                    <a:pt x="37" y="944"/>
                  </a:lnTo>
                  <a:cubicBezTo>
                    <a:pt x="19" y="985"/>
                    <a:pt x="0" y="1041"/>
                    <a:pt x="19" y="1101"/>
                  </a:cubicBezTo>
                  <a:lnTo>
                    <a:pt x="536" y="3235"/>
                  </a:lnTo>
                  <a:lnTo>
                    <a:pt x="555" y="3351"/>
                  </a:lnTo>
                  <a:lnTo>
                    <a:pt x="2426" y="3023"/>
                  </a:lnTo>
                  <a:lnTo>
                    <a:pt x="2329" y="2371"/>
                  </a:lnTo>
                  <a:lnTo>
                    <a:pt x="2135" y="712"/>
                  </a:lnTo>
                  <a:cubicBezTo>
                    <a:pt x="2135" y="657"/>
                    <a:pt x="2116" y="615"/>
                    <a:pt x="2079" y="578"/>
                  </a:cubicBezTo>
                  <a:lnTo>
                    <a:pt x="1617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39"/>
            <p:cNvSpPr/>
            <p:nvPr/>
          </p:nvSpPr>
          <p:spPr>
            <a:xfrm>
              <a:off x="6850039" y="3890899"/>
              <a:ext cx="62221" cy="88522"/>
            </a:xfrm>
            <a:custGeom>
              <a:avLst/>
              <a:gdLst/>
              <a:ahLst/>
              <a:cxnLst/>
              <a:rect l="l" t="t" r="r" b="b"/>
              <a:pathLst>
                <a:path w="2219" h="3157" extrusionOk="0">
                  <a:moveTo>
                    <a:pt x="1484" y="1"/>
                  </a:moveTo>
                  <a:lnTo>
                    <a:pt x="232" y="232"/>
                  </a:lnTo>
                  <a:lnTo>
                    <a:pt x="24" y="865"/>
                  </a:lnTo>
                  <a:cubicBezTo>
                    <a:pt x="24" y="907"/>
                    <a:pt x="1" y="944"/>
                    <a:pt x="24" y="981"/>
                  </a:cubicBezTo>
                  <a:lnTo>
                    <a:pt x="541" y="3157"/>
                  </a:lnTo>
                  <a:lnTo>
                    <a:pt x="2219" y="2852"/>
                  </a:lnTo>
                  <a:lnTo>
                    <a:pt x="1946" y="634"/>
                  </a:lnTo>
                  <a:cubicBezTo>
                    <a:pt x="1946" y="597"/>
                    <a:pt x="1927" y="560"/>
                    <a:pt x="1909" y="542"/>
                  </a:cubicBezTo>
                  <a:lnTo>
                    <a:pt x="148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39"/>
            <p:cNvSpPr/>
            <p:nvPr/>
          </p:nvSpPr>
          <p:spPr>
            <a:xfrm>
              <a:off x="6861452" y="3920061"/>
              <a:ext cx="37854" cy="23750"/>
            </a:xfrm>
            <a:custGeom>
              <a:avLst/>
              <a:gdLst/>
              <a:ahLst/>
              <a:cxnLst/>
              <a:rect l="l" t="t" r="r" b="b"/>
              <a:pathLst>
                <a:path w="1350" h="847" extrusionOk="0">
                  <a:moveTo>
                    <a:pt x="1308" y="1"/>
                  </a:moveTo>
                  <a:lnTo>
                    <a:pt x="0" y="232"/>
                  </a:lnTo>
                  <a:lnTo>
                    <a:pt x="194" y="846"/>
                  </a:lnTo>
                  <a:lnTo>
                    <a:pt x="1349" y="694"/>
                  </a:lnTo>
                  <a:lnTo>
                    <a:pt x="1308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39"/>
            <p:cNvSpPr/>
            <p:nvPr/>
          </p:nvSpPr>
          <p:spPr>
            <a:xfrm>
              <a:off x="6901352" y="3905648"/>
              <a:ext cx="8692" cy="6561"/>
            </a:xfrm>
            <a:custGeom>
              <a:avLst/>
              <a:gdLst/>
              <a:ahLst/>
              <a:cxnLst/>
              <a:rect l="l" t="t" r="r" b="b"/>
              <a:pathLst>
                <a:path w="310" h="234" extrusionOk="0">
                  <a:moveTo>
                    <a:pt x="222" y="0"/>
                  </a:moveTo>
                  <a:cubicBezTo>
                    <a:pt x="208" y="0"/>
                    <a:pt x="192" y="6"/>
                    <a:pt x="176" y="16"/>
                  </a:cubicBezTo>
                  <a:lnTo>
                    <a:pt x="42" y="108"/>
                  </a:lnTo>
                  <a:cubicBezTo>
                    <a:pt x="0" y="131"/>
                    <a:pt x="0" y="168"/>
                    <a:pt x="19" y="205"/>
                  </a:cubicBezTo>
                  <a:cubicBezTo>
                    <a:pt x="35" y="218"/>
                    <a:pt x="49" y="233"/>
                    <a:pt x="69" y="233"/>
                  </a:cubicBezTo>
                  <a:cubicBezTo>
                    <a:pt x="77" y="233"/>
                    <a:pt x="86" y="230"/>
                    <a:pt x="97" y="223"/>
                  </a:cubicBezTo>
                  <a:lnTo>
                    <a:pt x="250" y="168"/>
                  </a:lnTo>
                  <a:cubicBezTo>
                    <a:pt x="310" y="168"/>
                    <a:pt x="310" y="108"/>
                    <a:pt x="291" y="71"/>
                  </a:cubicBezTo>
                  <a:lnTo>
                    <a:pt x="273" y="34"/>
                  </a:lnTo>
                  <a:cubicBezTo>
                    <a:pt x="260" y="10"/>
                    <a:pt x="242" y="0"/>
                    <a:pt x="222" y="0"/>
                  </a:cubicBez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9"/>
            <p:cNvSpPr/>
            <p:nvPr/>
          </p:nvSpPr>
          <p:spPr>
            <a:xfrm>
              <a:off x="6901857" y="3913079"/>
              <a:ext cx="9225" cy="5328"/>
            </a:xfrm>
            <a:custGeom>
              <a:avLst/>
              <a:gdLst/>
              <a:ahLst/>
              <a:cxnLst/>
              <a:rect l="l" t="t" r="r" b="b"/>
              <a:pathLst>
                <a:path w="329" h="190" extrusionOk="0">
                  <a:moveTo>
                    <a:pt x="79" y="0"/>
                  </a:moveTo>
                  <a:cubicBezTo>
                    <a:pt x="42" y="0"/>
                    <a:pt x="1" y="37"/>
                    <a:pt x="1" y="56"/>
                  </a:cubicBezTo>
                  <a:cubicBezTo>
                    <a:pt x="1" y="97"/>
                    <a:pt x="24" y="134"/>
                    <a:pt x="61" y="134"/>
                  </a:cubicBezTo>
                  <a:lnTo>
                    <a:pt x="232" y="190"/>
                  </a:lnTo>
                  <a:cubicBezTo>
                    <a:pt x="273" y="190"/>
                    <a:pt x="310" y="171"/>
                    <a:pt x="329" y="134"/>
                  </a:cubicBezTo>
                  <a:lnTo>
                    <a:pt x="329" y="74"/>
                  </a:lnTo>
                  <a:cubicBezTo>
                    <a:pt x="329" y="37"/>
                    <a:pt x="292" y="0"/>
                    <a:pt x="255" y="0"/>
                  </a:cubicBez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9"/>
            <p:cNvSpPr/>
            <p:nvPr/>
          </p:nvSpPr>
          <p:spPr>
            <a:xfrm>
              <a:off x="6902502" y="3919024"/>
              <a:ext cx="8580" cy="5524"/>
            </a:xfrm>
            <a:custGeom>
              <a:avLst/>
              <a:gdLst/>
              <a:ahLst/>
              <a:cxnLst/>
              <a:rect l="l" t="t" r="r" b="b"/>
              <a:pathLst>
                <a:path w="306" h="197" extrusionOk="0">
                  <a:moveTo>
                    <a:pt x="75" y="1"/>
                  </a:moveTo>
                  <a:cubicBezTo>
                    <a:pt x="38" y="1"/>
                    <a:pt x="19" y="19"/>
                    <a:pt x="1" y="38"/>
                  </a:cubicBezTo>
                  <a:cubicBezTo>
                    <a:pt x="1" y="75"/>
                    <a:pt x="19" y="116"/>
                    <a:pt x="38" y="135"/>
                  </a:cubicBezTo>
                  <a:lnTo>
                    <a:pt x="190" y="190"/>
                  </a:lnTo>
                  <a:cubicBezTo>
                    <a:pt x="201" y="195"/>
                    <a:pt x="212" y="197"/>
                    <a:pt x="223" y="197"/>
                  </a:cubicBezTo>
                  <a:cubicBezTo>
                    <a:pt x="256" y="197"/>
                    <a:pt x="287" y="176"/>
                    <a:pt x="287" y="135"/>
                  </a:cubicBezTo>
                  <a:lnTo>
                    <a:pt x="306" y="93"/>
                  </a:lnTo>
                  <a:cubicBezTo>
                    <a:pt x="306" y="56"/>
                    <a:pt x="287" y="19"/>
                    <a:pt x="250" y="19"/>
                  </a:cubicBezTo>
                  <a:lnTo>
                    <a:pt x="75" y="1"/>
                  </a:ln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9"/>
            <p:cNvSpPr/>
            <p:nvPr/>
          </p:nvSpPr>
          <p:spPr>
            <a:xfrm>
              <a:off x="6903540" y="3924856"/>
              <a:ext cx="8076" cy="5159"/>
            </a:xfrm>
            <a:custGeom>
              <a:avLst/>
              <a:gdLst/>
              <a:ahLst/>
              <a:cxnLst/>
              <a:rect l="l" t="t" r="r" b="b"/>
              <a:pathLst>
                <a:path w="288" h="184" extrusionOk="0">
                  <a:moveTo>
                    <a:pt x="79" y="1"/>
                  </a:moveTo>
                  <a:cubicBezTo>
                    <a:pt x="56" y="1"/>
                    <a:pt x="19" y="24"/>
                    <a:pt x="19" y="42"/>
                  </a:cubicBezTo>
                  <a:cubicBezTo>
                    <a:pt x="1" y="79"/>
                    <a:pt x="19" y="98"/>
                    <a:pt x="38" y="116"/>
                  </a:cubicBezTo>
                  <a:lnTo>
                    <a:pt x="172" y="176"/>
                  </a:lnTo>
                  <a:cubicBezTo>
                    <a:pt x="183" y="181"/>
                    <a:pt x="194" y="183"/>
                    <a:pt x="204" y="183"/>
                  </a:cubicBezTo>
                  <a:cubicBezTo>
                    <a:pt x="232" y="183"/>
                    <a:pt x="255" y="166"/>
                    <a:pt x="269" y="139"/>
                  </a:cubicBezTo>
                  <a:lnTo>
                    <a:pt x="269" y="98"/>
                  </a:lnTo>
                  <a:cubicBezTo>
                    <a:pt x="287" y="61"/>
                    <a:pt x="250" y="24"/>
                    <a:pt x="232" y="24"/>
                  </a:cubicBezTo>
                  <a:lnTo>
                    <a:pt x="79" y="1"/>
                  </a:ln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9"/>
            <p:cNvSpPr/>
            <p:nvPr/>
          </p:nvSpPr>
          <p:spPr>
            <a:xfrm>
              <a:off x="6853937" y="3669636"/>
              <a:ext cx="10767" cy="15029"/>
            </a:xfrm>
            <a:custGeom>
              <a:avLst/>
              <a:gdLst/>
              <a:ahLst/>
              <a:cxnLst/>
              <a:rect l="l" t="t" r="r" b="b"/>
              <a:pathLst>
                <a:path w="384" h="536" extrusionOk="0">
                  <a:moveTo>
                    <a:pt x="0" y="0"/>
                  </a:moveTo>
                  <a:lnTo>
                    <a:pt x="0" y="0"/>
                  </a:lnTo>
                  <a:cubicBezTo>
                    <a:pt x="171" y="134"/>
                    <a:pt x="0" y="462"/>
                    <a:pt x="0" y="462"/>
                  </a:cubicBezTo>
                  <a:lnTo>
                    <a:pt x="324" y="536"/>
                  </a:lnTo>
                  <a:cubicBezTo>
                    <a:pt x="324" y="536"/>
                    <a:pt x="287" y="305"/>
                    <a:pt x="384" y="250"/>
                  </a:cubicBezTo>
                  <a:cubicBezTo>
                    <a:pt x="369" y="244"/>
                    <a:pt x="354" y="242"/>
                    <a:pt x="341" y="242"/>
                  </a:cubicBezTo>
                  <a:cubicBezTo>
                    <a:pt x="249" y="242"/>
                    <a:pt x="190" y="347"/>
                    <a:pt x="190" y="347"/>
                  </a:cubicBezTo>
                  <a:cubicBezTo>
                    <a:pt x="231" y="208"/>
                    <a:pt x="153" y="55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9"/>
            <p:cNvSpPr/>
            <p:nvPr/>
          </p:nvSpPr>
          <p:spPr>
            <a:xfrm>
              <a:off x="6813896" y="3713294"/>
              <a:ext cx="12478" cy="20553"/>
            </a:xfrm>
            <a:custGeom>
              <a:avLst/>
              <a:gdLst/>
              <a:ahLst/>
              <a:cxnLst/>
              <a:rect l="l" t="t" r="r" b="b"/>
              <a:pathLst>
                <a:path w="445" h="733" extrusionOk="0">
                  <a:moveTo>
                    <a:pt x="213" y="0"/>
                  </a:moveTo>
                  <a:cubicBezTo>
                    <a:pt x="98" y="0"/>
                    <a:pt x="19" y="134"/>
                    <a:pt x="0" y="347"/>
                  </a:cubicBezTo>
                  <a:cubicBezTo>
                    <a:pt x="0" y="559"/>
                    <a:pt x="61" y="730"/>
                    <a:pt x="176" y="730"/>
                  </a:cubicBezTo>
                  <a:cubicBezTo>
                    <a:pt x="184" y="732"/>
                    <a:pt x="192" y="732"/>
                    <a:pt x="200" y="732"/>
                  </a:cubicBezTo>
                  <a:cubicBezTo>
                    <a:pt x="321" y="732"/>
                    <a:pt x="408" y="566"/>
                    <a:pt x="426" y="384"/>
                  </a:cubicBezTo>
                  <a:cubicBezTo>
                    <a:pt x="444" y="176"/>
                    <a:pt x="347" y="0"/>
                    <a:pt x="213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9"/>
            <p:cNvSpPr/>
            <p:nvPr/>
          </p:nvSpPr>
          <p:spPr>
            <a:xfrm>
              <a:off x="6869471" y="3734072"/>
              <a:ext cx="17918" cy="18310"/>
            </a:xfrm>
            <a:custGeom>
              <a:avLst/>
              <a:gdLst/>
              <a:ahLst/>
              <a:cxnLst/>
              <a:rect l="l" t="t" r="r" b="b"/>
              <a:pathLst>
                <a:path w="639" h="653" extrusionOk="0">
                  <a:moveTo>
                    <a:pt x="433" y="0"/>
                  </a:moveTo>
                  <a:cubicBezTo>
                    <a:pt x="339" y="0"/>
                    <a:pt x="224" y="76"/>
                    <a:pt x="139" y="202"/>
                  </a:cubicBezTo>
                  <a:cubicBezTo>
                    <a:pt x="24" y="377"/>
                    <a:pt x="1" y="567"/>
                    <a:pt x="98" y="627"/>
                  </a:cubicBezTo>
                  <a:cubicBezTo>
                    <a:pt x="123" y="644"/>
                    <a:pt x="151" y="652"/>
                    <a:pt x="180" y="652"/>
                  </a:cubicBezTo>
                  <a:cubicBezTo>
                    <a:pt x="281" y="652"/>
                    <a:pt x="396" y="555"/>
                    <a:pt x="486" y="433"/>
                  </a:cubicBezTo>
                  <a:cubicBezTo>
                    <a:pt x="601" y="262"/>
                    <a:pt x="638" y="105"/>
                    <a:pt x="523" y="31"/>
                  </a:cubicBezTo>
                  <a:cubicBezTo>
                    <a:pt x="497" y="10"/>
                    <a:pt x="466" y="0"/>
                    <a:pt x="433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9"/>
            <p:cNvSpPr/>
            <p:nvPr/>
          </p:nvSpPr>
          <p:spPr>
            <a:xfrm>
              <a:off x="6815073" y="3688647"/>
              <a:ext cx="73857" cy="84008"/>
            </a:xfrm>
            <a:custGeom>
              <a:avLst/>
              <a:gdLst/>
              <a:ahLst/>
              <a:cxnLst/>
              <a:rect l="l" t="t" r="r" b="b"/>
              <a:pathLst>
                <a:path w="2634" h="2996" extrusionOk="0">
                  <a:moveTo>
                    <a:pt x="1400" y="0"/>
                  </a:moveTo>
                  <a:cubicBezTo>
                    <a:pt x="873" y="0"/>
                    <a:pt x="342" y="426"/>
                    <a:pt x="134" y="1055"/>
                  </a:cubicBezTo>
                  <a:cubicBezTo>
                    <a:pt x="0" y="1919"/>
                    <a:pt x="92" y="2168"/>
                    <a:pt x="518" y="2843"/>
                  </a:cubicBezTo>
                  <a:cubicBezTo>
                    <a:pt x="555" y="2861"/>
                    <a:pt x="883" y="2977"/>
                    <a:pt x="998" y="2995"/>
                  </a:cubicBezTo>
                  <a:cubicBezTo>
                    <a:pt x="1077" y="2977"/>
                    <a:pt x="1132" y="2958"/>
                    <a:pt x="1192" y="2940"/>
                  </a:cubicBezTo>
                  <a:cubicBezTo>
                    <a:pt x="1807" y="2727"/>
                    <a:pt x="2019" y="2496"/>
                    <a:pt x="2384" y="1803"/>
                  </a:cubicBezTo>
                  <a:cubicBezTo>
                    <a:pt x="2384" y="1785"/>
                    <a:pt x="2384" y="1785"/>
                    <a:pt x="2403" y="1766"/>
                  </a:cubicBezTo>
                  <a:cubicBezTo>
                    <a:pt x="2634" y="1013"/>
                    <a:pt x="2329" y="246"/>
                    <a:pt x="1710" y="52"/>
                  </a:cubicBezTo>
                  <a:cubicBezTo>
                    <a:pt x="1608" y="17"/>
                    <a:pt x="1504" y="0"/>
                    <a:pt x="1400" y="0"/>
                  </a:cubicBez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9"/>
            <p:cNvSpPr/>
            <p:nvPr/>
          </p:nvSpPr>
          <p:spPr>
            <a:xfrm>
              <a:off x="6836047" y="3757064"/>
              <a:ext cx="10795" cy="3785"/>
            </a:xfrm>
            <a:custGeom>
              <a:avLst/>
              <a:gdLst/>
              <a:ahLst/>
              <a:cxnLst/>
              <a:rect l="l" t="t" r="r" b="b"/>
              <a:pathLst>
                <a:path w="385" h="135" extrusionOk="0">
                  <a:moveTo>
                    <a:pt x="1" y="1"/>
                  </a:moveTo>
                  <a:lnTo>
                    <a:pt x="1" y="19"/>
                  </a:lnTo>
                  <a:cubicBezTo>
                    <a:pt x="79" y="75"/>
                    <a:pt x="195" y="135"/>
                    <a:pt x="366" y="135"/>
                  </a:cubicBezTo>
                  <a:lnTo>
                    <a:pt x="384" y="135"/>
                  </a:lnTo>
                  <a:lnTo>
                    <a:pt x="384" y="116"/>
                  </a:lnTo>
                  <a:cubicBezTo>
                    <a:pt x="195" y="116"/>
                    <a:pt x="79" y="56"/>
                    <a:pt x="19" y="1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9"/>
            <p:cNvSpPr/>
            <p:nvPr/>
          </p:nvSpPr>
          <p:spPr>
            <a:xfrm>
              <a:off x="6837730" y="3760822"/>
              <a:ext cx="5356" cy="2103"/>
            </a:xfrm>
            <a:custGeom>
              <a:avLst/>
              <a:gdLst/>
              <a:ahLst/>
              <a:cxnLst/>
              <a:rect l="l" t="t" r="r" b="b"/>
              <a:pathLst>
                <a:path w="191" h="75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56" y="75"/>
                    <a:pt x="190" y="75"/>
                  </a:cubicBezTo>
                  <a:lnTo>
                    <a:pt x="190" y="56"/>
                  </a:lnTo>
                  <a:cubicBezTo>
                    <a:pt x="56" y="5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9"/>
            <p:cNvSpPr/>
            <p:nvPr/>
          </p:nvSpPr>
          <p:spPr>
            <a:xfrm>
              <a:off x="6831252" y="3725211"/>
              <a:ext cx="12983" cy="4823"/>
            </a:xfrm>
            <a:custGeom>
              <a:avLst/>
              <a:gdLst/>
              <a:ahLst/>
              <a:cxnLst/>
              <a:rect l="l" t="t" r="r" b="b"/>
              <a:pathLst>
                <a:path w="463" h="172" extrusionOk="0">
                  <a:moveTo>
                    <a:pt x="1" y="0"/>
                  </a:moveTo>
                  <a:cubicBezTo>
                    <a:pt x="19" y="19"/>
                    <a:pt x="56" y="37"/>
                    <a:pt x="75" y="56"/>
                  </a:cubicBezTo>
                  <a:cubicBezTo>
                    <a:pt x="135" y="97"/>
                    <a:pt x="190" y="134"/>
                    <a:pt x="250" y="153"/>
                  </a:cubicBezTo>
                  <a:lnTo>
                    <a:pt x="269" y="153"/>
                  </a:lnTo>
                  <a:cubicBezTo>
                    <a:pt x="287" y="153"/>
                    <a:pt x="324" y="171"/>
                    <a:pt x="366" y="171"/>
                  </a:cubicBezTo>
                  <a:cubicBezTo>
                    <a:pt x="384" y="171"/>
                    <a:pt x="421" y="153"/>
                    <a:pt x="463" y="153"/>
                  </a:cubicBezTo>
                  <a:lnTo>
                    <a:pt x="366" y="153"/>
                  </a:lnTo>
                  <a:cubicBezTo>
                    <a:pt x="324" y="153"/>
                    <a:pt x="287" y="134"/>
                    <a:pt x="269" y="134"/>
                  </a:cubicBezTo>
                  <a:cubicBezTo>
                    <a:pt x="209" y="116"/>
                    <a:pt x="153" y="74"/>
                    <a:pt x="93" y="37"/>
                  </a:cubicBezTo>
                  <a:cubicBezTo>
                    <a:pt x="56" y="19"/>
                    <a:pt x="38" y="19"/>
                    <a:pt x="1" y="0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9"/>
            <p:cNvSpPr/>
            <p:nvPr/>
          </p:nvSpPr>
          <p:spPr>
            <a:xfrm>
              <a:off x="6855002" y="3733259"/>
              <a:ext cx="15674" cy="4402"/>
            </a:xfrm>
            <a:custGeom>
              <a:avLst/>
              <a:gdLst/>
              <a:ahLst/>
              <a:cxnLst/>
              <a:rect l="l" t="t" r="r" b="b"/>
              <a:pathLst>
                <a:path w="559" h="157" extrusionOk="0">
                  <a:moveTo>
                    <a:pt x="0" y="0"/>
                  </a:moveTo>
                  <a:cubicBezTo>
                    <a:pt x="37" y="19"/>
                    <a:pt x="55" y="42"/>
                    <a:pt x="78" y="60"/>
                  </a:cubicBezTo>
                  <a:cubicBezTo>
                    <a:pt x="96" y="78"/>
                    <a:pt x="133" y="97"/>
                    <a:pt x="152" y="115"/>
                  </a:cubicBezTo>
                  <a:cubicBezTo>
                    <a:pt x="230" y="134"/>
                    <a:pt x="286" y="157"/>
                    <a:pt x="364" y="157"/>
                  </a:cubicBezTo>
                  <a:lnTo>
                    <a:pt x="558" y="157"/>
                  </a:lnTo>
                  <a:cubicBezTo>
                    <a:pt x="540" y="157"/>
                    <a:pt x="498" y="134"/>
                    <a:pt x="461" y="134"/>
                  </a:cubicBezTo>
                  <a:lnTo>
                    <a:pt x="364" y="134"/>
                  </a:lnTo>
                  <a:cubicBezTo>
                    <a:pt x="286" y="115"/>
                    <a:pt x="230" y="115"/>
                    <a:pt x="170" y="97"/>
                  </a:cubicBezTo>
                  <a:cubicBezTo>
                    <a:pt x="133" y="78"/>
                    <a:pt x="115" y="78"/>
                    <a:pt x="96" y="60"/>
                  </a:cubicBezTo>
                  <a:cubicBezTo>
                    <a:pt x="55" y="42"/>
                    <a:pt x="37" y="19"/>
                    <a:pt x="0" y="0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9"/>
            <p:cNvSpPr/>
            <p:nvPr/>
          </p:nvSpPr>
          <p:spPr>
            <a:xfrm>
              <a:off x="6826345" y="3716855"/>
              <a:ext cx="20497" cy="6702"/>
            </a:xfrm>
            <a:custGeom>
              <a:avLst/>
              <a:gdLst/>
              <a:ahLst/>
              <a:cxnLst/>
              <a:rect l="l" t="t" r="r" b="b"/>
              <a:pathLst>
                <a:path w="731" h="239" extrusionOk="0">
                  <a:moveTo>
                    <a:pt x="101" y="0"/>
                  </a:moveTo>
                  <a:cubicBezTo>
                    <a:pt x="52" y="0"/>
                    <a:pt x="14" y="22"/>
                    <a:pt x="0" y="67"/>
                  </a:cubicBezTo>
                  <a:lnTo>
                    <a:pt x="231" y="141"/>
                  </a:lnTo>
                  <a:cubicBezTo>
                    <a:pt x="291" y="164"/>
                    <a:pt x="347" y="183"/>
                    <a:pt x="407" y="201"/>
                  </a:cubicBezTo>
                  <a:lnTo>
                    <a:pt x="499" y="220"/>
                  </a:lnTo>
                  <a:lnTo>
                    <a:pt x="522" y="238"/>
                  </a:lnTo>
                  <a:lnTo>
                    <a:pt x="596" y="238"/>
                  </a:lnTo>
                  <a:cubicBezTo>
                    <a:pt x="675" y="238"/>
                    <a:pt x="730" y="183"/>
                    <a:pt x="730" y="123"/>
                  </a:cubicBezTo>
                  <a:lnTo>
                    <a:pt x="522" y="123"/>
                  </a:lnTo>
                  <a:lnTo>
                    <a:pt x="462" y="104"/>
                  </a:lnTo>
                  <a:lnTo>
                    <a:pt x="384" y="86"/>
                  </a:lnTo>
                  <a:lnTo>
                    <a:pt x="153" y="7"/>
                  </a:lnTo>
                  <a:cubicBezTo>
                    <a:pt x="134" y="3"/>
                    <a:pt x="117" y="0"/>
                    <a:pt x="101" y="0"/>
                  </a:cubicBezTo>
                  <a:close/>
                </a:path>
              </a:pathLst>
            </a:custGeom>
            <a:solidFill>
              <a:srgbClr val="77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9"/>
            <p:cNvSpPr/>
            <p:nvPr/>
          </p:nvSpPr>
          <p:spPr>
            <a:xfrm>
              <a:off x="6816111" y="3679197"/>
              <a:ext cx="77222" cy="58996"/>
            </a:xfrm>
            <a:custGeom>
              <a:avLst/>
              <a:gdLst/>
              <a:ahLst/>
              <a:cxnLst/>
              <a:rect l="l" t="t" r="r" b="b"/>
              <a:pathLst>
                <a:path w="2754" h="2104" extrusionOk="0">
                  <a:moveTo>
                    <a:pt x="1133" y="1"/>
                  </a:moveTo>
                  <a:cubicBezTo>
                    <a:pt x="968" y="1"/>
                    <a:pt x="759" y="33"/>
                    <a:pt x="518" y="140"/>
                  </a:cubicBezTo>
                  <a:cubicBezTo>
                    <a:pt x="134" y="523"/>
                    <a:pt x="0" y="1022"/>
                    <a:pt x="79" y="1447"/>
                  </a:cubicBezTo>
                  <a:lnTo>
                    <a:pt x="79" y="1466"/>
                  </a:lnTo>
                  <a:cubicBezTo>
                    <a:pt x="94" y="1450"/>
                    <a:pt x="354" y="878"/>
                    <a:pt x="1017" y="878"/>
                  </a:cubicBezTo>
                  <a:cubicBezTo>
                    <a:pt x="1143" y="878"/>
                    <a:pt x="1285" y="899"/>
                    <a:pt x="1442" y="948"/>
                  </a:cubicBezTo>
                  <a:cubicBezTo>
                    <a:pt x="1617" y="1678"/>
                    <a:pt x="2310" y="1392"/>
                    <a:pt x="2366" y="2103"/>
                  </a:cubicBezTo>
                  <a:cubicBezTo>
                    <a:pt x="2366" y="2103"/>
                    <a:pt x="2426" y="2043"/>
                    <a:pt x="2504" y="1946"/>
                  </a:cubicBezTo>
                  <a:cubicBezTo>
                    <a:pt x="2620" y="1775"/>
                    <a:pt x="2754" y="1507"/>
                    <a:pt x="2754" y="1138"/>
                  </a:cubicBezTo>
                  <a:cubicBezTo>
                    <a:pt x="2754" y="967"/>
                    <a:pt x="2712" y="736"/>
                    <a:pt x="2597" y="505"/>
                  </a:cubicBezTo>
                  <a:cubicBezTo>
                    <a:pt x="2158" y="121"/>
                    <a:pt x="1557" y="79"/>
                    <a:pt x="1539" y="79"/>
                  </a:cubicBezTo>
                  <a:cubicBezTo>
                    <a:pt x="1539" y="79"/>
                    <a:pt x="1389" y="1"/>
                    <a:pt x="113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39"/>
            <p:cNvSpPr/>
            <p:nvPr/>
          </p:nvSpPr>
          <p:spPr>
            <a:xfrm>
              <a:off x="6840982" y="3733230"/>
              <a:ext cx="5860" cy="15198"/>
            </a:xfrm>
            <a:custGeom>
              <a:avLst/>
              <a:gdLst/>
              <a:ahLst/>
              <a:cxnLst/>
              <a:rect l="l" t="t" r="r" b="b"/>
              <a:pathLst>
                <a:path w="209" h="542" extrusionOk="0">
                  <a:moveTo>
                    <a:pt x="208" y="1"/>
                  </a:moveTo>
                  <a:lnTo>
                    <a:pt x="208" y="1"/>
                  </a:lnTo>
                  <a:cubicBezTo>
                    <a:pt x="208" y="1"/>
                    <a:pt x="56" y="347"/>
                    <a:pt x="0" y="541"/>
                  </a:cubicBezTo>
                  <a:lnTo>
                    <a:pt x="208" y="1"/>
                  </a:ln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39"/>
            <p:cNvSpPr/>
            <p:nvPr/>
          </p:nvSpPr>
          <p:spPr>
            <a:xfrm>
              <a:off x="6840982" y="3733230"/>
              <a:ext cx="5860" cy="15198"/>
            </a:xfrm>
            <a:custGeom>
              <a:avLst/>
              <a:gdLst/>
              <a:ahLst/>
              <a:cxnLst/>
              <a:rect l="l" t="t" r="r" b="b"/>
              <a:pathLst>
                <a:path w="209" h="542" extrusionOk="0">
                  <a:moveTo>
                    <a:pt x="208" y="1"/>
                  </a:moveTo>
                  <a:lnTo>
                    <a:pt x="208" y="1"/>
                  </a:lnTo>
                  <a:cubicBezTo>
                    <a:pt x="171" y="79"/>
                    <a:pt x="134" y="176"/>
                    <a:pt x="93" y="273"/>
                  </a:cubicBezTo>
                  <a:cubicBezTo>
                    <a:pt x="56" y="347"/>
                    <a:pt x="19" y="444"/>
                    <a:pt x="0" y="541"/>
                  </a:cubicBezTo>
                  <a:cubicBezTo>
                    <a:pt x="37" y="444"/>
                    <a:pt x="74" y="366"/>
                    <a:pt x="116" y="273"/>
                  </a:cubicBezTo>
                  <a:cubicBezTo>
                    <a:pt x="153" y="176"/>
                    <a:pt x="190" y="98"/>
                    <a:pt x="208" y="1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9"/>
            <p:cNvSpPr/>
            <p:nvPr/>
          </p:nvSpPr>
          <p:spPr>
            <a:xfrm>
              <a:off x="6837758" y="3748568"/>
              <a:ext cx="9197" cy="4206"/>
            </a:xfrm>
            <a:custGeom>
              <a:avLst/>
              <a:gdLst/>
              <a:ahLst/>
              <a:cxnLst/>
              <a:rect l="l" t="t" r="r" b="b"/>
              <a:pathLst>
                <a:path w="328" h="150" extrusionOk="0">
                  <a:moveTo>
                    <a:pt x="100" y="1"/>
                  </a:moveTo>
                  <a:cubicBezTo>
                    <a:pt x="1" y="1"/>
                    <a:pt x="70" y="115"/>
                    <a:pt x="152" y="147"/>
                  </a:cubicBezTo>
                  <a:cubicBezTo>
                    <a:pt x="160" y="149"/>
                    <a:pt x="169" y="150"/>
                    <a:pt x="178" y="150"/>
                  </a:cubicBezTo>
                  <a:cubicBezTo>
                    <a:pt x="252" y="150"/>
                    <a:pt x="328" y="83"/>
                    <a:pt x="171" y="13"/>
                  </a:cubicBezTo>
                  <a:cubicBezTo>
                    <a:pt x="141" y="4"/>
                    <a:pt x="118" y="1"/>
                    <a:pt x="100" y="1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9"/>
            <p:cNvSpPr/>
            <p:nvPr/>
          </p:nvSpPr>
          <p:spPr>
            <a:xfrm>
              <a:off x="6822055" y="3732109"/>
              <a:ext cx="18955" cy="11721"/>
            </a:xfrm>
            <a:custGeom>
              <a:avLst/>
              <a:gdLst/>
              <a:ahLst/>
              <a:cxnLst/>
              <a:rect l="l" t="t" r="r" b="b"/>
              <a:pathLst>
                <a:path w="676" h="418" extrusionOk="0">
                  <a:moveTo>
                    <a:pt x="307" y="0"/>
                  </a:moveTo>
                  <a:cubicBezTo>
                    <a:pt x="171" y="0"/>
                    <a:pt x="35" y="55"/>
                    <a:pt x="19" y="156"/>
                  </a:cubicBezTo>
                  <a:cubicBezTo>
                    <a:pt x="1" y="272"/>
                    <a:pt x="135" y="387"/>
                    <a:pt x="306" y="406"/>
                  </a:cubicBezTo>
                  <a:cubicBezTo>
                    <a:pt x="335" y="414"/>
                    <a:pt x="364" y="417"/>
                    <a:pt x="393" y="417"/>
                  </a:cubicBezTo>
                  <a:cubicBezTo>
                    <a:pt x="516" y="417"/>
                    <a:pt x="622" y="351"/>
                    <a:pt x="652" y="272"/>
                  </a:cubicBezTo>
                  <a:cubicBezTo>
                    <a:pt x="675" y="156"/>
                    <a:pt x="537" y="41"/>
                    <a:pt x="366" y="4"/>
                  </a:cubicBezTo>
                  <a:cubicBezTo>
                    <a:pt x="346" y="1"/>
                    <a:pt x="327" y="0"/>
                    <a:pt x="307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9"/>
            <p:cNvSpPr/>
            <p:nvPr/>
          </p:nvSpPr>
          <p:spPr>
            <a:xfrm>
              <a:off x="6851217" y="3740829"/>
              <a:ext cx="18282" cy="13459"/>
            </a:xfrm>
            <a:custGeom>
              <a:avLst/>
              <a:gdLst/>
              <a:ahLst/>
              <a:cxnLst/>
              <a:rect l="l" t="t" r="r" b="b"/>
              <a:pathLst>
                <a:path w="652" h="480" extrusionOk="0">
                  <a:moveTo>
                    <a:pt x="210" y="1"/>
                  </a:moveTo>
                  <a:cubicBezTo>
                    <a:pt x="147" y="1"/>
                    <a:pt x="93" y="21"/>
                    <a:pt x="56" y="58"/>
                  </a:cubicBezTo>
                  <a:cubicBezTo>
                    <a:pt x="0" y="155"/>
                    <a:pt x="56" y="307"/>
                    <a:pt x="213" y="404"/>
                  </a:cubicBezTo>
                  <a:cubicBezTo>
                    <a:pt x="283" y="455"/>
                    <a:pt x="364" y="480"/>
                    <a:pt x="434" y="480"/>
                  </a:cubicBezTo>
                  <a:cubicBezTo>
                    <a:pt x="496" y="480"/>
                    <a:pt x="549" y="460"/>
                    <a:pt x="578" y="423"/>
                  </a:cubicBezTo>
                  <a:cubicBezTo>
                    <a:pt x="652" y="326"/>
                    <a:pt x="578" y="173"/>
                    <a:pt x="444" y="76"/>
                  </a:cubicBezTo>
                  <a:cubicBezTo>
                    <a:pt x="361" y="25"/>
                    <a:pt x="280" y="1"/>
                    <a:pt x="210" y="1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9"/>
            <p:cNvSpPr/>
            <p:nvPr/>
          </p:nvSpPr>
          <p:spPr>
            <a:xfrm>
              <a:off x="6827383" y="3810397"/>
              <a:ext cx="15702" cy="8300"/>
            </a:xfrm>
            <a:custGeom>
              <a:avLst/>
              <a:gdLst/>
              <a:ahLst/>
              <a:cxnLst/>
              <a:rect l="l" t="t" r="r" b="b"/>
              <a:pathLst>
                <a:path w="560" h="296" extrusionOk="0">
                  <a:moveTo>
                    <a:pt x="40" y="1"/>
                  </a:moveTo>
                  <a:cubicBezTo>
                    <a:pt x="15" y="1"/>
                    <a:pt x="0" y="3"/>
                    <a:pt x="0" y="3"/>
                  </a:cubicBezTo>
                  <a:lnTo>
                    <a:pt x="194" y="178"/>
                  </a:lnTo>
                  <a:cubicBezTo>
                    <a:pt x="194" y="197"/>
                    <a:pt x="347" y="294"/>
                    <a:pt x="347" y="294"/>
                  </a:cubicBezTo>
                  <a:cubicBezTo>
                    <a:pt x="347" y="294"/>
                    <a:pt x="363" y="296"/>
                    <a:pt x="386" y="296"/>
                  </a:cubicBezTo>
                  <a:cubicBezTo>
                    <a:pt x="437" y="296"/>
                    <a:pt x="521" y="287"/>
                    <a:pt x="559" y="234"/>
                  </a:cubicBezTo>
                  <a:cubicBezTo>
                    <a:pt x="364" y="24"/>
                    <a:pt x="131" y="1"/>
                    <a:pt x="40" y="1"/>
                  </a:cubicBezTo>
                  <a:close/>
                </a:path>
              </a:pathLst>
            </a:custGeom>
            <a:solidFill>
              <a:srgbClr val="F97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9"/>
            <p:cNvSpPr/>
            <p:nvPr/>
          </p:nvSpPr>
          <p:spPr>
            <a:xfrm>
              <a:off x="6815578" y="3810593"/>
              <a:ext cx="35134" cy="26834"/>
            </a:xfrm>
            <a:custGeom>
              <a:avLst/>
              <a:gdLst/>
              <a:ahLst/>
              <a:cxnLst/>
              <a:rect l="l" t="t" r="r" b="b"/>
              <a:pathLst>
                <a:path w="1253" h="957" extrusionOk="0">
                  <a:moveTo>
                    <a:pt x="1221" y="0"/>
                  </a:moveTo>
                  <a:cubicBezTo>
                    <a:pt x="1211" y="0"/>
                    <a:pt x="1202" y="5"/>
                    <a:pt x="1193" y="14"/>
                  </a:cubicBezTo>
                  <a:lnTo>
                    <a:pt x="19" y="901"/>
                  </a:lnTo>
                  <a:cubicBezTo>
                    <a:pt x="1" y="901"/>
                    <a:pt x="1" y="920"/>
                    <a:pt x="19" y="938"/>
                  </a:cubicBezTo>
                  <a:cubicBezTo>
                    <a:pt x="19" y="957"/>
                    <a:pt x="38" y="957"/>
                    <a:pt x="56" y="957"/>
                  </a:cubicBezTo>
                  <a:lnTo>
                    <a:pt x="1230" y="74"/>
                  </a:lnTo>
                  <a:cubicBezTo>
                    <a:pt x="1253" y="56"/>
                    <a:pt x="1253" y="33"/>
                    <a:pt x="1253" y="14"/>
                  </a:cubicBezTo>
                  <a:cubicBezTo>
                    <a:pt x="1241" y="5"/>
                    <a:pt x="1231" y="0"/>
                    <a:pt x="122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9"/>
            <p:cNvSpPr/>
            <p:nvPr/>
          </p:nvSpPr>
          <p:spPr>
            <a:xfrm>
              <a:off x="6847460" y="3801424"/>
              <a:ext cx="15057" cy="12674"/>
            </a:xfrm>
            <a:custGeom>
              <a:avLst/>
              <a:gdLst/>
              <a:ahLst/>
              <a:cxnLst/>
              <a:rect l="l" t="t" r="r" b="b"/>
              <a:pathLst>
                <a:path w="537" h="452" extrusionOk="0">
                  <a:moveTo>
                    <a:pt x="331" y="0"/>
                  </a:moveTo>
                  <a:cubicBezTo>
                    <a:pt x="273" y="0"/>
                    <a:pt x="210" y="25"/>
                    <a:pt x="153" y="73"/>
                  </a:cubicBezTo>
                  <a:cubicBezTo>
                    <a:pt x="37" y="152"/>
                    <a:pt x="0" y="286"/>
                    <a:pt x="56" y="383"/>
                  </a:cubicBezTo>
                  <a:cubicBezTo>
                    <a:pt x="95" y="429"/>
                    <a:pt x="148" y="452"/>
                    <a:pt x="206" y="452"/>
                  </a:cubicBezTo>
                  <a:cubicBezTo>
                    <a:pt x="264" y="452"/>
                    <a:pt x="326" y="429"/>
                    <a:pt x="384" y="383"/>
                  </a:cubicBezTo>
                  <a:cubicBezTo>
                    <a:pt x="499" y="304"/>
                    <a:pt x="536" y="152"/>
                    <a:pt x="481" y="73"/>
                  </a:cubicBezTo>
                  <a:cubicBezTo>
                    <a:pt x="441" y="25"/>
                    <a:pt x="388" y="0"/>
                    <a:pt x="331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9"/>
            <p:cNvSpPr/>
            <p:nvPr/>
          </p:nvSpPr>
          <p:spPr>
            <a:xfrm>
              <a:off x="6855479" y="3799713"/>
              <a:ext cx="8188" cy="9730"/>
            </a:xfrm>
            <a:custGeom>
              <a:avLst/>
              <a:gdLst/>
              <a:ahLst/>
              <a:cxnLst/>
              <a:rect l="l" t="t" r="r" b="b"/>
              <a:pathLst>
                <a:path w="292" h="347" extrusionOk="0">
                  <a:moveTo>
                    <a:pt x="1" y="0"/>
                  </a:moveTo>
                  <a:lnTo>
                    <a:pt x="250" y="347"/>
                  </a:lnTo>
                  <a:cubicBezTo>
                    <a:pt x="292" y="250"/>
                    <a:pt x="292" y="153"/>
                    <a:pt x="250" y="97"/>
                  </a:cubicBezTo>
                  <a:cubicBezTo>
                    <a:pt x="195" y="19"/>
                    <a:pt x="98" y="0"/>
                    <a:pt x="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9"/>
            <p:cNvSpPr/>
            <p:nvPr/>
          </p:nvSpPr>
          <p:spPr>
            <a:xfrm>
              <a:off x="6851217" y="3800218"/>
              <a:ext cx="10767" cy="12983"/>
            </a:xfrm>
            <a:custGeom>
              <a:avLst/>
              <a:gdLst/>
              <a:ahLst/>
              <a:cxnLst/>
              <a:rect l="l" t="t" r="r" b="b"/>
              <a:pathLst>
                <a:path w="384" h="463" extrusionOk="0">
                  <a:moveTo>
                    <a:pt x="116" y="1"/>
                  </a:moveTo>
                  <a:cubicBezTo>
                    <a:pt x="74" y="1"/>
                    <a:pt x="37" y="19"/>
                    <a:pt x="0" y="38"/>
                  </a:cubicBezTo>
                  <a:lnTo>
                    <a:pt x="305" y="463"/>
                  </a:lnTo>
                  <a:cubicBezTo>
                    <a:pt x="347" y="426"/>
                    <a:pt x="365" y="403"/>
                    <a:pt x="384" y="366"/>
                  </a:cubicBezTo>
                  <a:lnTo>
                    <a:pt x="116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9"/>
            <p:cNvSpPr/>
            <p:nvPr/>
          </p:nvSpPr>
          <p:spPr>
            <a:xfrm>
              <a:off x="6845777" y="3805658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29" h="362" extrusionOk="0">
                  <a:moveTo>
                    <a:pt x="60" y="1"/>
                  </a:moveTo>
                  <a:cubicBezTo>
                    <a:pt x="19" y="75"/>
                    <a:pt x="0" y="190"/>
                    <a:pt x="60" y="269"/>
                  </a:cubicBezTo>
                  <a:cubicBezTo>
                    <a:pt x="101" y="326"/>
                    <a:pt x="174" y="362"/>
                    <a:pt x="249" y="362"/>
                  </a:cubicBezTo>
                  <a:cubicBezTo>
                    <a:pt x="275" y="362"/>
                    <a:pt x="302" y="357"/>
                    <a:pt x="328" y="347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9"/>
            <p:cNvSpPr/>
            <p:nvPr/>
          </p:nvSpPr>
          <p:spPr>
            <a:xfrm>
              <a:off x="6848497" y="3801788"/>
              <a:ext cx="10767" cy="13627"/>
            </a:xfrm>
            <a:custGeom>
              <a:avLst/>
              <a:gdLst/>
              <a:ahLst/>
              <a:cxnLst/>
              <a:rect l="l" t="t" r="r" b="b"/>
              <a:pathLst>
                <a:path w="384" h="486" extrusionOk="0">
                  <a:moveTo>
                    <a:pt x="79" y="0"/>
                  </a:moveTo>
                  <a:cubicBezTo>
                    <a:pt x="37" y="42"/>
                    <a:pt x="19" y="60"/>
                    <a:pt x="0" y="97"/>
                  </a:cubicBezTo>
                  <a:lnTo>
                    <a:pt x="287" y="485"/>
                  </a:lnTo>
                  <a:cubicBezTo>
                    <a:pt x="310" y="462"/>
                    <a:pt x="347" y="444"/>
                    <a:pt x="384" y="425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9"/>
            <p:cNvSpPr/>
            <p:nvPr/>
          </p:nvSpPr>
          <p:spPr>
            <a:xfrm>
              <a:off x="6821551" y="3810397"/>
              <a:ext cx="21535" cy="22124"/>
            </a:xfrm>
            <a:custGeom>
              <a:avLst/>
              <a:gdLst/>
              <a:ahLst/>
              <a:cxnLst/>
              <a:rect l="l" t="t" r="r" b="b"/>
              <a:pathLst>
                <a:path w="768" h="789" extrusionOk="0">
                  <a:moveTo>
                    <a:pt x="116" y="0"/>
                  </a:moveTo>
                  <a:cubicBezTo>
                    <a:pt x="96" y="0"/>
                    <a:pt x="76" y="1"/>
                    <a:pt x="56" y="3"/>
                  </a:cubicBezTo>
                  <a:lnTo>
                    <a:pt x="0" y="3"/>
                  </a:lnTo>
                  <a:cubicBezTo>
                    <a:pt x="0" y="3"/>
                    <a:pt x="171" y="483"/>
                    <a:pt x="153" y="774"/>
                  </a:cubicBezTo>
                  <a:cubicBezTo>
                    <a:pt x="162" y="783"/>
                    <a:pt x="176" y="788"/>
                    <a:pt x="192" y="788"/>
                  </a:cubicBezTo>
                  <a:cubicBezTo>
                    <a:pt x="209" y="788"/>
                    <a:pt x="229" y="783"/>
                    <a:pt x="250" y="774"/>
                  </a:cubicBezTo>
                  <a:cubicBezTo>
                    <a:pt x="305" y="774"/>
                    <a:pt x="347" y="733"/>
                    <a:pt x="365" y="677"/>
                  </a:cubicBezTo>
                  <a:lnTo>
                    <a:pt x="402" y="640"/>
                  </a:lnTo>
                  <a:cubicBezTo>
                    <a:pt x="439" y="599"/>
                    <a:pt x="481" y="562"/>
                    <a:pt x="499" y="502"/>
                  </a:cubicBezTo>
                  <a:cubicBezTo>
                    <a:pt x="505" y="509"/>
                    <a:pt x="512" y="511"/>
                    <a:pt x="520" y="511"/>
                  </a:cubicBezTo>
                  <a:cubicBezTo>
                    <a:pt x="538" y="511"/>
                    <a:pt x="561" y="496"/>
                    <a:pt x="578" y="483"/>
                  </a:cubicBezTo>
                  <a:lnTo>
                    <a:pt x="615" y="465"/>
                  </a:lnTo>
                  <a:cubicBezTo>
                    <a:pt x="633" y="446"/>
                    <a:pt x="633" y="428"/>
                    <a:pt x="615" y="409"/>
                  </a:cubicBezTo>
                  <a:lnTo>
                    <a:pt x="481" y="294"/>
                  </a:lnTo>
                  <a:lnTo>
                    <a:pt x="481" y="294"/>
                  </a:lnTo>
                  <a:lnTo>
                    <a:pt x="633" y="386"/>
                  </a:lnTo>
                  <a:cubicBezTo>
                    <a:pt x="642" y="398"/>
                    <a:pt x="657" y="403"/>
                    <a:pt x="672" y="403"/>
                  </a:cubicBezTo>
                  <a:cubicBezTo>
                    <a:pt x="687" y="403"/>
                    <a:pt x="702" y="398"/>
                    <a:pt x="712" y="386"/>
                  </a:cubicBezTo>
                  <a:lnTo>
                    <a:pt x="730" y="368"/>
                  </a:lnTo>
                  <a:cubicBezTo>
                    <a:pt x="749" y="368"/>
                    <a:pt x="767" y="331"/>
                    <a:pt x="749" y="312"/>
                  </a:cubicBezTo>
                  <a:cubicBezTo>
                    <a:pt x="730" y="294"/>
                    <a:pt x="730" y="294"/>
                    <a:pt x="712" y="271"/>
                  </a:cubicBezTo>
                  <a:cubicBezTo>
                    <a:pt x="550" y="96"/>
                    <a:pt x="342" y="0"/>
                    <a:pt x="116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9"/>
            <p:cNvSpPr/>
            <p:nvPr/>
          </p:nvSpPr>
          <p:spPr>
            <a:xfrm>
              <a:off x="6810138" y="3810453"/>
              <a:ext cx="25432" cy="21703"/>
            </a:xfrm>
            <a:custGeom>
              <a:avLst/>
              <a:gdLst/>
              <a:ahLst/>
              <a:cxnLst/>
              <a:rect l="l" t="t" r="r" b="b"/>
              <a:pathLst>
                <a:path w="907" h="774" extrusionOk="0">
                  <a:moveTo>
                    <a:pt x="407" y="1"/>
                  </a:moveTo>
                  <a:cubicBezTo>
                    <a:pt x="195" y="1"/>
                    <a:pt x="0" y="135"/>
                    <a:pt x="0" y="135"/>
                  </a:cubicBezTo>
                  <a:lnTo>
                    <a:pt x="98" y="638"/>
                  </a:lnTo>
                  <a:cubicBezTo>
                    <a:pt x="98" y="638"/>
                    <a:pt x="389" y="774"/>
                    <a:pt x="535" y="774"/>
                  </a:cubicBezTo>
                  <a:cubicBezTo>
                    <a:pt x="544" y="774"/>
                    <a:pt x="552" y="773"/>
                    <a:pt x="560" y="772"/>
                  </a:cubicBezTo>
                  <a:cubicBezTo>
                    <a:pt x="638" y="772"/>
                    <a:pt x="712" y="712"/>
                    <a:pt x="754" y="638"/>
                  </a:cubicBezTo>
                  <a:lnTo>
                    <a:pt x="772" y="597"/>
                  </a:lnTo>
                  <a:cubicBezTo>
                    <a:pt x="906" y="329"/>
                    <a:pt x="731" y="19"/>
                    <a:pt x="444" y="1"/>
                  </a:cubicBez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9"/>
            <p:cNvSpPr/>
            <p:nvPr/>
          </p:nvSpPr>
          <p:spPr>
            <a:xfrm>
              <a:off x="6853320" y="3806191"/>
              <a:ext cx="32386" cy="95252"/>
            </a:xfrm>
            <a:custGeom>
              <a:avLst/>
              <a:gdLst/>
              <a:ahLst/>
              <a:cxnLst/>
              <a:rect l="l" t="t" r="r" b="b"/>
              <a:pathLst>
                <a:path w="1155" h="3397" extrusionOk="0">
                  <a:moveTo>
                    <a:pt x="369" y="0"/>
                  </a:moveTo>
                  <a:cubicBezTo>
                    <a:pt x="327" y="0"/>
                    <a:pt x="309" y="37"/>
                    <a:pt x="346" y="56"/>
                  </a:cubicBezTo>
                  <a:cubicBezTo>
                    <a:pt x="540" y="190"/>
                    <a:pt x="692" y="402"/>
                    <a:pt x="771" y="633"/>
                  </a:cubicBezTo>
                  <a:cubicBezTo>
                    <a:pt x="886" y="906"/>
                    <a:pt x="886" y="1211"/>
                    <a:pt x="789" y="1502"/>
                  </a:cubicBezTo>
                  <a:cubicBezTo>
                    <a:pt x="771" y="1539"/>
                    <a:pt x="752" y="1599"/>
                    <a:pt x="715" y="1636"/>
                  </a:cubicBezTo>
                  <a:cubicBezTo>
                    <a:pt x="698" y="1663"/>
                    <a:pt x="664" y="1680"/>
                    <a:pt x="623" y="1680"/>
                  </a:cubicBezTo>
                  <a:cubicBezTo>
                    <a:pt x="609" y="1680"/>
                    <a:pt x="593" y="1678"/>
                    <a:pt x="577" y="1673"/>
                  </a:cubicBezTo>
                  <a:cubicBezTo>
                    <a:pt x="521" y="1673"/>
                    <a:pt x="484" y="1617"/>
                    <a:pt x="484" y="1576"/>
                  </a:cubicBezTo>
                  <a:cubicBezTo>
                    <a:pt x="461" y="1520"/>
                    <a:pt x="461" y="1460"/>
                    <a:pt x="461" y="1423"/>
                  </a:cubicBezTo>
                  <a:cubicBezTo>
                    <a:pt x="484" y="1229"/>
                    <a:pt x="521" y="1021"/>
                    <a:pt x="503" y="827"/>
                  </a:cubicBezTo>
                  <a:cubicBezTo>
                    <a:pt x="484" y="652"/>
                    <a:pt x="424" y="462"/>
                    <a:pt x="290" y="328"/>
                  </a:cubicBezTo>
                  <a:cubicBezTo>
                    <a:pt x="252" y="290"/>
                    <a:pt x="127" y="205"/>
                    <a:pt x="59" y="205"/>
                  </a:cubicBezTo>
                  <a:cubicBezTo>
                    <a:pt x="21" y="205"/>
                    <a:pt x="1" y="231"/>
                    <a:pt x="22" y="305"/>
                  </a:cubicBezTo>
                  <a:cubicBezTo>
                    <a:pt x="59" y="462"/>
                    <a:pt x="212" y="596"/>
                    <a:pt x="272" y="767"/>
                  </a:cubicBezTo>
                  <a:cubicBezTo>
                    <a:pt x="346" y="961"/>
                    <a:pt x="387" y="1174"/>
                    <a:pt x="387" y="1368"/>
                  </a:cubicBezTo>
                  <a:cubicBezTo>
                    <a:pt x="387" y="1599"/>
                    <a:pt x="346" y="1830"/>
                    <a:pt x="253" y="2061"/>
                  </a:cubicBezTo>
                  <a:cubicBezTo>
                    <a:pt x="212" y="2176"/>
                    <a:pt x="138" y="2310"/>
                    <a:pt x="115" y="2444"/>
                  </a:cubicBezTo>
                  <a:cubicBezTo>
                    <a:pt x="59" y="2772"/>
                    <a:pt x="253" y="3077"/>
                    <a:pt x="503" y="3271"/>
                  </a:cubicBezTo>
                  <a:cubicBezTo>
                    <a:pt x="597" y="3336"/>
                    <a:pt x="704" y="3397"/>
                    <a:pt x="813" y="3397"/>
                  </a:cubicBezTo>
                  <a:cubicBezTo>
                    <a:pt x="837" y="3397"/>
                    <a:pt x="862" y="3394"/>
                    <a:pt x="886" y="3387"/>
                  </a:cubicBezTo>
                  <a:cubicBezTo>
                    <a:pt x="965" y="3387"/>
                    <a:pt x="1020" y="3350"/>
                    <a:pt x="1062" y="3290"/>
                  </a:cubicBezTo>
                  <a:cubicBezTo>
                    <a:pt x="1154" y="3156"/>
                    <a:pt x="1099" y="2985"/>
                    <a:pt x="983" y="2888"/>
                  </a:cubicBezTo>
                  <a:cubicBezTo>
                    <a:pt x="905" y="2791"/>
                    <a:pt x="789" y="2712"/>
                    <a:pt x="715" y="2597"/>
                  </a:cubicBezTo>
                  <a:cubicBezTo>
                    <a:pt x="637" y="2444"/>
                    <a:pt x="637" y="2269"/>
                    <a:pt x="674" y="2098"/>
                  </a:cubicBezTo>
                  <a:cubicBezTo>
                    <a:pt x="715" y="1945"/>
                    <a:pt x="789" y="1788"/>
                    <a:pt x="849" y="1617"/>
                  </a:cubicBezTo>
                  <a:cubicBezTo>
                    <a:pt x="965" y="1308"/>
                    <a:pt x="1020" y="943"/>
                    <a:pt x="923" y="633"/>
                  </a:cubicBezTo>
                  <a:cubicBezTo>
                    <a:pt x="849" y="347"/>
                    <a:pt x="637" y="97"/>
                    <a:pt x="369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9"/>
            <p:cNvSpPr/>
            <p:nvPr/>
          </p:nvSpPr>
          <p:spPr>
            <a:xfrm>
              <a:off x="6854974" y="3864990"/>
              <a:ext cx="6505" cy="9337"/>
            </a:xfrm>
            <a:custGeom>
              <a:avLst/>
              <a:gdLst/>
              <a:ahLst/>
              <a:cxnLst/>
              <a:rect l="l" t="t" r="r" b="b"/>
              <a:pathLst>
                <a:path w="232" h="333" extrusionOk="0">
                  <a:moveTo>
                    <a:pt x="171" y="1"/>
                  </a:moveTo>
                  <a:cubicBezTo>
                    <a:pt x="134" y="1"/>
                    <a:pt x="79" y="38"/>
                    <a:pt x="37" y="135"/>
                  </a:cubicBezTo>
                  <a:cubicBezTo>
                    <a:pt x="0" y="213"/>
                    <a:pt x="19" y="310"/>
                    <a:pt x="56" y="329"/>
                  </a:cubicBezTo>
                  <a:cubicBezTo>
                    <a:pt x="61" y="331"/>
                    <a:pt x="66" y="332"/>
                    <a:pt x="72" y="332"/>
                  </a:cubicBezTo>
                  <a:cubicBezTo>
                    <a:pt x="115" y="332"/>
                    <a:pt x="174" y="276"/>
                    <a:pt x="194" y="195"/>
                  </a:cubicBezTo>
                  <a:cubicBezTo>
                    <a:pt x="231" y="116"/>
                    <a:pt x="231" y="19"/>
                    <a:pt x="1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9"/>
            <p:cNvSpPr/>
            <p:nvPr/>
          </p:nvSpPr>
          <p:spPr>
            <a:xfrm>
              <a:off x="6873873" y="3880469"/>
              <a:ext cx="6001" cy="5328"/>
            </a:xfrm>
            <a:custGeom>
              <a:avLst/>
              <a:gdLst/>
              <a:ahLst/>
              <a:cxnLst/>
              <a:rect l="l" t="t" r="r" b="b"/>
              <a:pathLst>
                <a:path w="214" h="190" extrusionOk="0">
                  <a:moveTo>
                    <a:pt x="53" y="1"/>
                  </a:moveTo>
                  <a:cubicBezTo>
                    <a:pt x="41" y="1"/>
                    <a:pt x="29" y="3"/>
                    <a:pt x="19" y="8"/>
                  </a:cubicBezTo>
                  <a:cubicBezTo>
                    <a:pt x="1" y="45"/>
                    <a:pt x="1" y="105"/>
                    <a:pt x="56" y="142"/>
                  </a:cubicBezTo>
                  <a:cubicBezTo>
                    <a:pt x="83" y="177"/>
                    <a:pt x="115" y="190"/>
                    <a:pt x="144" y="190"/>
                  </a:cubicBezTo>
                  <a:cubicBezTo>
                    <a:pt x="161" y="190"/>
                    <a:pt x="177" y="186"/>
                    <a:pt x="190" y="179"/>
                  </a:cubicBezTo>
                  <a:cubicBezTo>
                    <a:pt x="213" y="142"/>
                    <a:pt x="190" y="82"/>
                    <a:pt x="153" y="45"/>
                  </a:cubicBezTo>
                  <a:cubicBezTo>
                    <a:pt x="126" y="18"/>
                    <a:pt x="87" y="1"/>
                    <a:pt x="5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9"/>
            <p:cNvSpPr/>
            <p:nvPr/>
          </p:nvSpPr>
          <p:spPr>
            <a:xfrm>
              <a:off x="6852759" y="3807172"/>
              <a:ext cx="22712" cy="27507"/>
            </a:xfrm>
            <a:custGeom>
              <a:avLst/>
              <a:gdLst/>
              <a:ahLst/>
              <a:cxnLst/>
              <a:rect l="l" t="t" r="r" b="b"/>
              <a:pathLst>
                <a:path w="810" h="981" extrusionOk="0">
                  <a:moveTo>
                    <a:pt x="357" y="0"/>
                  </a:moveTo>
                  <a:cubicBezTo>
                    <a:pt x="335" y="0"/>
                    <a:pt x="313" y="6"/>
                    <a:pt x="292" y="21"/>
                  </a:cubicBezTo>
                  <a:cubicBezTo>
                    <a:pt x="273" y="21"/>
                    <a:pt x="232" y="62"/>
                    <a:pt x="213" y="81"/>
                  </a:cubicBezTo>
                  <a:cubicBezTo>
                    <a:pt x="176" y="99"/>
                    <a:pt x="135" y="99"/>
                    <a:pt x="116" y="99"/>
                  </a:cubicBezTo>
                  <a:cubicBezTo>
                    <a:pt x="79" y="99"/>
                    <a:pt x="42" y="118"/>
                    <a:pt x="19" y="136"/>
                  </a:cubicBezTo>
                  <a:cubicBezTo>
                    <a:pt x="1" y="178"/>
                    <a:pt x="19" y="215"/>
                    <a:pt x="61" y="233"/>
                  </a:cubicBezTo>
                  <a:cubicBezTo>
                    <a:pt x="70" y="242"/>
                    <a:pt x="84" y="247"/>
                    <a:pt x="98" y="247"/>
                  </a:cubicBezTo>
                  <a:cubicBezTo>
                    <a:pt x="112" y="247"/>
                    <a:pt x="125" y="242"/>
                    <a:pt x="135" y="233"/>
                  </a:cubicBezTo>
                  <a:cubicBezTo>
                    <a:pt x="213" y="233"/>
                    <a:pt x="292" y="312"/>
                    <a:pt x="329" y="367"/>
                  </a:cubicBezTo>
                  <a:cubicBezTo>
                    <a:pt x="366" y="409"/>
                    <a:pt x="389" y="446"/>
                    <a:pt x="407" y="483"/>
                  </a:cubicBezTo>
                  <a:cubicBezTo>
                    <a:pt x="426" y="501"/>
                    <a:pt x="426" y="524"/>
                    <a:pt x="444" y="543"/>
                  </a:cubicBezTo>
                  <a:cubicBezTo>
                    <a:pt x="453" y="552"/>
                    <a:pt x="468" y="557"/>
                    <a:pt x="484" y="557"/>
                  </a:cubicBezTo>
                  <a:cubicBezTo>
                    <a:pt x="499" y="557"/>
                    <a:pt x="514" y="552"/>
                    <a:pt x="523" y="543"/>
                  </a:cubicBezTo>
                  <a:cubicBezTo>
                    <a:pt x="541" y="524"/>
                    <a:pt x="523" y="483"/>
                    <a:pt x="541" y="446"/>
                  </a:cubicBezTo>
                  <a:lnTo>
                    <a:pt x="597" y="446"/>
                  </a:lnTo>
                  <a:cubicBezTo>
                    <a:pt x="620" y="464"/>
                    <a:pt x="620" y="483"/>
                    <a:pt x="638" y="501"/>
                  </a:cubicBezTo>
                  <a:cubicBezTo>
                    <a:pt x="675" y="617"/>
                    <a:pt x="694" y="755"/>
                    <a:pt x="675" y="889"/>
                  </a:cubicBezTo>
                  <a:cubicBezTo>
                    <a:pt x="657" y="908"/>
                    <a:pt x="657" y="945"/>
                    <a:pt x="675" y="963"/>
                  </a:cubicBezTo>
                  <a:cubicBezTo>
                    <a:pt x="685" y="975"/>
                    <a:pt x="694" y="980"/>
                    <a:pt x="704" y="980"/>
                  </a:cubicBezTo>
                  <a:cubicBezTo>
                    <a:pt x="713" y="980"/>
                    <a:pt x="724" y="975"/>
                    <a:pt x="735" y="963"/>
                  </a:cubicBezTo>
                  <a:cubicBezTo>
                    <a:pt x="754" y="945"/>
                    <a:pt x="772" y="926"/>
                    <a:pt x="772" y="908"/>
                  </a:cubicBezTo>
                  <a:cubicBezTo>
                    <a:pt x="809" y="811"/>
                    <a:pt x="772" y="714"/>
                    <a:pt x="735" y="617"/>
                  </a:cubicBezTo>
                  <a:cubicBezTo>
                    <a:pt x="694" y="524"/>
                    <a:pt x="638" y="446"/>
                    <a:pt x="597" y="349"/>
                  </a:cubicBezTo>
                  <a:cubicBezTo>
                    <a:pt x="578" y="293"/>
                    <a:pt x="560" y="233"/>
                    <a:pt x="541" y="178"/>
                  </a:cubicBezTo>
                  <a:cubicBezTo>
                    <a:pt x="523" y="136"/>
                    <a:pt x="504" y="81"/>
                    <a:pt x="463" y="39"/>
                  </a:cubicBezTo>
                  <a:cubicBezTo>
                    <a:pt x="428" y="16"/>
                    <a:pt x="392" y="0"/>
                    <a:pt x="35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9"/>
            <p:cNvSpPr/>
            <p:nvPr/>
          </p:nvSpPr>
          <p:spPr>
            <a:xfrm>
              <a:off x="6927766" y="3872505"/>
              <a:ext cx="37349" cy="42144"/>
            </a:xfrm>
            <a:custGeom>
              <a:avLst/>
              <a:gdLst/>
              <a:ahLst/>
              <a:cxnLst/>
              <a:rect l="l" t="t" r="r" b="b"/>
              <a:pathLst>
                <a:path w="1332" h="1503" extrusionOk="0">
                  <a:moveTo>
                    <a:pt x="1119" y="1"/>
                  </a:moveTo>
                  <a:cubicBezTo>
                    <a:pt x="925" y="560"/>
                    <a:pt x="311" y="1003"/>
                    <a:pt x="1" y="1198"/>
                  </a:cubicBezTo>
                  <a:cubicBezTo>
                    <a:pt x="140" y="1350"/>
                    <a:pt x="232" y="1503"/>
                    <a:pt x="232" y="1503"/>
                  </a:cubicBezTo>
                  <a:cubicBezTo>
                    <a:pt x="967" y="985"/>
                    <a:pt x="1332" y="504"/>
                    <a:pt x="1119" y="19"/>
                  </a:cubicBezTo>
                  <a:lnTo>
                    <a:pt x="1119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9"/>
            <p:cNvSpPr/>
            <p:nvPr/>
          </p:nvSpPr>
          <p:spPr>
            <a:xfrm>
              <a:off x="6896558" y="3783506"/>
              <a:ext cx="47444" cy="97187"/>
            </a:xfrm>
            <a:custGeom>
              <a:avLst/>
              <a:gdLst/>
              <a:ahLst/>
              <a:cxnLst/>
              <a:rect l="l" t="t" r="r" b="b"/>
              <a:pathLst>
                <a:path w="1692" h="3466" extrusionOk="0">
                  <a:moveTo>
                    <a:pt x="0" y="1"/>
                  </a:moveTo>
                  <a:lnTo>
                    <a:pt x="0" y="1"/>
                  </a:lnTo>
                  <a:cubicBezTo>
                    <a:pt x="97" y="384"/>
                    <a:pt x="74" y="1327"/>
                    <a:pt x="37" y="2251"/>
                  </a:cubicBezTo>
                  <a:cubicBezTo>
                    <a:pt x="305" y="2676"/>
                    <a:pt x="712" y="3119"/>
                    <a:pt x="980" y="3387"/>
                  </a:cubicBezTo>
                  <a:cubicBezTo>
                    <a:pt x="1022" y="3424"/>
                    <a:pt x="1040" y="3447"/>
                    <a:pt x="1077" y="3466"/>
                  </a:cubicBezTo>
                  <a:cubicBezTo>
                    <a:pt x="1211" y="3309"/>
                    <a:pt x="1424" y="3156"/>
                    <a:pt x="1692" y="2962"/>
                  </a:cubicBezTo>
                  <a:lnTo>
                    <a:pt x="1692" y="2962"/>
                  </a:lnTo>
                  <a:cubicBezTo>
                    <a:pt x="1521" y="3004"/>
                    <a:pt x="1229" y="3216"/>
                    <a:pt x="1059" y="3332"/>
                  </a:cubicBezTo>
                  <a:cubicBezTo>
                    <a:pt x="998" y="3235"/>
                    <a:pt x="791" y="2944"/>
                    <a:pt x="171" y="2080"/>
                  </a:cubicBezTo>
                  <a:cubicBezTo>
                    <a:pt x="231" y="1807"/>
                    <a:pt x="116" y="366"/>
                    <a:pt x="97" y="37"/>
                  </a:cubicBezTo>
                  <a:cubicBezTo>
                    <a:pt x="37" y="19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9"/>
            <p:cNvSpPr/>
            <p:nvPr/>
          </p:nvSpPr>
          <p:spPr>
            <a:xfrm>
              <a:off x="6722682" y="3818612"/>
              <a:ext cx="76717" cy="59753"/>
            </a:xfrm>
            <a:custGeom>
              <a:avLst/>
              <a:gdLst/>
              <a:ahLst/>
              <a:cxnLst/>
              <a:rect l="l" t="t" r="r" b="b"/>
              <a:pathLst>
                <a:path w="2736" h="2131" extrusionOk="0">
                  <a:moveTo>
                    <a:pt x="2657" y="1"/>
                  </a:moveTo>
                  <a:cubicBezTo>
                    <a:pt x="2620" y="19"/>
                    <a:pt x="2560" y="38"/>
                    <a:pt x="2523" y="38"/>
                  </a:cubicBezTo>
                  <a:lnTo>
                    <a:pt x="2523" y="56"/>
                  </a:lnTo>
                  <a:cubicBezTo>
                    <a:pt x="2463" y="440"/>
                    <a:pt x="2232" y="768"/>
                    <a:pt x="1867" y="943"/>
                  </a:cubicBezTo>
                  <a:cubicBezTo>
                    <a:pt x="1253" y="1230"/>
                    <a:pt x="384" y="1618"/>
                    <a:pt x="1" y="1789"/>
                  </a:cubicBezTo>
                  <a:cubicBezTo>
                    <a:pt x="61" y="1886"/>
                    <a:pt x="116" y="1964"/>
                    <a:pt x="213" y="2020"/>
                  </a:cubicBezTo>
                  <a:cubicBezTo>
                    <a:pt x="329" y="2096"/>
                    <a:pt x="439" y="2130"/>
                    <a:pt x="552" y="2130"/>
                  </a:cubicBezTo>
                  <a:cubicBezTo>
                    <a:pt x="927" y="2130"/>
                    <a:pt x="1328" y="1748"/>
                    <a:pt x="2024" y="1230"/>
                  </a:cubicBezTo>
                  <a:cubicBezTo>
                    <a:pt x="2024" y="1230"/>
                    <a:pt x="2098" y="1174"/>
                    <a:pt x="2736" y="786"/>
                  </a:cubicBezTo>
                  <a:lnTo>
                    <a:pt x="2736" y="712"/>
                  </a:lnTo>
                  <a:cubicBezTo>
                    <a:pt x="2718" y="421"/>
                    <a:pt x="2657" y="1"/>
                    <a:pt x="2657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9"/>
            <p:cNvSpPr/>
            <p:nvPr/>
          </p:nvSpPr>
          <p:spPr>
            <a:xfrm>
              <a:off x="6797184" y="3817967"/>
              <a:ext cx="15702" cy="17918"/>
            </a:xfrm>
            <a:custGeom>
              <a:avLst/>
              <a:gdLst/>
              <a:ahLst/>
              <a:cxnLst/>
              <a:rect l="l" t="t" r="r" b="b"/>
              <a:pathLst>
                <a:path w="560" h="639" extrusionOk="0">
                  <a:moveTo>
                    <a:pt x="79" y="1"/>
                  </a:moveTo>
                  <a:cubicBezTo>
                    <a:pt x="61" y="1"/>
                    <a:pt x="19" y="24"/>
                    <a:pt x="0" y="24"/>
                  </a:cubicBezTo>
                  <a:cubicBezTo>
                    <a:pt x="0" y="24"/>
                    <a:pt x="37" y="347"/>
                    <a:pt x="61" y="638"/>
                  </a:cubicBezTo>
                  <a:lnTo>
                    <a:pt x="560" y="370"/>
                  </a:lnTo>
                  <a:lnTo>
                    <a:pt x="560" y="347"/>
                  </a:lnTo>
                  <a:lnTo>
                    <a:pt x="176" y="463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9"/>
            <p:cNvSpPr/>
            <p:nvPr/>
          </p:nvSpPr>
          <p:spPr>
            <a:xfrm>
              <a:off x="6793426" y="4175954"/>
              <a:ext cx="58856" cy="156519"/>
            </a:xfrm>
            <a:custGeom>
              <a:avLst/>
              <a:gdLst/>
              <a:ahLst/>
              <a:cxnLst/>
              <a:rect l="l" t="t" r="r" b="b"/>
              <a:pathLst>
                <a:path w="2099" h="5582" extrusionOk="0">
                  <a:moveTo>
                    <a:pt x="0" y="0"/>
                  </a:moveTo>
                  <a:lnTo>
                    <a:pt x="0" y="444"/>
                  </a:lnTo>
                  <a:cubicBezTo>
                    <a:pt x="310" y="559"/>
                    <a:pt x="888" y="730"/>
                    <a:pt x="1327" y="730"/>
                  </a:cubicBezTo>
                  <a:cubicBezTo>
                    <a:pt x="1599" y="1557"/>
                    <a:pt x="1539" y="4561"/>
                    <a:pt x="1521" y="5582"/>
                  </a:cubicBezTo>
                  <a:cubicBezTo>
                    <a:pt x="1673" y="5563"/>
                    <a:pt x="1770" y="5526"/>
                    <a:pt x="1770" y="5526"/>
                  </a:cubicBezTo>
                  <a:cubicBezTo>
                    <a:pt x="1770" y="4293"/>
                    <a:pt x="2098" y="2925"/>
                    <a:pt x="2098" y="2001"/>
                  </a:cubicBezTo>
                  <a:cubicBezTo>
                    <a:pt x="2098" y="1502"/>
                    <a:pt x="2080" y="864"/>
                    <a:pt x="2061" y="402"/>
                  </a:cubicBezTo>
                  <a:cubicBezTo>
                    <a:pt x="1465" y="328"/>
                    <a:pt x="772" y="194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9"/>
            <p:cNvSpPr/>
            <p:nvPr/>
          </p:nvSpPr>
          <p:spPr>
            <a:xfrm>
              <a:off x="6917027" y="4171664"/>
              <a:ext cx="79437" cy="161342"/>
            </a:xfrm>
            <a:custGeom>
              <a:avLst/>
              <a:gdLst/>
              <a:ahLst/>
              <a:cxnLst/>
              <a:rect l="l" t="t" r="r" b="b"/>
              <a:pathLst>
                <a:path w="2833" h="5754" extrusionOk="0">
                  <a:moveTo>
                    <a:pt x="1849" y="1"/>
                  </a:moveTo>
                  <a:cubicBezTo>
                    <a:pt x="1655" y="190"/>
                    <a:pt x="1137" y="537"/>
                    <a:pt x="0" y="652"/>
                  </a:cubicBezTo>
                  <a:cubicBezTo>
                    <a:pt x="37" y="943"/>
                    <a:pt x="116" y="1290"/>
                    <a:pt x="213" y="1576"/>
                  </a:cubicBezTo>
                  <a:cubicBezTo>
                    <a:pt x="638" y="2810"/>
                    <a:pt x="906" y="3041"/>
                    <a:pt x="2620" y="5679"/>
                  </a:cubicBezTo>
                  <a:cubicBezTo>
                    <a:pt x="2620" y="5679"/>
                    <a:pt x="2694" y="5716"/>
                    <a:pt x="2833" y="5753"/>
                  </a:cubicBezTo>
                  <a:cubicBezTo>
                    <a:pt x="2833" y="5753"/>
                    <a:pt x="1119" y="2773"/>
                    <a:pt x="499" y="1230"/>
                  </a:cubicBezTo>
                  <a:cubicBezTo>
                    <a:pt x="1040" y="962"/>
                    <a:pt x="1733" y="578"/>
                    <a:pt x="1983" y="440"/>
                  </a:cubicBezTo>
                  <a:lnTo>
                    <a:pt x="1849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9"/>
            <p:cNvSpPr/>
            <p:nvPr/>
          </p:nvSpPr>
          <p:spPr>
            <a:xfrm>
              <a:off x="6811176" y="4016715"/>
              <a:ext cx="73493" cy="77250"/>
            </a:xfrm>
            <a:custGeom>
              <a:avLst/>
              <a:gdLst/>
              <a:ahLst/>
              <a:cxnLst/>
              <a:rect l="l" t="t" r="r" b="b"/>
              <a:pathLst>
                <a:path w="2621" h="2755" extrusionOk="0">
                  <a:moveTo>
                    <a:pt x="0" y="1"/>
                  </a:moveTo>
                  <a:lnTo>
                    <a:pt x="791" y="1253"/>
                  </a:lnTo>
                  <a:lnTo>
                    <a:pt x="2620" y="27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9"/>
            <p:cNvSpPr/>
            <p:nvPr/>
          </p:nvSpPr>
          <p:spPr>
            <a:xfrm>
              <a:off x="6782659" y="4108966"/>
              <a:ext cx="62613" cy="35667"/>
            </a:xfrm>
            <a:custGeom>
              <a:avLst/>
              <a:gdLst/>
              <a:ahLst/>
              <a:cxnLst/>
              <a:rect l="l" t="t" r="r" b="b"/>
              <a:pathLst>
                <a:path w="2233" h="1272" extrusionOk="0">
                  <a:moveTo>
                    <a:pt x="1" y="0"/>
                  </a:moveTo>
                  <a:lnTo>
                    <a:pt x="1114" y="827"/>
                  </a:lnTo>
                  <a:lnTo>
                    <a:pt x="2233" y="12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9"/>
            <p:cNvSpPr/>
            <p:nvPr/>
          </p:nvSpPr>
          <p:spPr>
            <a:xfrm>
              <a:off x="6852254" y="3883917"/>
              <a:ext cx="42116" cy="11300"/>
            </a:xfrm>
            <a:custGeom>
              <a:avLst/>
              <a:gdLst/>
              <a:ahLst/>
              <a:cxnLst/>
              <a:rect l="l" t="t" r="r" b="b"/>
              <a:pathLst>
                <a:path w="1502" h="403" extrusionOk="0">
                  <a:moveTo>
                    <a:pt x="1446" y="0"/>
                  </a:moveTo>
                  <a:lnTo>
                    <a:pt x="37" y="250"/>
                  </a:lnTo>
                  <a:cubicBezTo>
                    <a:pt x="19" y="250"/>
                    <a:pt x="19" y="250"/>
                    <a:pt x="0" y="268"/>
                  </a:cubicBezTo>
                  <a:lnTo>
                    <a:pt x="0" y="287"/>
                  </a:lnTo>
                  <a:lnTo>
                    <a:pt x="19" y="365"/>
                  </a:lnTo>
                  <a:cubicBezTo>
                    <a:pt x="19" y="384"/>
                    <a:pt x="37" y="402"/>
                    <a:pt x="60" y="402"/>
                  </a:cubicBezTo>
                  <a:lnTo>
                    <a:pt x="1483" y="153"/>
                  </a:lnTo>
                  <a:cubicBezTo>
                    <a:pt x="1502" y="134"/>
                    <a:pt x="1502" y="116"/>
                    <a:pt x="1502" y="97"/>
                  </a:cubicBezTo>
                  <a:lnTo>
                    <a:pt x="1483" y="19"/>
                  </a:lnTo>
                  <a:cubicBezTo>
                    <a:pt x="1483" y="0"/>
                    <a:pt x="1465" y="0"/>
                    <a:pt x="1446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9"/>
            <p:cNvSpPr/>
            <p:nvPr/>
          </p:nvSpPr>
          <p:spPr>
            <a:xfrm>
              <a:off x="6853937" y="3883917"/>
              <a:ext cx="40434" cy="11300"/>
            </a:xfrm>
            <a:custGeom>
              <a:avLst/>
              <a:gdLst/>
              <a:ahLst/>
              <a:cxnLst/>
              <a:rect l="l" t="t" r="r" b="b"/>
              <a:pathLst>
                <a:path w="1442" h="403" extrusionOk="0">
                  <a:moveTo>
                    <a:pt x="1386" y="0"/>
                  </a:moveTo>
                  <a:lnTo>
                    <a:pt x="1211" y="19"/>
                  </a:lnTo>
                  <a:cubicBezTo>
                    <a:pt x="1229" y="74"/>
                    <a:pt x="1192" y="134"/>
                    <a:pt x="1132" y="153"/>
                  </a:cubicBezTo>
                  <a:cubicBezTo>
                    <a:pt x="883" y="213"/>
                    <a:pt x="171" y="365"/>
                    <a:pt x="0" y="402"/>
                  </a:cubicBezTo>
                  <a:lnTo>
                    <a:pt x="1423" y="153"/>
                  </a:lnTo>
                  <a:cubicBezTo>
                    <a:pt x="1442" y="134"/>
                    <a:pt x="1442" y="116"/>
                    <a:pt x="1442" y="97"/>
                  </a:cubicBezTo>
                  <a:lnTo>
                    <a:pt x="1423" y="19"/>
                  </a:lnTo>
                  <a:cubicBezTo>
                    <a:pt x="1423" y="0"/>
                    <a:pt x="1405" y="0"/>
                    <a:pt x="1386" y="0"/>
                  </a:cubicBezTo>
                  <a:close/>
                </a:path>
              </a:pathLst>
            </a:custGeom>
            <a:solidFill>
              <a:srgbClr val="B6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9"/>
            <p:cNvSpPr/>
            <p:nvPr/>
          </p:nvSpPr>
          <p:spPr>
            <a:xfrm>
              <a:off x="6818298" y="3703620"/>
              <a:ext cx="64156" cy="34657"/>
            </a:xfrm>
            <a:custGeom>
              <a:avLst/>
              <a:gdLst/>
              <a:ahLst/>
              <a:cxnLst/>
              <a:rect l="l" t="t" r="r" b="b"/>
              <a:pathLst>
                <a:path w="2288" h="1236" extrusionOk="0">
                  <a:moveTo>
                    <a:pt x="927" y="0"/>
                  </a:moveTo>
                  <a:cubicBezTo>
                    <a:pt x="273" y="0"/>
                    <a:pt x="16" y="579"/>
                    <a:pt x="1" y="595"/>
                  </a:cubicBezTo>
                  <a:cubicBezTo>
                    <a:pt x="18" y="577"/>
                    <a:pt x="317" y="190"/>
                    <a:pt x="1194" y="190"/>
                  </a:cubicBezTo>
                  <a:cubicBezTo>
                    <a:pt x="1237" y="190"/>
                    <a:pt x="1281" y="191"/>
                    <a:pt x="1327" y="193"/>
                  </a:cubicBezTo>
                  <a:cubicBezTo>
                    <a:pt x="1327" y="636"/>
                    <a:pt x="1558" y="789"/>
                    <a:pt x="2001" y="904"/>
                  </a:cubicBezTo>
                  <a:cubicBezTo>
                    <a:pt x="2128" y="957"/>
                    <a:pt x="2254" y="1235"/>
                    <a:pt x="2284" y="1235"/>
                  </a:cubicBezTo>
                  <a:cubicBezTo>
                    <a:pt x="2285" y="1235"/>
                    <a:pt x="2287" y="1234"/>
                    <a:pt x="2288" y="1232"/>
                  </a:cubicBezTo>
                  <a:cubicBezTo>
                    <a:pt x="2251" y="521"/>
                    <a:pt x="1539" y="826"/>
                    <a:pt x="1364" y="77"/>
                  </a:cubicBezTo>
                  <a:cubicBezTo>
                    <a:pt x="1202" y="23"/>
                    <a:pt x="1057" y="0"/>
                    <a:pt x="927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39"/>
            <p:cNvSpPr/>
            <p:nvPr/>
          </p:nvSpPr>
          <p:spPr>
            <a:xfrm>
              <a:off x="6857161" y="3719239"/>
              <a:ext cx="18815" cy="10795"/>
            </a:xfrm>
            <a:custGeom>
              <a:avLst/>
              <a:gdLst/>
              <a:ahLst/>
              <a:cxnLst/>
              <a:rect l="l" t="t" r="r" b="b"/>
              <a:pathLst>
                <a:path w="671" h="385" extrusionOk="0">
                  <a:moveTo>
                    <a:pt x="19" y="1"/>
                  </a:moveTo>
                  <a:lnTo>
                    <a:pt x="19" y="1"/>
                  </a:lnTo>
                  <a:cubicBezTo>
                    <a:pt x="1" y="38"/>
                    <a:pt x="19" y="116"/>
                    <a:pt x="75" y="153"/>
                  </a:cubicBezTo>
                  <a:lnTo>
                    <a:pt x="93" y="172"/>
                  </a:lnTo>
                  <a:cubicBezTo>
                    <a:pt x="116" y="195"/>
                    <a:pt x="116" y="195"/>
                    <a:pt x="135" y="195"/>
                  </a:cubicBezTo>
                  <a:lnTo>
                    <a:pt x="153" y="213"/>
                  </a:lnTo>
                  <a:lnTo>
                    <a:pt x="232" y="250"/>
                  </a:lnTo>
                  <a:cubicBezTo>
                    <a:pt x="287" y="269"/>
                    <a:pt x="347" y="287"/>
                    <a:pt x="403" y="310"/>
                  </a:cubicBezTo>
                  <a:cubicBezTo>
                    <a:pt x="518" y="347"/>
                    <a:pt x="537" y="347"/>
                    <a:pt x="652" y="384"/>
                  </a:cubicBezTo>
                  <a:cubicBezTo>
                    <a:pt x="671" y="329"/>
                    <a:pt x="634" y="269"/>
                    <a:pt x="578" y="250"/>
                  </a:cubicBezTo>
                  <a:cubicBezTo>
                    <a:pt x="463" y="213"/>
                    <a:pt x="440" y="213"/>
                    <a:pt x="324" y="172"/>
                  </a:cubicBezTo>
                  <a:lnTo>
                    <a:pt x="250" y="135"/>
                  </a:lnTo>
                  <a:lnTo>
                    <a:pt x="209" y="116"/>
                  </a:lnTo>
                  <a:lnTo>
                    <a:pt x="190" y="116"/>
                  </a:lnTo>
                  <a:lnTo>
                    <a:pt x="172" y="98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77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39"/>
            <p:cNvSpPr/>
            <p:nvPr/>
          </p:nvSpPr>
          <p:spPr>
            <a:xfrm>
              <a:off x="6843057" y="3705779"/>
              <a:ext cx="39396" cy="65305"/>
            </a:xfrm>
            <a:custGeom>
              <a:avLst/>
              <a:gdLst/>
              <a:ahLst/>
              <a:cxnLst/>
              <a:rect l="l" t="t" r="r" b="b"/>
              <a:pathLst>
                <a:path w="1405" h="2329" extrusionOk="0">
                  <a:moveTo>
                    <a:pt x="481" y="0"/>
                  </a:moveTo>
                  <a:cubicBezTo>
                    <a:pt x="444" y="171"/>
                    <a:pt x="347" y="906"/>
                    <a:pt x="194" y="1252"/>
                  </a:cubicBezTo>
                  <a:cubicBezTo>
                    <a:pt x="0" y="1636"/>
                    <a:pt x="19" y="2153"/>
                    <a:pt x="194" y="2310"/>
                  </a:cubicBezTo>
                  <a:lnTo>
                    <a:pt x="194" y="2329"/>
                  </a:lnTo>
                  <a:cubicBezTo>
                    <a:pt x="809" y="2116"/>
                    <a:pt x="1021" y="1885"/>
                    <a:pt x="1386" y="1192"/>
                  </a:cubicBezTo>
                  <a:cubicBezTo>
                    <a:pt x="1386" y="1174"/>
                    <a:pt x="1386" y="1174"/>
                    <a:pt x="1405" y="1155"/>
                  </a:cubicBezTo>
                  <a:cubicBezTo>
                    <a:pt x="1368" y="444"/>
                    <a:pt x="656" y="730"/>
                    <a:pt x="481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39"/>
            <p:cNvSpPr/>
            <p:nvPr/>
          </p:nvSpPr>
          <p:spPr>
            <a:xfrm>
              <a:off x="6818298" y="3703788"/>
              <a:ext cx="64156" cy="34405"/>
            </a:xfrm>
            <a:custGeom>
              <a:avLst/>
              <a:gdLst/>
              <a:ahLst/>
              <a:cxnLst/>
              <a:rect l="l" t="t" r="r" b="b"/>
              <a:pathLst>
                <a:path w="2288" h="1227" extrusionOk="0">
                  <a:moveTo>
                    <a:pt x="939" y="1"/>
                  </a:moveTo>
                  <a:cubicBezTo>
                    <a:pt x="276" y="1"/>
                    <a:pt x="16" y="573"/>
                    <a:pt x="1" y="589"/>
                  </a:cubicBezTo>
                  <a:lnTo>
                    <a:pt x="440" y="1051"/>
                  </a:lnTo>
                  <a:cubicBezTo>
                    <a:pt x="440" y="1051"/>
                    <a:pt x="1692" y="1226"/>
                    <a:pt x="2288" y="1226"/>
                  </a:cubicBezTo>
                  <a:cubicBezTo>
                    <a:pt x="2232" y="515"/>
                    <a:pt x="1539" y="801"/>
                    <a:pt x="1364" y="71"/>
                  </a:cubicBezTo>
                  <a:cubicBezTo>
                    <a:pt x="1207" y="22"/>
                    <a:pt x="1065" y="1"/>
                    <a:pt x="939" y="1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39"/>
            <p:cNvSpPr/>
            <p:nvPr/>
          </p:nvSpPr>
          <p:spPr>
            <a:xfrm>
              <a:off x="6818298" y="3696582"/>
              <a:ext cx="65333" cy="41611"/>
            </a:xfrm>
            <a:custGeom>
              <a:avLst/>
              <a:gdLst/>
              <a:ahLst/>
              <a:cxnLst/>
              <a:rect l="l" t="t" r="r" b="b"/>
              <a:pathLst>
                <a:path w="2330" h="1484" extrusionOk="0">
                  <a:moveTo>
                    <a:pt x="1502" y="0"/>
                  </a:moveTo>
                  <a:lnTo>
                    <a:pt x="1133" y="56"/>
                  </a:lnTo>
                  <a:cubicBezTo>
                    <a:pt x="56" y="194"/>
                    <a:pt x="1" y="846"/>
                    <a:pt x="1" y="846"/>
                  </a:cubicBezTo>
                  <a:cubicBezTo>
                    <a:pt x="16" y="830"/>
                    <a:pt x="276" y="258"/>
                    <a:pt x="939" y="258"/>
                  </a:cubicBezTo>
                  <a:cubicBezTo>
                    <a:pt x="1065" y="258"/>
                    <a:pt x="1207" y="279"/>
                    <a:pt x="1364" y="328"/>
                  </a:cubicBezTo>
                  <a:cubicBezTo>
                    <a:pt x="1539" y="1058"/>
                    <a:pt x="2232" y="772"/>
                    <a:pt x="2288" y="1483"/>
                  </a:cubicBezTo>
                  <a:cubicBezTo>
                    <a:pt x="2329" y="1137"/>
                    <a:pt x="2195" y="887"/>
                    <a:pt x="1807" y="656"/>
                  </a:cubicBezTo>
                  <a:cubicBezTo>
                    <a:pt x="1424" y="425"/>
                    <a:pt x="1502" y="0"/>
                    <a:pt x="15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39"/>
            <p:cNvSpPr/>
            <p:nvPr/>
          </p:nvSpPr>
          <p:spPr>
            <a:xfrm>
              <a:off x="6816111" y="3679197"/>
              <a:ext cx="54566" cy="40602"/>
            </a:xfrm>
            <a:custGeom>
              <a:avLst/>
              <a:gdLst/>
              <a:ahLst/>
              <a:cxnLst/>
              <a:rect l="l" t="t" r="r" b="b"/>
              <a:pathLst>
                <a:path w="1946" h="1448" extrusionOk="0">
                  <a:moveTo>
                    <a:pt x="1133" y="1"/>
                  </a:moveTo>
                  <a:cubicBezTo>
                    <a:pt x="968" y="1"/>
                    <a:pt x="759" y="33"/>
                    <a:pt x="518" y="140"/>
                  </a:cubicBezTo>
                  <a:cubicBezTo>
                    <a:pt x="134" y="523"/>
                    <a:pt x="0" y="1022"/>
                    <a:pt x="79" y="1447"/>
                  </a:cubicBezTo>
                  <a:cubicBezTo>
                    <a:pt x="79" y="1447"/>
                    <a:pt x="116" y="602"/>
                    <a:pt x="730" y="311"/>
                  </a:cubicBezTo>
                  <a:cubicBezTo>
                    <a:pt x="776" y="297"/>
                    <a:pt x="846" y="289"/>
                    <a:pt x="928" y="289"/>
                  </a:cubicBezTo>
                  <a:cubicBezTo>
                    <a:pt x="1189" y="289"/>
                    <a:pt x="1580" y="370"/>
                    <a:pt x="1770" y="620"/>
                  </a:cubicBezTo>
                  <a:cubicBezTo>
                    <a:pt x="1751" y="523"/>
                    <a:pt x="1617" y="311"/>
                    <a:pt x="1118" y="195"/>
                  </a:cubicBezTo>
                  <a:cubicBezTo>
                    <a:pt x="1483" y="195"/>
                    <a:pt x="1811" y="329"/>
                    <a:pt x="1945" y="583"/>
                  </a:cubicBezTo>
                  <a:cubicBezTo>
                    <a:pt x="1945" y="445"/>
                    <a:pt x="1696" y="237"/>
                    <a:pt x="1539" y="79"/>
                  </a:cubicBezTo>
                  <a:cubicBezTo>
                    <a:pt x="1539" y="79"/>
                    <a:pt x="1389" y="1"/>
                    <a:pt x="1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7" name="Google Shape;927;p39"/>
          <p:cNvGrpSpPr/>
          <p:nvPr/>
        </p:nvGrpSpPr>
        <p:grpSpPr>
          <a:xfrm>
            <a:off x="3719691" y="4628785"/>
            <a:ext cx="1039915" cy="1288616"/>
            <a:chOff x="-927775" y="3696016"/>
            <a:chExt cx="615528" cy="762736"/>
          </a:xfrm>
        </p:grpSpPr>
        <p:sp>
          <p:nvSpPr>
            <p:cNvPr id="928" name="Google Shape;928;p39"/>
            <p:cNvSpPr/>
            <p:nvPr/>
          </p:nvSpPr>
          <p:spPr>
            <a:xfrm>
              <a:off x="-571653" y="3711051"/>
              <a:ext cx="132396" cy="747701"/>
            </a:xfrm>
            <a:custGeom>
              <a:avLst/>
              <a:gdLst/>
              <a:ahLst/>
              <a:cxnLst/>
              <a:rect l="l" t="t" r="r" b="b"/>
              <a:pathLst>
                <a:path w="1180" h="6664" extrusionOk="0">
                  <a:moveTo>
                    <a:pt x="61" y="1"/>
                  </a:moveTo>
                  <a:cubicBezTo>
                    <a:pt x="61" y="139"/>
                    <a:pt x="61" y="255"/>
                    <a:pt x="80" y="389"/>
                  </a:cubicBezTo>
                  <a:lnTo>
                    <a:pt x="80" y="735"/>
                  </a:lnTo>
                  <a:lnTo>
                    <a:pt x="80" y="925"/>
                  </a:lnTo>
                  <a:cubicBezTo>
                    <a:pt x="98" y="1063"/>
                    <a:pt x="98" y="1197"/>
                    <a:pt x="98" y="1331"/>
                  </a:cubicBezTo>
                  <a:lnTo>
                    <a:pt x="98" y="2450"/>
                  </a:lnTo>
                  <a:cubicBezTo>
                    <a:pt x="116" y="2967"/>
                    <a:pt x="98" y="3466"/>
                    <a:pt x="98" y="3970"/>
                  </a:cubicBezTo>
                  <a:cubicBezTo>
                    <a:pt x="80" y="4644"/>
                    <a:pt x="61" y="5296"/>
                    <a:pt x="43" y="5915"/>
                  </a:cubicBezTo>
                  <a:cubicBezTo>
                    <a:pt x="43" y="6067"/>
                    <a:pt x="24" y="6220"/>
                    <a:pt x="24" y="6354"/>
                  </a:cubicBezTo>
                  <a:lnTo>
                    <a:pt x="24" y="6451"/>
                  </a:lnTo>
                  <a:cubicBezTo>
                    <a:pt x="1" y="6529"/>
                    <a:pt x="1" y="6585"/>
                    <a:pt x="1" y="6663"/>
                  </a:cubicBezTo>
                  <a:lnTo>
                    <a:pt x="870" y="6663"/>
                  </a:lnTo>
                  <a:cubicBezTo>
                    <a:pt x="870" y="6608"/>
                    <a:pt x="888" y="6529"/>
                    <a:pt x="888" y="6469"/>
                  </a:cubicBezTo>
                  <a:lnTo>
                    <a:pt x="888" y="6451"/>
                  </a:lnTo>
                  <a:cubicBezTo>
                    <a:pt x="888" y="6451"/>
                    <a:pt x="888" y="6432"/>
                    <a:pt x="907" y="6432"/>
                  </a:cubicBezTo>
                  <a:lnTo>
                    <a:pt x="907" y="6377"/>
                  </a:lnTo>
                  <a:lnTo>
                    <a:pt x="907" y="6354"/>
                  </a:lnTo>
                  <a:cubicBezTo>
                    <a:pt x="907" y="6317"/>
                    <a:pt x="925" y="6280"/>
                    <a:pt x="925" y="6220"/>
                  </a:cubicBezTo>
                  <a:lnTo>
                    <a:pt x="925" y="6201"/>
                  </a:lnTo>
                  <a:cubicBezTo>
                    <a:pt x="948" y="6123"/>
                    <a:pt x="948" y="6049"/>
                    <a:pt x="967" y="5989"/>
                  </a:cubicBezTo>
                  <a:lnTo>
                    <a:pt x="967" y="5915"/>
                  </a:lnTo>
                  <a:cubicBezTo>
                    <a:pt x="967" y="5915"/>
                    <a:pt x="967" y="5892"/>
                    <a:pt x="985" y="5892"/>
                  </a:cubicBezTo>
                  <a:cubicBezTo>
                    <a:pt x="1004" y="5721"/>
                    <a:pt x="1022" y="5527"/>
                    <a:pt x="1041" y="5356"/>
                  </a:cubicBezTo>
                  <a:lnTo>
                    <a:pt x="1041" y="5314"/>
                  </a:lnTo>
                  <a:cubicBezTo>
                    <a:pt x="1041" y="5259"/>
                    <a:pt x="1064" y="5222"/>
                    <a:pt x="1064" y="5162"/>
                  </a:cubicBezTo>
                  <a:lnTo>
                    <a:pt x="1064" y="5106"/>
                  </a:lnTo>
                  <a:cubicBezTo>
                    <a:pt x="1064" y="5065"/>
                    <a:pt x="1082" y="5009"/>
                    <a:pt x="1082" y="4968"/>
                  </a:cubicBezTo>
                  <a:lnTo>
                    <a:pt x="1082" y="4894"/>
                  </a:lnTo>
                  <a:cubicBezTo>
                    <a:pt x="1082" y="4852"/>
                    <a:pt x="1101" y="4797"/>
                    <a:pt x="1101" y="4760"/>
                  </a:cubicBezTo>
                  <a:lnTo>
                    <a:pt x="1101" y="4566"/>
                  </a:lnTo>
                  <a:cubicBezTo>
                    <a:pt x="1119" y="4506"/>
                    <a:pt x="1119" y="4450"/>
                    <a:pt x="1119" y="4390"/>
                  </a:cubicBezTo>
                  <a:lnTo>
                    <a:pt x="1119" y="4353"/>
                  </a:lnTo>
                  <a:cubicBezTo>
                    <a:pt x="1119" y="4298"/>
                    <a:pt x="1138" y="4256"/>
                    <a:pt x="1138" y="4219"/>
                  </a:cubicBezTo>
                  <a:lnTo>
                    <a:pt x="1138" y="4201"/>
                  </a:lnTo>
                  <a:lnTo>
                    <a:pt x="1138" y="4122"/>
                  </a:lnTo>
                  <a:lnTo>
                    <a:pt x="1138" y="4104"/>
                  </a:lnTo>
                  <a:lnTo>
                    <a:pt x="1138" y="3988"/>
                  </a:lnTo>
                  <a:lnTo>
                    <a:pt x="1138" y="3970"/>
                  </a:lnTo>
                  <a:cubicBezTo>
                    <a:pt x="1156" y="3854"/>
                    <a:pt x="1156" y="3720"/>
                    <a:pt x="1156" y="3582"/>
                  </a:cubicBezTo>
                  <a:lnTo>
                    <a:pt x="1156" y="3563"/>
                  </a:lnTo>
                  <a:lnTo>
                    <a:pt x="1156" y="3392"/>
                  </a:lnTo>
                  <a:lnTo>
                    <a:pt x="1156" y="3351"/>
                  </a:lnTo>
                  <a:cubicBezTo>
                    <a:pt x="1156" y="3295"/>
                    <a:pt x="1179" y="3235"/>
                    <a:pt x="1179" y="3180"/>
                  </a:cubicBezTo>
                  <a:lnTo>
                    <a:pt x="1179" y="3161"/>
                  </a:lnTo>
                  <a:lnTo>
                    <a:pt x="1179" y="2967"/>
                  </a:lnTo>
                  <a:lnTo>
                    <a:pt x="1179" y="2930"/>
                  </a:lnTo>
                  <a:cubicBezTo>
                    <a:pt x="1179" y="2426"/>
                    <a:pt x="1156" y="1927"/>
                    <a:pt x="1138" y="1410"/>
                  </a:cubicBezTo>
                  <a:lnTo>
                    <a:pt x="1138" y="1294"/>
                  </a:lnTo>
                  <a:cubicBezTo>
                    <a:pt x="1138" y="1253"/>
                    <a:pt x="1119" y="1216"/>
                    <a:pt x="1119" y="1179"/>
                  </a:cubicBezTo>
                  <a:lnTo>
                    <a:pt x="1119" y="1082"/>
                  </a:lnTo>
                  <a:lnTo>
                    <a:pt x="1119" y="925"/>
                  </a:lnTo>
                  <a:cubicBezTo>
                    <a:pt x="1101" y="906"/>
                    <a:pt x="1101" y="888"/>
                    <a:pt x="1101" y="888"/>
                  </a:cubicBezTo>
                  <a:lnTo>
                    <a:pt x="1101" y="754"/>
                  </a:lnTo>
                  <a:cubicBezTo>
                    <a:pt x="1101" y="657"/>
                    <a:pt x="1082" y="560"/>
                    <a:pt x="1082" y="463"/>
                  </a:cubicBezTo>
                  <a:cubicBezTo>
                    <a:pt x="1082" y="444"/>
                    <a:pt x="1064" y="407"/>
                    <a:pt x="1064" y="389"/>
                  </a:cubicBezTo>
                  <a:lnTo>
                    <a:pt x="1064" y="347"/>
                  </a:lnTo>
                  <a:lnTo>
                    <a:pt x="1064" y="255"/>
                  </a:lnTo>
                  <a:lnTo>
                    <a:pt x="1064" y="213"/>
                  </a:lnTo>
                  <a:cubicBezTo>
                    <a:pt x="1041" y="158"/>
                    <a:pt x="1041" y="79"/>
                    <a:pt x="10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39"/>
            <p:cNvSpPr/>
            <p:nvPr/>
          </p:nvSpPr>
          <p:spPr>
            <a:xfrm>
              <a:off x="-927775" y="3711051"/>
              <a:ext cx="164485" cy="747701"/>
            </a:xfrm>
            <a:custGeom>
              <a:avLst/>
              <a:gdLst/>
              <a:ahLst/>
              <a:cxnLst/>
              <a:rect l="l" t="t" r="r" b="b"/>
              <a:pathLst>
                <a:path w="1466" h="6664" extrusionOk="0">
                  <a:moveTo>
                    <a:pt x="426" y="1"/>
                  </a:moveTo>
                  <a:cubicBezTo>
                    <a:pt x="366" y="1"/>
                    <a:pt x="310" y="42"/>
                    <a:pt x="310" y="116"/>
                  </a:cubicBezTo>
                  <a:cubicBezTo>
                    <a:pt x="269" y="389"/>
                    <a:pt x="232" y="657"/>
                    <a:pt x="195" y="925"/>
                  </a:cubicBezTo>
                  <a:cubicBezTo>
                    <a:pt x="195" y="1003"/>
                    <a:pt x="172" y="1082"/>
                    <a:pt x="172" y="1156"/>
                  </a:cubicBezTo>
                  <a:cubicBezTo>
                    <a:pt x="1" y="2815"/>
                    <a:pt x="98" y="4413"/>
                    <a:pt x="426" y="5892"/>
                  </a:cubicBezTo>
                  <a:cubicBezTo>
                    <a:pt x="444" y="6049"/>
                    <a:pt x="481" y="6183"/>
                    <a:pt x="518" y="6335"/>
                  </a:cubicBezTo>
                  <a:cubicBezTo>
                    <a:pt x="518" y="6335"/>
                    <a:pt x="518" y="6354"/>
                    <a:pt x="541" y="6354"/>
                  </a:cubicBezTo>
                  <a:lnTo>
                    <a:pt x="541" y="6432"/>
                  </a:lnTo>
                  <a:cubicBezTo>
                    <a:pt x="560" y="6469"/>
                    <a:pt x="578" y="6529"/>
                    <a:pt x="578" y="6566"/>
                  </a:cubicBezTo>
                  <a:cubicBezTo>
                    <a:pt x="597" y="6626"/>
                    <a:pt x="657" y="6663"/>
                    <a:pt x="712" y="6663"/>
                  </a:cubicBezTo>
                  <a:lnTo>
                    <a:pt x="1465" y="6663"/>
                  </a:lnTo>
                  <a:cubicBezTo>
                    <a:pt x="1465" y="6585"/>
                    <a:pt x="1442" y="6529"/>
                    <a:pt x="1424" y="6451"/>
                  </a:cubicBezTo>
                  <a:lnTo>
                    <a:pt x="1424" y="6354"/>
                  </a:lnTo>
                  <a:lnTo>
                    <a:pt x="1405" y="6335"/>
                  </a:lnTo>
                  <a:cubicBezTo>
                    <a:pt x="1387" y="6183"/>
                    <a:pt x="1368" y="6049"/>
                    <a:pt x="1350" y="5892"/>
                  </a:cubicBezTo>
                  <a:cubicBezTo>
                    <a:pt x="1156" y="4432"/>
                    <a:pt x="1096" y="2851"/>
                    <a:pt x="1193" y="1216"/>
                  </a:cubicBezTo>
                  <a:cubicBezTo>
                    <a:pt x="1211" y="1119"/>
                    <a:pt x="1211" y="1022"/>
                    <a:pt x="1211" y="925"/>
                  </a:cubicBezTo>
                  <a:cubicBezTo>
                    <a:pt x="1234" y="620"/>
                    <a:pt x="1271" y="310"/>
                    <a:pt x="1290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39"/>
            <p:cNvSpPr/>
            <p:nvPr/>
          </p:nvSpPr>
          <p:spPr>
            <a:xfrm>
              <a:off x="-809068" y="3711051"/>
              <a:ext cx="142718" cy="747701"/>
            </a:xfrm>
            <a:custGeom>
              <a:avLst/>
              <a:gdLst/>
              <a:ahLst/>
              <a:cxnLst/>
              <a:rect l="l" t="t" r="r" b="b"/>
              <a:pathLst>
                <a:path w="1272" h="6664" extrusionOk="0">
                  <a:moveTo>
                    <a:pt x="232" y="1"/>
                  </a:moveTo>
                  <a:cubicBezTo>
                    <a:pt x="1" y="2389"/>
                    <a:pt x="79" y="4663"/>
                    <a:pt x="407" y="6663"/>
                  </a:cubicBezTo>
                  <a:lnTo>
                    <a:pt x="1271" y="6663"/>
                  </a:lnTo>
                  <a:cubicBezTo>
                    <a:pt x="1156" y="4663"/>
                    <a:pt x="1137" y="2389"/>
                    <a:pt x="1216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39"/>
            <p:cNvSpPr/>
            <p:nvPr/>
          </p:nvSpPr>
          <p:spPr>
            <a:xfrm>
              <a:off x="-679477" y="3711051"/>
              <a:ext cx="120952" cy="747701"/>
            </a:xfrm>
            <a:custGeom>
              <a:avLst/>
              <a:gdLst/>
              <a:ahLst/>
              <a:cxnLst/>
              <a:rect l="l" t="t" r="r" b="b"/>
              <a:pathLst>
                <a:path w="1078" h="6664" extrusionOk="0">
                  <a:moveTo>
                    <a:pt x="61" y="1"/>
                  </a:moveTo>
                  <a:cubicBezTo>
                    <a:pt x="38" y="139"/>
                    <a:pt x="38" y="255"/>
                    <a:pt x="38" y="389"/>
                  </a:cubicBezTo>
                  <a:lnTo>
                    <a:pt x="38" y="717"/>
                  </a:lnTo>
                  <a:cubicBezTo>
                    <a:pt x="19" y="791"/>
                    <a:pt x="19" y="851"/>
                    <a:pt x="19" y="925"/>
                  </a:cubicBezTo>
                  <a:lnTo>
                    <a:pt x="19" y="1271"/>
                  </a:lnTo>
                  <a:cubicBezTo>
                    <a:pt x="1" y="1715"/>
                    <a:pt x="1" y="2158"/>
                    <a:pt x="1" y="2602"/>
                  </a:cubicBezTo>
                  <a:cubicBezTo>
                    <a:pt x="1" y="3119"/>
                    <a:pt x="1" y="3623"/>
                    <a:pt x="19" y="4104"/>
                  </a:cubicBezTo>
                  <a:cubicBezTo>
                    <a:pt x="19" y="4737"/>
                    <a:pt x="38" y="5337"/>
                    <a:pt x="79" y="5915"/>
                  </a:cubicBezTo>
                  <a:cubicBezTo>
                    <a:pt x="79" y="6067"/>
                    <a:pt x="79" y="6220"/>
                    <a:pt x="98" y="6354"/>
                  </a:cubicBezTo>
                  <a:cubicBezTo>
                    <a:pt x="98" y="6469"/>
                    <a:pt x="98" y="6566"/>
                    <a:pt x="116" y="6663"/>
                  </a:cubicBezTo>
                  <a:lnTo>
                    <a:pt x="962" y="6663"/>
                  </a:lnTo>
                  <a:cubicBezTo>
                    <a:pt x="962" y="6585"/>
                    <a:pt x="962" y="6529"/>
                    <a:pt x="985" y="6451"/>
                  </a:cubicBezTo>
                  <a:lnTo>
                    <a:pt x="985" y="6354"/>
                  </a:lnTo>
                  <a:cubicBezTo>
                    <a:pt x="985" y="6220"/>
                    <a:pt x="1004" y="6067"/>
                    <a:pt x="1004" y="5915"/>
                  </a:cubicBezTo>
                  <a:cubicBezTo>
                    <a:pt x="1022" y="5296"/>
                    <a:pt x="1041" y="4644"/>
                    <a:pt x="1059" y="3970"/>
                  </a:cubicBezTo>
                  <a:cubicBezTo>
                    <a:pt x="1059" y="3466"/>
                    <a:pt x="1077" y="2967"/>
                    <a:pt x="1059" y="2450"/>
                  </a:cubicBezTo>
                  <a:lnTo>
                    <a:pt x="1059" y="1331"/>
                  </a:lnTo>
                  <a:cubicBezTo>
                    <a:pt x="1059" y="1197"/>
                    <a:pt x="1059" y="1063"/>
                    <a:pt x="1041" y="925"/>
                  </a:cubicBezTo>
                  <a:lnTo>
                    <a:pt x="1041" y="735"/>
                  </a:lnTo>
                  <a:lnTo>
                    <a:pt x="1041" y="389"/>
                  </a:lnTo>
                  <a:cubicBezTo>
                    <a:pt x="1022" y="255"/>
                    <a:pt x="1022" y="139"/>
                    <a:pt x="1022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39"/>
            <p:cNvSpPr/>
            <p:nvPr/>
          </p:nvSpPr>
          <p:spPr>
            <a:xfrm>
              <a:off x="-571653" y="3711051"/>
              <a:ext cx="19859" cy="747701"/>
            </a:xfrm>
            <a:custGeom>
              <a:avLst/>
              <a:gdLst/>
              <a:ahLst/>
              <a:cxnLst/>
              <a:rect l="l" t="t" r="r" b="b"/>
              <a:pathLst>
                <a:path w="177" h="6664" extrusionOk="0">
                  <a:moveTo>
                    <a:pt x="61" y="1"/>
                  </a:moveTo>
                  <a:cubicBezTo>
                    <a:pt x="61" y="139"/>
                    <a:pt x="61" y="255"/>
                    <a:pt x="80" y="389"/>
                  </a:cubicBezTo>
                  <a:lnTo>
                    <a:pt x="80" y="735"/>
                  </a:lnTo>
                  <a:lnTo>
                    <a:pt x="80" y="925"/>
                  </a:lnTo>
                  <a:cubicBezTo>
                    <a:pt x="98" y="1063"/>
                    <a:pt x="98" y="1197"/>
                    <a:pt x="98" y="1331"/>
                  </a:cubicBezTo>
                  <a:lnTo>
                    <a:pt x="98" y="2450"/>
                  </a:lnTo>
                  <a:cubicBezTo>
                    <a:pt x="116" y="2967"/>
                    <a:pt x="98" y="3466"/>
                    <a:pt x="98" y="3970"/>
                  </a:cubicBezTo>
                  <a:cubicBezTo>
                    <a:pt x="80" y="4644"/>
                    <a:pt x="61" y="5296"/>
                    <a:pt x="43" y="5915"/>
                  </a:cubicBezTo>
                  <a:cubicBezTo>
                    <a:pt x="43" y="6067"/>
                    <a:pt x="24" y="6220"/>
                    <a:pt x="24" y="6354"/>
                  </a:cubicBezTo>
                  <a:lnTo>
                    <a:pt x="24" y="6451"/>
                  </a:lnTo>
                  <a:cubicBezTo>
                    <a:pt x="1" y="6529"/>
                    <a:pt x="1" y="6585"/>
                    <a:pt x="1" y="6663"/>
                  </a:cubicBezTo>
                  <a:lnTo>
                    <a:pt x="80" y="6663"/>
                  </a:lnTo>
                  <a:cubicBezTo>
                    <a:pt x="80" y="6566"/>
                    <a:pt x="80" y="6469"/>
                    <a:pt x="98" y="6354"/>
                  </a:cubicBezTo>
                  <a:cubicBezTo>
                    <a:pt x="98" y="6220"/>
                    <a:pt x="98" y="6067"/>
                    <a:pt x="116" y="5915"/>
                  </a:cubicBezTo>
                  <a:cubicBezTo>
                    <a:pt x="116" y="5776"/>
                    <a:pt x="116" y="5642"/>
                    <a:pt x="140" y="5490"/>
                  </a:cubicBezTo>
                  <a:cubicBezTo>
                    <a:pt x="158" y="4991"/>
                    <a:pt x="158" y="4487"/>
                    <a:pt x="177" y="3970"/>
                  </a:cubicBezTo>
                  <a:lnTo>
                    <a:pt x="177" y="2450"/>
                  </a:lnTo>
                  <a:lnTo>
                    <a:pt x="177" y="1350"/>
                  </a:lnTo>
                  <a:cubicBezTo>
                    <a:pt x="177" y="1197"/>
                    <a:pt x="158" y="1063"/>
                    <a:pt x="158" y="925"/>
                  </a:cubicBezTo>
                  <a:lnTo>
                    <a:pt x="158" y="735"/>
                  </a:lnTo>
                  <a:cubicBezTo>
                    <a:pt x="158" y="620"/>
                    <a:pt x="158" y="504"/>
                    <a:pt x="140" y="389"/>
                  </a:cubicBezTo>
                  <a:lnTo>
                    <a:pt x="140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39"/>
            <p:cNvSpPr/>
            <p:nvPr/>
          </p:nvSpPr>
          <p:spPr>
            <a:xfrm>
              <a:off x="-474151" y="3711051"/>
              <a:ext cx="161905" cy="747701"/>
            </a:xfrm>
            <a:custGeom>
              <a:avLst/>
              <a:gdLst/>
              <a:ahLst/>
              <a:cxnLst/>
              <a:rect l="l" t="t" r="r" b="b"/>
              <a:pathLst>
                <a:path w="1443" h="6664" extrusionOk="0">
                  <a:moveTo>
                    <a:pt x="172" y="1"/>
                  </a:moveTo>
                  <a:cubicBezTo>
                    <a:pt x="172" y="79"/>
                    <a:pt x="172" y="158"/>
                    <a:pt x="195" y="213"/>
                  </a:cubicBezTo>
                  <a:lnTo>
                    <a:pt x="195" y="255"/>
                  </a:lnTo>
                  <a:lnTo>
                    <a:pt x="195" y="389"/>
                  </a:lnTo>
                  <a:cubicBezTo>
                    <a:pt x="195" y="407"/>
                    <a:pt x="213" y="444"/>
                    <a:pt x="213" y="463"/>
                  </a:cubicBezTo>
                  <a:lnTo>
                    <a:pt x="213" y="638"/>
                  </a:lnTo>
                  <a:cubicBezTo>
                    <a:pt x="232" y="675"/>
                    <a:pt x="232" y="717"/>
                    <a:pt x="232" y="754"/>
                  </a:cubicBezTo>
                  <a:cubicBezTo>
                    <a:pt x="232" y="809"/>
                    <a:pt x="232" y="869"/>
                    <a:pt x="250" y="925"/>
                  </a:cubicBezTo>
                  <a:lnTo>
                    <a:pt x="250" y="1082"/>
                  </a:lnTo>
                  <a:lnTo>
                    <a:pt x="250" y="1179"/>
                  </a:lnTo>
                  <a:lnTo>
                    <a:pt x="250" y="1234"/>
                  </a:lnTo>
                  <a:cubicBezTo>
                    <a:pt x="269" y="1253"/>
                    <a:pt x="269" y="1271"/>
                    <a:pt x="269" y="1294"/>
                  </a:cubicBezTo>
                  <a:lnTo>
                    <a:pt x="269" y="1387"/>
                  </a:lnTo>
                  <a:lnTo>
                    <a:pt x="269" y="1410"/>
                  </a:lnTo>
                  <a:cubicBezTo>
                    <a:pt x="287" y="1927"/>
                    <a:pt x="310" y="2426"/>
                    <a:pt x="310" y="2930"/>
                  </a:cubicBezTo>
                  <a:lnTo>
                    <a:pt x="310" y="2967"/>
                  </a:lnTo>
                  <a:lnTo>
                    <a:pt x="310" y="3161"/>
                  </a:lnTo>
                  <a:lnTo>
                    <a:pt x="310" y="3180"/>
                  </a:lnTo>
                  <a:cubicBezTo>
                    <a:pt x="310" y="3235"/>
                    <a:pt x="287" y="3295"/>
                    <a:pt x="287" y="3351"/>
                  </a:cubicBezTo>
                  <a:lnTo>
                    <a:pt x="287" y="3392"/>
                  </a:lnTo>
                  <a:lnTo>
                    <a:pt x="287" y="3563"/>
                  </a:lnTo>
                  <a:lnTo>
                    <a:pt x="287" y="3582"/>
                  </a:lnTo>
                  <a:cubicBezTo>
                    <a:pt x="287" y="3720"/>
                    <a:pt x="287" y="3854"/>
                    <a:pt x="269" y="3970"/>
                  </a:cubicBezTo>
                  <a:lnTo>
                    <a:pt x="269" y="3988"/>
                  </a:lnTo>
                  <a:lnTo>
                    <a:pt x="269" y="4122"/>
                  </a:lnTo>
                  <a:lnTo>
                    <a:pt x="269" y="4201"/>
                  </a:lnTo>
                  <a:lnTo>
                    <a:pt x="269" y="4219"/>
                  </a:lnTo>
                  <a:cubicBezTo>
                    <a:pt x="269" y="4256"/>
                    <a:pt x="250" y="4298"/>
                    <a:pt x="250" y="4353"/>
                  </a:cubicBezTo>
                  <a:lnTo>
                    <a:pt x="250" y="4390"/>
                  </a:lnTo>
                  <a:cubicBezTo>
                    <a:pt x="250" y="4450"/>
                    <a:pt x="250" y="4506"/>
                    <a:pt x="232" y="4566"/>
                  </a:cubicBezTo>
                  <a:cubicBezTo>
                    <a:pt x="232" y="4681"/>
                    <a:pt x="232" y="4797"/>
                    <a:pt x="213" y="4894"/>
                  </a:cubicBezTo>
                  <a:lnTo>
                    <a:pt x="213" y="4968"/>
                  </a:lnTo>
                  <a:cubicBezTo>
                    <a:pt x="213" y="5009"/>
                    <a:pt x="195" y="5065"/>
                    <a:pt x="195" y="5106"/>
                  </a:cubicBezTo>
                  <a:lnTo>
                    <a:pt x="195" y="5162"/>
                  </a:lnTo>
                  <a:cubicBezTo>
                    <a:pt x="195" y="5222"/>
                    <a:pt x="172" y="5259"/>
                    <a:pt x="172" y="5314"/>
                  </a:cubicBezTo>
                  <a:lnTo>
                    <a:pt x="172" y="5356"/>
                  </a:lnTo>
                  <a:cubicBezTo>
                    <a:pt x="153" y="5527"/>
                    <a:pt x="135" y="5721"/>
                    <a:pt x="116" y="5892"/>
                  </a:cubicBezTo>
                  <a:cubicBezTo>
                    <a:pt x="98" y="5892"/>
                    <a:pt x="98" y="5915"/>
                    <a:pt x="98" y="5915"/>
                  </a:cubicBezTo>
                  <a:lnTo>
                    <a:pt x="98" y="5989"/>
                  </a:lnTo>
                  <a:cubicBezTo>
                    <a:pt x="79" y="6049"/>
                    <a:pt x="79" y="6123"/>
                    <a:pt x="56" y="6201"/>
                  </a:cubicBezTo>
                  <a:lnTo>
                    <a:pt x="56" y="6220"/>
                  </a:lnTo>
                  <a:cubicBezTo>
                    <a:pt x="56" y="6261"/>
                    <a:pt x="56" y="6298"/>
                    <a:pt x="38" y="6335"/>
                  </a:cubicBezTo>
                  <a:lnTo>
                    <a:pt x="38" y="6354"/>
                  </a:lnTo>
                  <a:lnTo>
                    <a:pt x="38" y="6377"/>
                  </a:lnTo>
                  <a:lnTo>
                    <a:pt x="38" y="6432"/>
                  </a:lnTo>
                  <a:cubicBezTo>
                    <a:pt x="19" y="6432"/>
                    <a:pt x="19" y="6451"/>
                    <a:pt x="19" y="6451"/>
                  </a:cubicBezTo>
                  <a:lnTo>
                    <a:pt x="19" y="6469"/>
                  </a:lnTo>
                  <a:cubicBezTo>
                    <a:pt x="19" y="6529"/>
                    <a:pt x="1" y="6608"/>
                    <a:pt x="1" y="6663"/>
                  </a:cubicBezTo>
                  <a:lnTo>
                    <a:pt x="749" y="6663"/>
                  </a:lnTo>
                  <a:cubicBezTo>
                    <a:pt x="809" y="6663"/>
                    <a:pt x="865" y="6626"/>
                    <a:pt x="865" y="6566"/>
                  </a:cubicBezTo>
                  <a:cubicBezTo>
                    <a:pt x="888" y="6548"/>
                    <a:pt x="888" y="6548"/>
                    <a:pt x="888" y="6529"/>
                  </a:cubicBezTo>
                  <a:cubicBezTo>
                    <a:pt x="906" y="6469"/>
                    <a:pt x="906" y="6414"/>
                    <a:pt x="925" y="6354"/>
                  </a:cubicBezTo>
                  <a:cubicBezTo>
                    <a:pt x="925" y="6354"/>
                    <a:pt x="925" y="6335"/>
                    <a:pt x="943" y="6335"/>
                  </a:cubicBezTo>
                  <a:cubicBezTo>
                    <a:pt x="962" y="6201"/>
                    <a:pt x="1003" y="6067"/>
                    <a:pt x="1040" y="5915"/>
                  </a:cubicBezTo>
                  <a:lnTo>
                    <a:pt x="1040" y="5892"/>
                  </a:lnTo>
                  <a:cubicBezTo>
                    <a:pt x="1350" y="4506"/>
                    <a:pt x="1442" y="3027"/>
                    <a:pt x="1308" y="1465"/>
                  </a:cubicBezTo>
                  <a:cubicBezTo>
                    <a:pt x="1308" y="1294"/>
                    <a:pt x="1290" y="1100"/>
                    <a:pt x="1271" y="925"/>
                  </a:cubicBezTo>
                  <a:cubicBezTo>
                    <a:pt x="1253" y="754"/>
                    <a:pt x="1211" y="560"/>
                    <a:pt x="1193" y="389"/>
                  </a:cubicBezTo>
                  <a:cubicBezTo>
                    <a:pt x="1174" y="292"/>
                    <a:pt x="1174" y="195"/>
                    <a:pt x="1156" y="116"/>
                  </a:cubicBezTo>
                  <a:cubicBezTo>
                    <a:pt x="1137" y="42"/>
                    <a:pt x="1096" y="1"/>
                    <a:pt x="1040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9"/>
            <p:cNvSpPr/>
            <p:nvPr/>
          </p:nvSpPr>
          <p:spPr>
            <a:xfrm>
              <a:off x="-809068" y="3711051"/>
              <a:ext cx="54080" cy="747701"/>
            </a:xfrm>
            <a:custGeom>
              <a:avLst/>
              <a:gdLst/>
              <a:ahLst/>
              <a:cxnLst/>
              <a:rect l="l" t="t" r="r" b="b"/>
              <a:pathLst>
                <a:path w="482" h="6664" extrusionOk="0">
                  <a:moveTo>
                    <a:pt x="232" y="1"/>
                  </a:moveTo>
                  <a:cubicBezTo>
                    <a:pt x="1" y="2389"/>
                    <a:pt x="79" y="4663"/>
                    <a:pt x="407" y="6663"/>
                  </a:cubicBezTo>
                  <a:lnTo>
                    <a:pt x="481" y="6663"/>
                  </a:lnTo>
                  <a:cubicBezTo>
                    <a:pt x="463" y="6548"/>
                    <a:pt x="444" y="6451"/>
                    <a:pt x="426" y="6335"/>
                  </a:cubicBezTo>
                  <a:cubicBezTo>
                    <a:pt x="407" y="6183"/>
                    <a:pt x="384" y="6049"/>
                    <a:pt x="366" y="5892"/>
                  </a:cubicBezTo>
                  <a:cubicBezTo>
                    <a:pt x="135" y="4085"/>
                    <a:pt x="98" y="2080"/>
                    <a:pt x="310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39"/>
            <p:cNvSpPr/>
            <p:nvPr/>
          </p:nvSpPr>
          <p:spPr>
            <a:xfrm>
              <a:off x="-681496" y="3711051"/>
              <a:ext cx="19298" cy="747701"/>
            </a:xfrm>
            <a:custGeom>
              <a:avLst/>
              <a:gdLst/>
              <a:ahLst/>
              <a:cxnLst/>
              <a:rect l="l" t="t" r="r" b="b"/>
              <a:pathLst>
                <a:path w="172" h="6664" extrusionOk="0">
                  <a:moveTo>
                    <a:pt x="79" y="1"/>
                  </a:moveTo>
                  <a:cubicBezTo>
                    <a:pt x="0" y="2389"/>
                    <a:pt x="19" y="4663"/>
                    <a:pt x="134" y="6663"/>
                  </a:cubicBezTo>
                  <a:lnTo>
                    <a:pt x="171" y="6663"/>
                  </a:lnTo>
                  <a:cubicBezTo>
                    <a:pt x="56" y="4663"/>
                    <a:pt x="37" y="2389"/>
                    <a:pt x="116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39"/>
            <p:cNvSpPr/>
            <p:nvPr/>
          </p:nvSpPr>
          <p:spPr>
            <a:xfrm>
              <a:off x="-875939" y="3696016"/>
              <a:ext cx="514437" cy="15147"/>
            </a:xfrm>
            <a:custGeom>
              <a:avLst/>
              <a:gdLst/>
              <a:ahLst/>
              <a:cxnLst/>
              <a:rect l="l" t="t" r="r" b="b"/>
              <a:pathLst>
                <a:path w="4585" h="135" extrusionOk="0">
                  <a:moveTo>
                    <a:pt x="56" y="1"/>
                  </a:moveTo>
                  <a:cubicBezTo>
                    <a:pt x="19" y="1"/>
                    <a:pt x="1" y="42"/>
                    <a:pt x="1" y="79"/>
                  </a:cubicBezTo>
                  <a:lnTo>
                    <a:pt x="1" y="135"/>
                  </a:lnTo>
                  <a:lnTo>
                    <a:pt x="4561" y="135"/>
                  </a:lnTo>
                  <a:lnTo>
                    <a:pt x="4584" y="79"/>
                  </a:lnTo>
                  <a:cubicBezTo>
                    <a:pt x="4584" y="42"/>
                    <a:pt x="4543" y="1"/>
                    <a:pt x="45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9"/>
            <p:cNvSpPr/>
            <p:nvPr/>
          </p:nvSpPr>
          <p:spPr>
            <a:xfrm>
              <a:off x="-783149" y="3998843"/>
              <a:ext cx="315394" cy="183559"/>
            </a:xfrm>
            <a:custGeom>
              <a:avLst/>
              <a:gdLst/>
              <a:ahLst/>
              <a:cxnLst/>
              <a:rect l="l" t="t" r="r" b="b"/>
              <a:pathLst>
                <a:path w="2811" h="1636" extrusionOk="0">
                  <a:moveTo>
                    <a:pt x="2524" y="0"/>
                  </a:moveTo>
                  <a:lnTo>
                    <a:pt x="1" y="231"/>
                  </a:lnTo>
                  <a:lnTo>
                    <a:pt x="213" y="1636"/>
                  </a:lnTo>
                  <a:lnTo>
                    <a:pt x="2810" y="1289"/>
                  </a:lnTo>
                  <a:lnTo>
                    <a:pt x="2524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39"/>
            <p:cNvSpPr/>
            <p:nvPr/>
          </p:nvSpPr>
          <p:spPr>
            <a:xfrm>
              <a:off x="-474151" y="3711051"/>
              <a:ext cx="49929" cy="747701"/>
            </a:xfrm>
            <a:custGeom>
              <a:avLst/>
              <a:gdLst/>
              <a:ahLst/>
              <a:cxnLst/>
              <a:rect l="l" t="t" r="r" b="b"/>
              <a:pathLst>
                <a:path w="445" h="6664" extrusionOk="0">
                  <a:moveTo>
                    <a:pt x="172" y="1"/>
                  </a:moveTo>
                  <a:cubicBezTo>
                    <a:pt x="172" y="79"/>
                    <a:pt x="172" y="158"/>
                    <a:pt x="195" y="213"/>
                  </a:cubicBezTo>
                  <a:lnTo>
                    <a:pt x="195" y="255"/>
                  </a:lnTo>
                  <a:lnTo>
                    <a:pt x="195" y="347"/>
                  </a:lnTo>
                  <a:lnTo>
                    <a:pt x="195" y="389"/>
                  </a:lnTo>
                  <a:cubicBezTo>
                    <a:pt x="195" y="407"/>
                    <a:pt x="213" y="444"/>
                    <a:pt x="213" y="463"/>
                  </a:cubicBezTo>
                  <a:lnTo>
                    <a:pt x="213" y="638"/>
                  </a:lnTo>
                  <a:cubicBezTo>
                    <a:pt x="232" y="675"/>
                    <a:pt x="232" y="717"/>
                    <a:pt x="232" y="754"/>
                  </a:cubicBezTo>
                  <a:lnTo>
                    <a:pt x="232" y="888"/>
                  </a:lnTo>
                  <a:cubicBezTo>
                    <a:pt x="232" y="888"/>
                    <a:pt x="232" y="906"/>
                    <a:pt x="250" y="925"/>
                  </a:cubicBezTo>
                  <a:lnTo>
                    <a:pt x="250" y="1082"/>
                  </a:lnTo>
                  <a:lnTo>
                    <a:pt x="250" y="1234"/>
                  </a:lnTo>
                  <a:cubicBezTo>
                    <a:pt x="269" y="1271"/>
                    <a:pt x="269" y="1331"/>
                    <a:pt x="269" y="1387"/>
                  </a:cubicBezTo>
                  <a:lnTo>
                    <a:pt x="269" y="1410"/>
                  </a:lnTo>
                  <a:cubicBezTo>
                    <a:pt x="287" y="1927"/>
                    <a:pt x="310" y="2426"/>
                    <a:pt x="310" y="2930"/>
                  </a:cubicBezTo>
                  <a:lnTo>
                    <a:pt x="310" y="2967"/>
                  </a:lnTo>
                  <a:lnTo>
                    <a:pt x="310" y="3161"/>
                  </a:lnTo>
                  <a:lnTo>
                    <a:pt x="310" y="3180"/>
                  </a:lnTo>
                  <a:cubicBezTo>
                    <a:pt x="310" y="3235"/>
                    <a:pt x="287" y="3295"/>
                    <a:pt x="287" y="3351"/>
                  </a:cubicBezTo>
                  <a:lnTo>
                    <a:pt x="287" y="3392"/>
                  </a:lnTo>
                  <a:lnTo>
                    <a:pt x="287" y="3563"/>
                  </a:lnTo>
                  <a:lnTo>
                    <a:pt x="287" y="3582"/>
                  </a:lnTo>
                  <a:cubicBezTo>
                    <a:pt x="287" y="3720"/>
                    <a:pt x="287" y="3854"/>
                    <a:pt x="269" y="3970"/>
                  </a:cubicBezTo>
                  <a:lnTo>
                    <a:pt x="269" y="3988"/>
                  </a:lnTo>
                  <a:lnTo>
                    <a:pt x="269" y="4104"/>
                  </a:lnTo>
                  <a:lnTo>
                    <a:pt x="269" y="4122"/>
                  </a:lnTo>
                  <a:lnTo>
                    <a:pt x="269" y="4201"/>
                  </a:lnTo>
                  <a:lnTo>
                    <a:pt x="269" y="4219"/>
                  </a:lnTo>
                  <a:cubicBezTo>
                    <a:pt x="269" y="4256"/>
                    <a:pt x="250" y="4298"/>
                    <a:pt x="250" y="4353"/>
                  </a:cubicBezTo>
                  <a:lnTo>
                    <a:pt x="250" y="4390"/>
                  </a:lnTo>
                  <a:cubicBezTo>
                    <a:pt x="250" y="4450"/>
                    <a:pt x="250" y="4506"/>
                    <a:pt x="232" y="4566"/>
                  </a:cubicBezTo>
                  <a:lnTo>
                    <a:pt x="232" y="4760"/>
                  </a:lnTo>
                  <a:cubicBezTo>
                    <a:pt x="232" y="4797"/>
                    <a:pt x="213" y="4852"/>
                    <a:pt x="213" y="4894"/>
                  </a:cubicBezTo>
                  <a:lnTo>
                    <a:pt x="213" y="4968"/>
                  </a:lnTo>
                  <a:cubicBezTo>
                    <a:pt x="213" y="5009"/>
                    <a:pt x="195" y="5065"/>
                    <a:pt x="195" y="5106"/>
                  </a:cubicBezTo>
                  <a:lnTo>
                    <a:pt x="195" y="5162"/>
                  </a:lnTo>
                  <a:cubicBezTo>
                    <a:pt x="195" y="5222"/>
                    <a:pt x="172" y="5259"/>
                    <a:pt x="172" y="5314"/>
                  </a:cubicBezTo>
                  <a:lnTo>
                    <a:pt x="172" y="5356"/>
                  </a:lnTo>
                  <a:cubicBezTo>
                    <a:pt x="153" y="5527"/>
                    <a:pt x="135" y="5721"/>
                    <a:pt x="116" y="5892"/>
                  </a:cubicBezTo>
                  <a:cubicBezTo>
                    <a:pt x="98" y="5892"/>
                    <a:pt x="98" y="5915"/>
                    <a:pt x="98" y="5915"/>
                  </a:cubicBezTo>
                  <a:lnTo>
                    <a:pt x="98" y="5989"/>
                  </a:lnTo>
                  <a:cubicBezTo>
                    <a:pt x="79" y="6049"/>
                    <a:pt x="79" y="6123"/>
                    <a:pt x="56" y="6201"/>
                  </a:cubicBezTo>
                  <a:lnTo>
                    <a:pt x="56" y="6220"/>
                  </a:lnTo>
                  <a:cubicBezTo>
                    <a:pt x="56" y="6261"/>
                    <a:pt x="56" y="6298"/>
                    <a:pt x="38" y="6335"/>
                  </a:cubicBezTo>
                  <a:lnTo>
                    <a:pt x="38" y="6354"/>
                  </a:lnTo>
                  <a:lnTo>
                    <a:pt x="38" y="6377"/>
                  </a:lnTo>
                  <a:lnTo>
                    <a:pt x="38" y="6432"/>
                  </a:lnTo>
                  <a:cubicBezTo>
                    <a:pt x="19" y="6432"/>
                    <a:pt x="19" y="6451"/>
                    <a:pt x="19" y="6451"/>
                  </a:cubicBezTo>
                  <a:lnTo>
                    <a:pt x="19" y="6469"/>
                  </a:lnTo>
                  <a:cubicBezTo>
                    <a:pt x="19" y="6529"/>
                    <a:pt x="1" y="6608"/>
                    <a:pt x="1" y="6663"/>
                  </a:cubicBezTo>
                  <a:lnTo>
                    <a:pt x="79" y="6663"/>
                  </a:lnTo>
                  <a:cubicBezTo>
                    <a:pt x="98" y="6566"/>
                    <a:pt x="116" y="6469"/>
                    <a:pt x="135" y="6354"/>
                  </a:cubicBezTo>
                  <a:cubicBezTo>
                    <a:pt x="153" y="6220"/>
                    <a:pt x="172" y="6067"/>
                    <a:pt x="195" y="5915"/>
                  </a:cubicBezTo>
                  <a:cubicBezTo>
                    <a:pt x="384" y="4506"/>
                    <a:pt x="444" y="2985"/>
                    <a:pt x="366" y="1410"/>
                  </a:cubicBezTo>
                  <a:cubicBezTo>
                    <a:pt x="347" y="1253"/>
                    <a:pt x="347" y="1082"/>
                    <a:pt x="329" y="925"/>
                  </a:cubicBezTo>
                  <a:lnTo>
                    <a:pt x="329" y="754"/>
                  </a:lnTo>
                  <a:cubicBezTo>
                    <a:pt x="310" y="638"/>
                    <a:pt x="310" y="504"/>
                    <a:pt x="287" y="389"/>
                  </a:cubicBezTo>
                  <a:cubicBezTo>
                    <a:pt x="269" y="255"/>
                    <a:pt x="269" y="139"/>
                    <a:pt x="250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9"/>
            <p:cNvSpPr/>
            <p:nvPr/>
          </p:nvSpPr>
          <p:spPr>
            <a:xfrm>
              <a:off x="-914760" y="3754584"/>
              <a:ext cx="592079" cy="60251"/>
            </a:xfrm>
            <a:custGeom>
              <a:avLst/>
              <a:gdLst/>
              <a:ahLst/>
              <a:cxnLst/>
              <a:rect l="l" t="t" r="r" b="b"/>
              <a:pathLst>
                <a:path w="5277" h="537" extrusionOk="0">
                  <a:moveTo>
                    <a:pt x="79" y="1"/>
                  </a:moveTo>
                  <a:cubicBezTo>
                    <a:pt x="56" y="56"/>
                    <a:pt x="37" y="116"/>
                    <a:pt x="19" y="190"/>
                  </a:cubicBezTo>
                  <a:cubicBezTo>
                    <a:pt x="19" y="213"/>
                    <a:pt x="0" y="250"/>
                    <a:pt x="0" y="269"/>
                  </a:cubicBezTo>
                  <a:lnTo>
                    <a:pt x="0" y="537"/>
                  </a:lnTo>
                  <a:lnTo>
                    <a:pt x="5277" y="537"/>
                  </a:lnTo>
                  <a:lnTo>
                    <a:pt x="5277" y="421"/>
                  </a:lnTo>
                  <a:lnTo>
                    <a:pt x="5277" y="384"/>
                  </a:lnTo>
                  <a:lnTo>
                    <a:pt x="5277" y="366"/>
                  </a:lnTo>
                  <a:lnTo>
                    <a:pt x="5277" y="329"/>
                  </a:lnTo>
                  <a:lnTo>
                    <a:pt x="5277" y="306"/>
                  </a:lnTo>
                  <a:cubicBezTo>
                    <a:pt x="5277" y="306"/>
                    <a:pt x="5277" y="287"/>
                    <a:pt x="5254" y="269"/>
                  </a:cubicBezTo>
                  <a:lnTo>
                    <a:pt x="5254" y="250"/>
                  </a:lnTo>
                  <a:lnTo>
                    <a:pt x="5254" y="213"/>
                  </a:lnTo>
                  <a:cubicBezTo>
                    <a:pt x="5254" y="190"/>
                    <a:pt x="5254" y="172"/>
                    <a:pt x="5235" y="153"/>
                  </a:cubicBezTo>
                  <a:lnTo>
                    <a:pt x="5235" y="116"/>
                  </a:lnTo>
                  <a:lnTo>
                    <a:pt x="5235" y="98"/>
                  </a:lnTo>
                  <a:cubicBezTo>
                    <a:pt x="5217" y="75"/>
                    <a:pt x="5217" y="56"/>
                    <a:pt x="5217" y="56"/>
                  </a:cubicBezTo>
                  <a:lnTo>
                    <a:pt x="5217" y="38"/>
                  </a:lnTo>
                  <a:cubicBezTo>
                    <a:pt x="5217" y="19"/>
                    <a:pt x="5198" y="19"/>
                    <a:pt x="5198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9"/>
            <p:cNvSpPr/>
            <p:nvPr/>
          </p:nvSpPr>
          <p:spPr>
            <a:xfrm>
              <a:off x="-888842" y="4374600"/>
              <a:ext cx="537662" cy="49368"/>
            </a:xfrm>
            <a:custGeom>
              <a:avLst/>
              <a:gdLst/>
              <a:ahLst/>
              <a:cxnLst/>
              <a:rect l="l" t="t" r="r" b="b"/>
              <a:pathLst>
                <a:path w="4792" h="440" extrusionOk="0">
                  <a:moveTo>
                    <a:pt x="0" y="1"/>
                  </a:moveTo>
                  <a:cubicBezTo>
                    <a:pt x="0" y="38"/>
                    <a:pt x="0" y="75"/>
                    <a:pt x="19" y="116"/>
                  </a:cubicBezTo>
                  <a:cubicBezTo>
                    <a:pt x="19" y="153"/>
                    <a:pt x="19" y="190"/>
                    <a:pt x="37" y="232"/>
                  </a:cubicBezTo>
                  <a:cubicBezTo>
                    <a:pt x="56" y="306"/>
                    <a:pt x="79" y="384"/>
                    <a:pt x="116" y="440"/>
                  </a:cubicBezTo>
                  <a:lnTo>
                    <a:pt x="4699" y="440"/>
                  </a:lnTo>
                  <a:cubicBezTo>
                    <a:pt x="4755" y="324"/>
                    <a:pt x="4792" y="190"/>
                    <a:pt x="4792" y="75"/>
                  </a:cubicBezTo>
                  <a:lnTo>
                    <a:pt x="4792" y="1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39"/>
            <p:cNvSpPr/>
            <p:nvPr/>
          </p:nvSpPr>
          <p:spPr>
            <a:xfrm>
              <a:off x="-914760" y="3754584"/>
              <a:ext cx="592079" cy="60251"/>
            </a:xfrm>
            <a:custGeom>
              <a:avLst/>
              <a:gdLst/>
              <a:ahLst/>
              <a:cxnLst/>
              <a:rect l="l" t="t" r="r" b="b"/>
              <a:pathLst>
                <a:path w="5277" h="537" extrusionOk="0">
                  <a:moveTo>
                    <a:pt x="4949" y="1"/>
                  </a:moveTo>
                  <a:lnTo>
                    <a:pt x="5023" y="384"/>
                  </a:lnTo>
                  <a:lnTo>
                    <a:pt x="4256" y="366"/>
                  </a:lnTo>
                  <a:lnTo>
                    <a:pt x="3775" y="366"/>
                  </a:lnTo>
                  <a:lnTo>
                    <a:pt x="3216" y="347"/>
                  </a:lnTo>
                  <a:lnTo>
                    <a:pt x="3138" y="347"/>
                  </a:lnTo>
                  <a:lnTo>
                    <a:pt x="2135" y="329"/>
                  </a:lnTo>
                  <a:lnTo>
                    <a:pt x="0" y="269"/>
                  </a:lnTo>
                  <a:lnTo>
                    <a:pt x="0" y="537"/>
                  </a:lnTo>
                  <a:lnTo>
                    <a:pt x="5277" y="537"/>
                  </a:lnTo>
                  <a:lnTo>
                    <a:pt x="5277" y="421"/>
                  </a:lnTo>
                  <a:lnTo>
                    <a:pt x="5277" y="384"/>
                  </a:lnTo>
                  <a:lnTo>
                    <a:pt x="5277" y="366"/>
                  </a:lnTo>
                  <a:lnTo>
                    <a:pt x="5277" y="329"/>
                  </a:lnTo>
                  <a:lnTo>
                    <a:pt x="5277" y="306"/>
                  </a:lnTo>
                  <a:cubicBezTo>
                    <a:pt x="5277" y="306"/>
                    <a:pt x="5277" y="287"/>
                    <a:pt x="5254" y="269"/>
                  </a:cubicBezTo>
                  <a:lnTo>
                    <a:pt x="5254" y="250"/>
                  </a:lnTo>
                  <a:lnTo>
                    <a:pt x="5254" y="213"/>
                  </a:lnTo>
                  <a:cubicBezTo>
                    <a:pt x="5254" y="190"/>
                    <a:pt x="5254" y="172"/>
                    <a:pt x="5235" y="153"/>
                  </a:cubicBezTo>
                  <a:lnTo>
                    <a:pt x="5235" y="98"/>
                  </a:lnTo>
                  <a:cubicBezTo>
                    <a:pt x="5217" y="75"/>
                    <a:pt x="5217" y="56"/>
                    <a:pt x="5217" y="56"/>
                  </a:cubicBezTo>
                  <a:lnTo>
                    <a:pt x="5217" y="38"/>
                  </a:lnTo>
                  <a:cubicBezTo>
                    <a:pt x="5217" y="19"/>
                    <a:pt x="5198" y="19"/>
                    <a:pt x="51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39"/>
            <p:cNvSpPr/>
            <p:nvPr/>
          </p:nvSpPr>
          <p:spPr>
            <a:xfrm>
              <a:off x="-884690" y="4374600"/>
              <a:ext cx="533511" cy="49368"/>
            </a:xfrm>
            <a:custGeom>
              <a:avLst/>
              <a:gdLst/>
              <a:ahLst/>
              <a:cxnLst/>
              <a:rect l="l" t="t" r="r" b="b"/>
              <a:pathLst>
                <a:path w="4755" h="440" extrusionOk="0">
                  <a:moveTo>
                    <a:pt x="4487" y="1"/>
                  </a:moveTo>
                  <a:lnTo>
                    <a:pt x="4390" y="306"/>
                  </a:lnTo>
                  <a:lnTo>
                    <a:pt x="0" y="232"/>
                  </a:lnTo>
                  <a:lnTo>
                    <a:pt x="0" y="232"/>
                  </a:lnTo>
                  <a:cubicBezTo>
                    <a:pt x="19" y="306"/>
                    <a:pt x="42" y="384"/>
                    <a:pt x="79" y="440"/>
                  </a:cubicBezTo>
                  <a:lnTo>
                    <a:pt x="4662" y="440"/>
                  </a:lnTo>
                  <a:cubicBezTo>
                    <a:pt x="4718" y="306"/>
                    <a:pt x="4755" y="153"/>
                    <a:pt x="47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39"/>
            <p:cNvSpPr/>
            <p:nvPr/>
          </p:nvSpPr>
          <p:spPr>
            <a:xfrm>
              <a:off x="-908589" y="3814723"/>
              <a:ext cx="581308" cy="60812"/>
            </a:xfrm>
            <a:custGeom>
              <a:avLst/>
              <a:gdLst/>
              <a:ahLst/>
              <a:cxnLst/>
              <a:rect l="l" t="t" r="r" b="b"/>
              <a:pathLst>
                <a:path w="5181" h="542" extrusionOk="0">
                  <a:moveTo>
                    <a:pt x="24" y="1"/>
                  </a:moveTo>
                  <a:cubicBezTo>
                    <a:pt x="24" y="79"/>
                    <a:pt x="1" y="158"/>
                    <a:pt x="1" y="232"/>
                  </a:cubicBezTo>
                  <a:lnTo>
                    <a:pt x="1022" y="292"/>
                  </a:lnTo>
                  <a:lnTo>
                    <a:pt x="2061" y="347"/>
                  </a:lnTo>
                  <a:lnTo>
                    <a:pt x="3101" y="407"/>
                  </a:lnTo>
                  <a:lnTo>
                    <a:pt x="3180" y="426"/>
                  </a:lnTo>
                  <a:lnTo>
                    <a:pt x="3642" y="444"/>
                  </a:lnTo>
                  <a:lnTo>
                    <a:pt x="4141" y="486"/>
                  </a:lnTo>
                  <a:lnTo>
                    <a:pt x="4238" y="486"/>
                  </a:lnTo>
                  <a:lnTo>
                    <a:pt x="5180" y="541"/>
                  </a:lnTo>
                  <a:cubicBezTo>
                    <a:pt x="5180" y="370"/>
                    <a:pt x="5162" y="176"/>
                    <a:pt x="5143" y="1"/>
                  </a:cubicBezTo>
                  <a:close/>
                </a:path>
              </a:pathLst>
            </a:custGeom>
            <a:solidFill>
              <a:srgbClr val="2B1A18">
                <a:alpha val="6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39"/>
            <p:cNvSpPr/>
            <p:nvPr/>
          </p:nvSpPr>
          <p:spPr>
            <a:xfrm>
              <a:off x="-867075" y="4423856"/>
              <a:ext cx="496709" cy="19859"/>
            </a:xfrm>
            <a:custGeom>
              <a:avLst/>
              <a:gdLst/>
              <a:ahLst/>
              <a:cxnLst/>
              <a:rect l="l" t="t" r="r" b="b"/>
              <a:pathLst>
                <a:path w="4427" h="177" extrusionOk="0">
                  <a:moveTo>
                    <a:pt x="0" y="1"/>
                  </a:moveTo>
                  <a:lnTo>
                    <a:pt x="0" y="79"/>
                  </a:lnTo>
                  <a:lnTo>
                    <a:pt x="883" y="98"/>
                  </a:lnTo>
                  <a:lnTo>
                    <a:pt x="3521" y="158"/>
                  </a:lnTo>
                  <a:lnTo>
                    <a:pt x="4390" y="176"/>
                  </a:lnTo>
                  <a:cubicBezTo>
                    <a:pt x="4408" y="116"/>
                    <a:pt x="4408" y="61"/>
                    <a:pt x="442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5" name="Google Shape;945;p39"/>
          <p:cNvGrpSpPr/>
          <p:nvPr/>
        </p:nvGrpSpPr>
        <p:grpSpPr>
          <a:xfrm>
            <a:off x="3800253" y="3884216"/>
            <a:ext cx="598435" cy="744584"/>
            <a:chOff x="-880090" y="3169350"/>
            <a:chExt cx="354215" cy="440722"/>
          </a:xfrm>
        </p:grpSpPr>
        <p:sp>
          <p:nvSpPr>
            <p:cNvPr id="946" name="Google Shape;946;p39"/>
            <p:cNvSpPr/>
            <p:nvPr/>
          </p:nvSpPr>
          <p:spPr>
            <a:xfrm>
              <a:off x="-675325" y="3177653"/>
              <a:ext cx="75847" cy="432419"/>
            </a:xfrm>
            <a:custGeom>
              <a:avLst/>
              <a:gdLst/>
              <a:ahLst/>
              <a:cxnLst/>
              <a:rect l="l" t="t" r="r" b="b"/>
              <a:pathLst>
                <a:path w="676" h="3854" extrusionOk="0">
                  <a:moveTo>
                    <a:pt x="42" y="0"/>
                  </a:moveTo>
                  <a:lnTo>
                    <a:pt x="42" y="213"/>
                  </a:lnTo>
                  <a:lnTo>
                    <a:pt x="42" y="425"/>
                  </a:lnTo>
                  <a:lnTo>
                    <a:pt x="42" y="541"/>
                  </a:lnTo>
                  <a:cubicBezTo>
                    <a:pt x="42" y="619"/>
                    <a:pt x="42" y="693"/>
                    <a:pt x="61" y="772"/>
                  </a:cubicBezTo>
                  <a:lnTo>
                    <a:pt x="61" y="1405"/>
                  </a:lnTo>
                  <a:lnTo>
                    <a:pt x="61" y="2292"/>
                  </a:lnTo>
                  <a:cubicBezTo>
                    <a:pt x="42" y="2675"/>
                    <a:pt x="42" y="3063"/>
                    <a:pt x="24" y="3410"/>
                  </a:cubicBezTo>
                  <a:cubicBezTo>
                    <a:pt x="24" y="3507"/>
                    <a:pt x="1" y="3581"/>
                    <a:pt x="1" y="3678"/>
                  </a:cubicBezTo>
                  <a:lnTo>
                    <a:pt x="1" y="3715"/>
                  </a:lnTo>
                  <a:lnTo>
                    <a:pt x="1" y="3854"/>
                  </a:lnTo>
                  <a:lnTo>
                    <a:pt x="486" y="3854"/>
                  </a:lnTo>
                  <a:cubicBezTo>
                    <a:pt x="504" y="3812"/>
                    <a:pt x="504" y="3775"/>
                    <a:pt x="504" y="3738"/>
                  </a:cubicBezTo>
                  <a:lnTo>
                    <a:pt x="523" y="3715"/>
                  </a:lnTo>
                  <a:lnTo>
                    <a:pt x="523" y="3678"/>
                  </a:lnTo>
                  <a:cubicBezTo>
                    <a:pt x="523" y="3641"/>
                    <a:pt x="523" y="3623"/>
                    <a:pt x="541" y="3599"/>
                  </a:cubicBezTo>
                  <a:lnTo>
                    <a:pt x="541" y="3581"/>
                  </a:lnTo>
                  <a:cubicBezTo>
                    <a:pt x="541" y="3544"/>
                    <a:pt x="541" y="3484"/>
                    <a:pt x="560" y="3447"/>
                  </a:cubicBezTo>
                  <a:lnTo>
                    <a:pt x="560" y="3410"/>
                  </a:lnTo>
                  <a:cubicBezTo>
                    <a:pt x="578" y="3295"/>
                    <a:pt x="578" y="3197"/>
                    <a:pt x="602" y="3082"/>
                  </a:cubicBezTo>
                  <a:lnTo>
                    <a:pt x="602" y="3063"/>
                  </a:lnTo>
                  <a:lnTo>
                    <a:pt x="602" y="2985"/>
                  </a:lnTo>
                  <a:cubicBezTo>
                    <a:pt x="602" y="2966"/>
                    <a:pt x="620" y="2966"/>
                    <a:pt x="620" y="2948"/>
                  </a:cubicBezTo>
                  <a:lnTo>
                    <a:pt x="620" y="2869"/>
                  </a:lnTo>
                  <a:lnTo>
                    <a:pt x="620" y="2832"/>
                  </a:lnTo>
                  <a:cubicBezTo>
                    <a:pt x="620" y="2791"/>
                    <a:pt x="620" y="2772"/>
                    <a:pt x="638" y="2735"/>
                  </a:cubicBezTo>
                  <a:lnTo>
                    <a:pt x="638" y="2638"/>
                  </a:lnTo>
                  <a:lnTo>
                    <a:pt x="638" y="2541"/>
                  </a:lnTo>
                  <a:lnTo>
                    <a:pt x="638" y="2504"/>
                  </a:lnTo>
                  <a:cubicBezTo>
                    <a:pt x="638" y="2486"/>
                    <a:pt x="657" y="2467"/>
                    <a:pt x="657" y="2426"/>
                  </a:cubicBezTo>
                  <a:lnTo>
                    <a:pt x="657" y="2389"/>
                  </a:lnTo>
                  <a:lnTo>
                    <a:pt x="657" y="2370"/>
                  </a:lnTo>
                  <a:lnTo>
                    <a:pt x="657" y="2310"/>
                  </a:lnTo>
                  <a:lnTo>
                    <a:pt x="657" y="2292"/>
                  </a:lnTo>
                  <a:lnTo>
                    <a:pt x="657" y="2079"/>
                  </a:lnTo>
                  <a:lnTo>
                    <a:pt x="657" y="2061"/>
                  </a:lnTo>
                  <a:cubicBezTo>
                    <a:pt x="675" y="2024"/>
                    <a:pt x="675" y="2005"/>
                    <a:pt x="675" y="1964"/>
                  </a:cubicBezTo>
                  <a:lnTo>
                    <a:pt x="675" y="1927"/>
                  </a:lnTo>
                  <a:lnTo>
                    <a:pt x="675" y="1830"/>
                  </a:lnTo>
                  <a:lnTo>
                    <a:pt x="675" y="1714"/>
                  </a:lnTo>
                  <a:lnTo>
                    <a:pt x="675" y="1696"/>
                  </a:lnTo>
                  <a:cubicBezTo>
                    <a:pt x="675" y="1405"/>
                    <a:pt x="675" y="1100"/>
                    <a:pt x="657" y="809"/>
                  </a:cubicBezTo>
                  <a:lnTo>
                    <a:pt x="657" y="735"/>
                  </a:lnTo>
                  <a:cubicBezTo>
                    <a:pt x="657" y="712"/>
                    <a:pt x="657" y="693"/>
                    <a:pt x="638" y="675"/>
                  </a:cubicBezTo>
                  <a:lnTo>
                    <a:pt x="638" y="619"/>
                  </a:lnTo>
                  <a:lnTo>
                    <a:pt x="638" y="541"/>
                  </a:lnTo>
                  <a:lnTo>
                    <a:pt x="638" y="504"/>
                  </a:lnTo>
                  <a:lnTo>
                    <a:pt x="638" y="444"/>
                  </a:lnTo>
                  <a:cubicBezTo>
                    <a:pt x="620" y="388"/>
                    <a:pt x="620" y="328"/>
                    <a:pt x="620" y="273"/>
                  </a:cubicBezTo>
                  <a:lnTo>
                    <a:pt x="620" y="213"/>
                  </a:lnTo>
                  <a:lnTo>
                    <a:pt x="620" y="194"/>
                  </a:lnTo>
                  <a:cubicBezTo>
                    <a:pt x="620" y="194"/>
                    <a:pt x="602" y="176"/>
                    <a:pt x="602" y="157"/>
                  </a:cubicBezTo>
                  <a:lnTo>
                    <a:pt x="602" y="116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39"/>
            <p:cNvSpPr/>
            <p:nvPr/>
          </p:nvSpPr>
          <p:spPr>
            <a:xfrm>
              <a:off x="-880090" y="3177653"/>
              <a:ext cx="92902" cy="432419"/>
            </a:xfrm>
            <a:custGeom>
              <a:avLst/>
              <a:gdLst/>
              <a:ahLst/>
              <a:cxnLst/>
              <a:rect l="l" t="t" r="r" b="b"/>
              <a:pathLst>
                <a:path w="828" h="3854" extrusionOk="0">
                  <a:moveTo>
                    <a:pt x="232" y="0"/>
                  </a:moveTo>
                  <a:cubicBezTo>
                    <a:pt x="190" y="0"/>
                    <a:pt x="172" y="19"/>
                    <a:pt x="172" y="60"/>
                  </a:cubicBezTo>
                  <a:cubicBezTo>
                    <a:pt x="135" y="213"/>
                    <a:pt x="116" y="365"/>
                    <a:pt x="93" y="541"/>
                  </a:cubicBezTo>
                  <a:lnTo>
                    <a:pt x="93" y="656"/>
                  </a:lnTo>
                  <a:cubicBezTo>
                    <a:pt x="1" y="1617"/>
                    <a:pt x="38" y="2541"/>
                    <a:pt x="232" y="3410"/>
                  </a:cubicBezTo>
                  <a:cubicBezTo>
                    <a:pt x="250" y="3484"/>
                    <a:pt x="269" y="3563"/>
                    <a:pt x="287" y="3660"/>
                  </a:cubicBezTo>
                  <a:lnTo>
                    <a:pt x="287" y="3678"/>
                  </a:lnTo>
                  <a:cubicBezTo>
                    <a:pt x="287" y="3678"/>
                    <a:pt x="306" y="3697"/>
                    <a:pt x="306" y="3715"/>
                  </a:cubicBezTo>
                  <a:cubicBezTo>
                    <a:pt x="306" y="3738"/>
                    <a:pt x="324" y="3757"/>
                    <a:pt x="324" y="3794"/>
                  </a:cubicBezTo>
                  <a:cubicBezTo>
                    <a:pt x="324" y="3812"/>
                    <a:pt x="366" y="3854"/>
                    <a:pt x="403" y="3854"/>
                  </a:cubicBezTo>
                  <a:lnTo>
                    <a:pt x="828" y="3854"/>
                  </a:lnTo>
                  <a:cubicBezTo>
                    <a:pt x="828" y="3812"/>
                    <a:pt x="828" y="3757"/>
                    <a:pt x="809" y="3715"/>
                  </a:cubicBezTo>
                  <a:lnTo>
                    <a:pt x="809" y="3678"/>
                  </a:lnTo>
                  <a:lnTo>
                    <a:pt x="809" y="3660"/>
                  </a:lnTo>
                  <a:cubicBezTo>
                    <a:pt x="786" y="3563"/>
                    <a:pt x="786" y="3484"/>
                    <a:pt x="768" y="3410"/>
                  </a:cubicBezTo>
                  <a:cubicBezTo>
                    <a:pt x="652" y="2560"/>
                    <a:pt x="634" y="1636"/>
                    <a:pt x="671" y="693"/>
                  </a:cubicBezTo>
                  <a:cubicBezTo>
                    <a:pt x="694" y="638"/>
                    <a:pt x="694" y="578"/>
                    <a:pt x="694" y="541"/>
                  </a:cubicBezTo>
                  <a:cubicBezTo>
                    <a:pt x="712" y="347"/>
                    <a:pt x="712" y="176"/>
                    <a:pt x="73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39"/>
            <p:cNvSpPr/>
            <p:nvPr/>
          </p:nvSpPr>
          <p:spPr>
            <a:xfrm>
              <a:off x="-813219" y="3177653"/>
              <a:ext cx="82018" cy="432419"/>
            </a:xfrm>
            <a:custGeom>
              <a:avLst/>
              <a:gdLst/>
              <a:ahLst/>
              <a:cxnLst/>
              <a:rect l="l" t="t" r="r" b="b"/>
              <a:pathLst>
                <a:path w="731" h="3854" extrusionOk="0">
                  <a:moveTo>
                    <a:pt x="135" y="0"/>
                  </a:moveTo>
                  <a:cubicBezTo>
                    <a:pt x="1" y="1368"/>
                    <a:pt x="38" y="2675"/>
                    <a:pt x="232" y="3854"/>
                  </a:cubicBezTo>
                  <a:lnTo>
                    <a:pt x="731" y="3854"/>
                  </a:lnTo>
                  <a:cubicBezTo>
                    <a:pt x="675" y="2675"/>
                    <a:pt x="652" y="1368"/>
                    <a:pt x="694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39"/>
            <p:cNvSpPr/>
            <p:nvPr/>
          </p:nvSpPr>
          <p:spPr>
            <a:xfrm>
              <a:off x="-737484" y="3177653"/>
              <a:ext cx="69003" cy="432419"/>
            </a:xfrm>
            <a:custGeom>
              <a:avLst/>
              <a:gdLst/>
              <a:ahLst/>
              <a:cxnLst/>
              <a:rect l="l" t="t" r="r" b="b"/>
              <a:pathLst>
                <a:path w="615" h="3854" extrusionOk="0">
                  <a:moveTo>
                    <a:pt x="19" y="0"/>
                  </a:moveTo>
                  <a:lnTo>
                    <a:pt x="19" y="213"/>
                  </a:lnTo>
                  <a:lnTo>
                    <a:pt x="19" y="407"/>
                  </a:lnTo>
                  <a:lnTo>
                    <a:pt x="19" y="541"/>
                  </a:lnTo>
                  <a:cubicBezTo>
                    <a:pt x="19" y="596"/>
                    <a:pt x="0" y="675"/>
                    <a:pt x="0" y="735"/>
                  </a:cubicBezTo>
                  <a:lnTo>
                    <a:pt x="0" y="1502"/>
                  </a:lnTo>
                  <a:lnTo>
                    <a:pt x="0" y="2370"/>
                  </a:lnTo>
                  <a:cubicBezTo>
                    <a:pt x="19" y="2735"/>
                    <a:pt x="19" y="3082"/>
                    <a:pt x="37" y="3410"/>
                  </a:cubicBezTo>
                  <a:cubicBezTo>
                    <a:pt x="37" y="3507"/>
                    <a:pt x="37" y="3581"/>
                    <a:pt x="56" y="3678"/>
                  </a:cubicBezTo>
                  <a:lnTo>
                    <a:pt x="56" y="3854"/>
                  </a:lnTo>
                  <a:lnTo>
                    <a:pt x="555" y="3854"/>
                  </a:lnTo>
                  <a:lnTo>
                    <a:pt x="555" y="3715"/>
                  </a:lnTo>
                  <a:lnTo>
                    <a:pt x="555" y="3678"/>
                  </a:lnTo>
                  <a:cubicBezTo>
                    <a:pt x="555" y="3581"/>
                    <a:pt x="578" y="3507"/>
                    <a:pt x="578" y="3410"/>
                  </a:cubicBezTo>
                  <a:cubicBezTo>
                    <a:pt x="596" y="3063"/>
                    <a:pt x="596" y="2675"/>
                    <a:pt x="615" y="2292"/>
                  </a:cubicBezTo>
                  <a:lnTo>
                    <a:pt x="615" y="1405"/>
                  </a:lnTo>
                  <a:lnTo>
                    <a:pt x="615" y="772"/>
                  </a:lnTo>
                  <a:cubicBezTo>
                    <a:pt x="596" y="693"/>
                    <a:pt x="596" y="619"/>
                    <a:pt x="596" y="541"/>
                  </a:cubicBezTo>
                  <a:lnTo>
                    <a:pt x="596" y="425"/>
                  </a:lnTo>
                  <a:lnTo>
                    <a:pt x="596" y="213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39"/>
            <p:cNvSpPr/>
            <p:nvPr/>
          </p:nvSpPr>
          <p:spPr>
            <a:xfrm>
              <a:off x="-675325" y="3177653"/>
              <a:ext cx="10996" cy="432419"/>
            </a:xfrm>
            <a:custGeom>
              <a:avLst/>
              <a:gdLst/>
              <a:ahLst/>
              <a:cxnLst/>
              <a:rect l="l" t="t" r="r" b="b"/>
              <a:pathLst>
                <a:path w="98" h="3854" extrusionOk="0">
                  <a:moveTo>
                    <a:pt x="42" y="0"/>
                  </a:moveTo>
                  <a:lnTo>
                    <a:pt x="42" y="213"/>
                  </a:lnTo>
                  <a:lnTo>
                    <a:pt x="42" y="425"/>
                  </a:lnTo>
                  <a:lnTo>
                    <a:pt x="42" y="541"/>
                  </a:lnTo>
                  <a:cubicBezTo>
                    <a:pt x="42" y="619"/>
                    <a:pt x="42" y="693"/>
                    <a:pt x="61" y="772"/>
                  </a:cubicBezTo>
                  <a:lnTo>
                    <a:pt x="61" y="1405"/>
                  </a:lnTo>
                  <a:lnTo>
                    <a:pt x="61" y="2292"/>
                  </a:lnTo>
                  <a:cubicBezTo>
                    <a:pt x="42" y="2675"/>
                    <a:pt x="42" y="3063"/>
                    <a:pt x="24" y="3410"/>
                  </a:cubicBezTo>
                  <a:cubicBezTo>
                    <a:pt x="24" y="3507"/>
                    <a:pt x="1" y="3581"/>
                    <a:pt x="1" y="3678"/>
                  </a:cubicBezTo>
                  <a:lnTo>
                    <a:pt x="1" y="3715"/>
                  </a:lnTo>
                  <a:lnTo>
                    <a:pt x="1" y="3854"/>
                  </a:lnTo>
                  <a:lnTo>
                    <a:pt x="42" y="3854"/>
                  </a:lnTo>
                  <a:lnTo>
                    <a:pt x="42" y="3678"/>
                  </a:lnTo>
                  <a:cubicBezTo>
                    <a:pt x="61" y="3581"/>
                    <a:pt x="61" y="3507"/>
                    <a:pt x="61" y="3410"/>
                  </a:cubicBezTo>
                  <a:cubicBezTo>
                    <a:pt x="61" y="3331"/>
                    <a:pt x="61" y="3253"/>
                    <a:pt x="79" y="3179"/>
                  </a:cubicBezTo>
                  <a:cubicBezTo>
                    <a:pt x="79" y="2888"/>
                    <a:pt x="98" y="2583"/>
                    <a:pt x="98" y="2292"/>
                  </a:cubicBezTo>
                  <a:lnTo>
                    <a:pt x="98" y="1405"/>
                  </a:lnTo>
                  <a:lnTo>
                    <a:pt x="98" y="772"/>
                  </a:lnTo>
                  <a:cubicBezTo>
                    <a:pt x="98" y="693"/>
                    <a:pt x="98" y="619"/>
                    <a:pt x="79" y="541"/>
                  </a:cubicBezTo>
                  <a:lnTo>
                    <a:pt x="79" y="425"/>
                  </a:lnTo>
                  <a:lnTo>
                    <a:pt x="79" y="213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39"/>
            <p:cNvSpPr/>
            <p:nvPr/>
          </p:nvSpPr>
          <p:spPr>
            <a:xfrm>
              <a:off x="-620796" y="3177653"/>
              <a:ext cx="94921" cy="432419"/>
            </a:xfrm>
            <a:custGeom>
              <a:avLst/>
              <a:gdLst/>
              <a:ahLst/>
              <a:cxnLst/>
              <a:rect l="l" t="t" r="r" b="b"/>
              <a:pathLst>
                <a:path w="846" h="3854" extrusionOk="0">
                  <a:moveTo>
                    <a:pt x="116" y="0"/>
                  </a:moveTo>
                  <a:lnTo>
                    <a:pt x="116" y="116"/>
                  </a:lnTo>
                  <a:lnTo>
                    <a:pt x="116" y="157"/>
                  </a:lnTo>
                  <a:cubicBezTo>
                    <a:pt x="134" y="176"/>
                    <a:pt x="134" y="194"/>
                    <a:pt x="134" y="213"/>
                  </a:cubicBezTo>
                  <a:lnTo>
                    <a:pt x="134" y="273"/>
                  </a:lnTo>
                  <a:lnTo>
                    <a:pt x="134" y="365"/>
                  </a:lnTo>
                  <a:cubicBezTo>
                    <a:pt x="134" y="388"/>
                    <a:pt x="152" y="407"/>
                    <a:pt x="152" y="444"/>
                  </a:cubicBezTo>
                  <a:lnTo>
                    <a:pt x="152" y="541"/>
                  </a:lnTo>
                  <a:lnTo>
                    <a:pt x="152" y="619"/>
                  </a:lnTo>
                  <a:lnTo>
                    <a:pt x="152" y="675"/>
                  </a:lnTo>
                  <a:cubicBezTo>
                    <a:pt x="152" y="675"/>
                    <a:pt x="171" y="693"/>
                    <a:pt x="171" y="712"/>
                  </a:cubicBezTo>
                  <a:lnTo>
                    <a:pt x="171" y="735"/>
                  </a:lnTo>
                  <a:lnTo>
                    <a:pt x="171" y="790"/>
                  </a:lnTo>
                  <a:lnTo>
                    <a:pt x="171" y="809"/>
                  </a:lnTo>
                  <a:cubicBezTo>
                    <a:pt x="189" y="1100"/>
                    <a:pt x="189" y="1405"/>
                    <a:pt x="189" y="1696"/>
                  </a:cubicBezTo>
                  <a:lnTo>
                    <a:pt x="189" y="1714"/>
                  </a:lnTo>
                  <a:lnTo>
                    <a:pt x="189" y="1830"/>
                  </a:lnTo>
                  <a:lnTo>
                    <a:pt x="189" y="1927"/>
                  </a:lnTo>
                  <a:lnTo>
                    <a:pt x="189" y="1964"/>
                  </a:lnTo>
                  <a:cubicBezTo>
                    <a:pt x="189" y="2005"/>
                    <a:pt x="189" y="2024"/>
                    <a:pt x="171" y="2061"/>
                  </a:cubicBezTo>
                  <a:lnTo>
                    <a:pt x="171" y="2079"/>
                  </a:lnTo>
                  <a:lnTo>
                    <a:pt x="171" y="2292"/>
                  </a:lnTo>
                  <a:lnTo>
                    <a:pt x="171" y="2310"/>
                  </a:lnTo>
                  <a:lnTo>
                    <a:pt x="171" y="2389"/>
                  </a:lnTo>
                  <a:lnTo>
                    <a:pt x="171" y="2426"/>
                  </a:lnTo>
                  <a:cubicBezTo>
                    <a:pt x="171" y="2467"/>
                    <a:pt x="152" y="2486"/>
                    <a:pt x="152" y="2504"/>
                  </a:cubicBezTo>
                  <a:lnTo>
                    <a:pt x="152" y="2541"/>
                  </a:lnTo>
                  <a:lnTo>
                    <a:pt x="152" y="2638"/>
                  </a:lnTo>
                  <a:cubicBezTo>
                    <a:pt x="152" y="2698"/>
                    <a:pt x="134" y="2772"/>
                    <a:pt x="134" y="2832"/>
                  </a:cubicBezTo>
                  <a:lnTo>
                    <a:pt x="134" y="2869"/>
                  </a:lnTo>
                  <a:lnTo>
                    <a:pt x="134" y="2948"/>
                  </a:lnTo>
                  <a:cubicBezTo>
                    <a:pt x="134" y="2966"/>
                    <a:pt x="116" y="2966"/>
                    <a:pt x="116" y="2985"/>
                  </a:cubicBezTo>
                  <a:lnTo>
                    <a:pt x="116" y="3063"/>
                  </a:lnTo>
                  <a:lnTo>
                    <a:pt x="116" y="3082"/>
                  </a:lnTo>
                  <a:cubicBezTo>
                    <a:pt x="92" y="3197"/>
                    <a:pt x="92" y="3295"/>
                    <a:pt x="74" y="3410"/>
                  </a:cubicBezTo>
                  <a:lnTo>
                    <a:pt x="74" y="3447"/>
                  </a:lnTo>
                  <a:cubicBezTo>
                    <a:pt x="55" y="3484"/>
                    <a:pt x="55" y="3544"/>
                    <a:pt x="55" y="3581"/>
                  </a:cubicBezTo>
                  <a:lnTo>
                    <a:pt x="55" y="3599"/>
                  </a:lnTo>
                  <a:cubicBezTo>
                    <a:pt x="37" y="3623"/>
                    <a:pt x="37" y="3641"/>
                    <a:pt x="37" y="3660"/>
                  </a:cubicBezTo>
                  <a:lnTo>
                    <a:pt x="37" y="3678"/>
                  </a:lnTo>
                  <a:lnTo>
                    <a:pt x="37" y="3715"/>
                  </a:lnTo>
                  <a:lnTo>
                    <a:pt x="18" y="3738"/>
                  </a:lnTo>
                  <a:cubicBezTo>
                    <a:pt x="18" y="3775"/>
                    <a:pt x="18" y="3812"/>
                    <a:pt x="0" y="3854"/>
                  </a:cubicBezTo>
                  <a:lnTo>
                    <a:pt x="439" y="3854"/>
                  </a:lnTo>
                  <a:cubicBezTo>
                    <a:pt x="481" y="3854"/>
                    <a:pt x="518" y="3812"/>
                    <a:pt x="518" y="3794"/>
                  </a:cubicBezTo>
                  <a:lnTo>
                    <a:pt x="518" y="3775"/>
                  </a:lnTo>
                  <a:cubicBezTo>
                    <a:pt x="536" y="3738"/>
                    <a:pt x="536" y="3697"/>
                    <a:pt x="554" y="3678"/>
                  </a:cubicBezTo>
                  <a:lnTo>
                    <a:pt x="554" y="3660"/>
                  </a:lnTo>
                  <a:cubicBezTo>
                    <a:pt x="578" y="3581"/>
                    <a:pt x="596" y="3507"/>
                    <a:pt x="615" y="3410"/>
                  </a:cubicBezTo>
                  <a:cubicBezTo>
                    <a:pt x="786" y="2601"/>
                    <a:pt x="846" y="1733"/>
                    <a:pt x="767" y="850"/>
                  </a:cubicBezTo>
                  <a:cubicBezTo>
                    <a:pt x="767" y="735"/>
                    <a:pt x="749" y="638"/>
                    <a:pt x="749" y="541"/>
                  </a:cubicBezTo>
                  <a:cubicBezTo>
                    <a:pt x="730" y="425"/>
                    <a:pt x="712" y="328"/>
                    <a:pt x="712" y="213"/>
                  </a:cubicBezTo>
                  <a:cubicBezTo>
                    <a:pt x="693" y="176"/>
                    <a:pt x="693" y="116"/>
                    <a:pt x="670" y="60"/>
                  </a:cubicBezTo>
                  <a:cubicBezTo>
                    <a:pt x="670" y="19"/>
                    <a:pt x="652" y="0"/>
                    <a:pt x="61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39"/>
            <p:cNvSpPr/>
            <p:nvPr/>
          </p:nvSpPr>
          <p:spPr>
            <a:xfrm>
              <a:off x="-813219" y="3177653"/>
              <a:ext cx="32314" cy="432419"/>
            </a:xfrm>
            <a:custGeom>
              <a:avLst/>
              <a:gdLst/>
              <a:ahLst/>
              <a:cxnLst/>
              <a:rect l="l" t="t" r="r" b="b"/>
              <a:pathLst>
                <a:path w="288" h="3854" extrusionOk="0">
                  <a:moveTo>
                    <a:pt x="135" y="0"/>
                  </a:moveTo>
                  <a:cubicBezTo>
                    <a:pt x="1" y="1368"/>
                    <a:pt x="38" y="2675"/>
                    <a:pt x="232" y="3854"/>
                  </a:cubicBezTo>
                  <a:lnTo>
                    <a:pt x="287" y="3854"/>
                  </a:lnTo>
                  <a:cubicBezTo>
                    <a:pt x="269" y="3775"/>
                    <a:pt x="250" y="3715"/>
                    <a:pt x="250" y="3660"/>
                  </a:cubicBezTo>
                  <a:cubicBezTo>
                    <a:pt x="232" y="3563"/>
                    <a:pt x="232" y="3484"/>
                    <a:pt x="213" y="3410"/>
                  </a:cubicBezTo>
                  <a:cubicBezTo>
                    <a:pt x="75" y="2352"/>
                    <a:pt x="56" y="1197"/>
                    <a:pt x="172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39"/>
            <p:cNvSpPr/>
            <p:nvPr/>
          </p:nvSpPr>
          <p:spPr>
            <a:xfrm>
              <a:off x="-740065" y="3177653"/>
              <a:ext cx="10996" cy="432419"/>
            </a:xfrm>
            <a:custGeom>
              <a:avLst/>
              <a:gdLst/>
              <a:ahLst/>
              <a:cxnLst/>
              <a:rect l="l" t="t" r="r" b="b"/>
              <a:pathLst>
                <a:path w="98" h="3854" extrusionOk="0">
                  <a:moveTo>
                    <a:pt x="42" y="0"/>
                  </a:moveTo>
                  <a:cubicBezTo>
                    <a:pt x="0" y="1368"/>
                    <a:pt x="23" y="2675"/>
                    <a:pt x="79" y="3854"/>
                  </a:cubicBezTo>
                  <a:lnTo>
                    <a:pt x="97" y="3854"/>
                  </a:lnTo>
                  <a:cubicBezTo>
                    <a:pt x="42" y="2675"/>
                    <a:pt x="23" y="1368"/>
                    <a:pt x="79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39"/>
            <p:cNvSpPr/>
            <p:nvPr/>
          </p:nvSpPr>
          <p:spPr>
            <a:xfrm>
              <a:off x="-852040" y="3169350"/>
              <a:ext cx="298228" cy="8415"/>
            </a:xfrm>
            <a:custGeom>
              <a:avLst/>
              <a:gdLst/>
              <a:ahLst/>
              <a:cxnLst/>
              <a:rect l="l" t="t" r="r" b="b"/>
              <a:pathLst>
                <a:path w="2658" h="75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74"/>
                  </a:lnTo>
                  <a:lnTo>
                    <a:pt x="2639" y="74"/>
                  </a:lnTo>
                  <a:lnTo>
                    <a:pt x="2657" y="37"/>
                  </a:lnTo>
                  <a:cubicBezTo>
                    <a:pt x="2657" y="19"/>
                    <a:pt x="2639" y="0"/>
                    <a:pt x="261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39"/>
            <p:cNvSpPr/>
            <p:nvPr/>
          </p:nvSpPr>
          <p:spPr>
            <a:xfrm>
              <a:off x="-875939" y="3371983"/>
              <a:ext cx="138567" cy="105917"/>
            </a:xfrm>
            <a:custGeom>
              <a:avLst/>
              <a:gdLst/>
              <a:ahLst/>
              <a:cxnLst/>
              <a:rect l="l" t="t" r="r" b="b"/>
              <a:pathLst>
                <a:path w="1235" h="944" extrusionOk="0">
                  <a:moveTo>
                    <a:pt x="1" y="1"/>
                  </a:moveTo>
                  <a:cubicBezTo>
                    <a:pt x="1" y="292"/>
                    <a:pt x="19" y="560"/>
                    <a:pt x="56" y="828"/>
                  </a:cubicBezTo>
                  <a:lnTo>
                    <a:pt x="500" y="888"/>
                  </a:lnTo>
                  <a:lnTo>
                    <a:pt x="1211" y="943"/>
                  </a:lnTo>
                  <a:lnTo>
                    <a:pt x="1234" y="176"/>
                  </a:lnTo>
                  <a:lnTo>
                    <a:pt x="426" y="6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39"/>
            <p:cNvSpPr/>
            <p:nvPr/>
          </p:nvSpPr>
          <p:spPr>
            <a:xfrm>
              <a:off x="-620796" y="3177653"/>
              <a:ext cx="30182" cy="432419"/>
            </a:xfrm>
            <a:custGeom>
              <a:avLst/>
              <a:gdLst/>
              <a:ahLst/>
              <a:cxnLst/>
              <a:rect l="l" t="t" r="r" b="b"/>
              <a:pathLst>
                <a:path w="269" h="3854" extrusionOk="0">
                  <a:moveTo>
                    <a:pt x="116" y="0"/>
                  </a:moveTo>
                  <a:lnTo>
                    <a:pt x="116" y="116"/>
                  </a:lnTo>
                  <a:lnTo>
                    <a:pt x="116" y="157"/>
                  </a:lnTo>
                  <a:cubicBezTo>
                    <a:pt x="116" y="176"/>
                    <a:pt x="134" y="194"/>
                    <a:pt x="134" y="194"/>
                  </a:cubicBezTo>
                  <a:lnTo>
                    <a:pt x="134" y="213"/>
                  </a:lnTo>
                  <a:lnTo>
                    <a:pt x="134" y="273"/>
                  </a:lnTo>
                  <a:lnTo>
                    <a:pt x="134" y="365"/>
                  </a:lnTo>
                  <a:cubicBezTo>
                    <a:pt x="134" y="388"/>
                    <a:pt x="152" y="407"/>
                    <a:pt x="152" y="444"/>
                  </a:cubicBezTo>
                  <a:lnTo>
                    <a:pt x="152" y="504"/>
                  </a:lnTo>
                  <a:lnTo>
                    <a:pt x="152" y="541"/>
                  </a:lnTo>
                  <a:lnTo>
                    <a:pt x="152" y="619"/>
                  </a:lnTo>
                  <a:cubicBezTo>
                    <a:pt x="152" y="656"/>
                    <a:pt x="152" y="675"/>
                    <a:pt x="171" y="712"/>
                  </a:cubicBezTo>
                  <a:lnTo>
                    <a:pt x="171" y="790"/>
                  </a:lnTo>
                  <a:lnTo>
                    <a:pt x="171" y="809"/>
                  </a:lnTo>
                  <a:cubicBezTo>
                    <a:pt x="189" y="1100"/>
                    <a:pt x="189" y="1405"/>
                    <a:pt x="189" y="1696"/>
                  </a:cubicBezTo>
                  <a:lnTo>
                    <a:pt x="189" y="1714"/>
                  </a:lnTo>
                  <a:lnTo>
                    <a:pt x="189" y="1830"/>
                  </a:lnTo>
                  <a:lnTo>
                    <a:pt x="189" y="1927"/>
                  </a:lnTo>
                  <a:lnTo>
                    <a:pt x="189" y="1964"/>
                  </a:lnTo>
                  <a:cubicBezTo>
                    <a:pt x="189" y="2005"/>
                    <a:pt x="189" y="2024"/>
                    <a:pt x="171" y="2061"/>
                  </a:cubicBezTo>
                  <a:lnTo>
                    <a:pt x="171" y="2079"/>
                  </a:lnTo>
                  <a:lnTo>
                    <a:pt x="171" y="2292"/>
                  </a:lnTo>
                  <a:lnTo>
                    <a:pt x="171" y="2310"/>
                  </a:lnTo>
                  <a:lnTo>
                    <a:pt x="171" y="2370"/>
                  </a:lnTo>
                  <a:lnTo>
                    <a:pt x="171" y="2389"/>
                  </a:lnTo>
                  <a:lnTo>
                    <a:pt x="171" y="2426"/>
                  </a:lnTo>
                  <a:cubicBezTo>
                    <a:pt x="171" y="2467"/>
                    <a:pt x="152" y="2486"/>
                    <a:pt x="152" y="2504"/>
                  </a:cubicBezTo>
                  <a:lnTo>
                    <a:pt x="152" y="2541"/>
                  </a:lnTo>
                  <a:lnTo>
                    <a:pt x="152" y="2638"/>
                  </a:lnTo>
                  <a:lnTo>
                    <a:pt x="152" y="2735"/>
                  </a:lnTo>
                  <a:cubicBezTo>
                    <a:pt x="134" y="2772"/>
                    <a:pt x="134" y="2791"/>
                    <a:pt x="134" y="2832"/>
                  </a:cubicBezTo>
                  <a:lnTo>
                    <a:pt x="134" y="2869"/>
                  </a:lnTo>
                  <a:lnTo>
                    <a:pt x="134" y="2948"/>
                  </a:lnTo>
                  <a:cubicBezTo>
                    <a:pt x="134" y="2966"/>
                    <a:pt x="116" y="2966"/>
                    <a:pt x="116" y="2985"/>
                  </a:cubicBezTo>
                  <a:lnTo>
                    <a:pt x="116" y="3063"/>
                  </a:lnTo>
                  <a:lnTo>
                    <a:pt x="116" y="3082"/>
                  </a:lnTo>
                  <a:cubicBezTo>
                    <a:pt x="92" y="3197"/>
                    <a:pt x="92" y="3295"/>
                    <a:pt x="74" y="3410"/>
                  </a:cubicBezTo>
                  <a:lnTo>
                    <a:pt x="74" y="3447"/>
                  </a:lnTo>
                  <a:cubicBezTo>
                    <a:pt x="55" y="3484"/>
                    <a:pt x="55" y="3544"/>
                    <a:pt x="55" y="3581"/>
                  </a:cubicBezTo>
                  <a:lnTo>
                    <a:pt x="55" y="3599"/>
                  </a:lnTo>
                  <a:cubicBezTo>
                    <a:pt x="37" y="3623"/>
                    <a:pt x="37" y="3641"/>
                    <a:pt x="37" y="3660"/>
                  </a:cubicBezTo>
                  <a:lnTo>
                    <a:pt x="37" y="3678"/>
                  </a:lnTo>
                  <a:lnTo>
                    <a:pt x="37" y="3715"/>
                  </a:lnTo>
                  <a:lnTo>
                    <a:pt x="18" y="3738"/>
                  </a:lnTo>
                  <a:cubicBezTo>
                    <a:pt x="18" y="3775"/>
                    <a:pt x="18" y="3812"/>
                    <a:pt x="0" y="3854"/>
                  </a:cubicBezTo>
                  <a:lnTo>
                    <a:pt x="55" y="3854"/>
                  </a:lnTo>
                  <a:cubicBezTo>
                    <a:pt x="74" y="3794"/>
                    <a:pt x="74" y="3738"/>
                    <a:pt x="92" y="3678"/>
                  </a:cubicBezTo>
                  <a:cubicBezTo>
                    <a:pt x="92" y="3581"/>
                    <a:pt x="116" y="3507"/>
                    <a:pt x="116" y="3410"/>
                  </a:cubicBezTo>
                  <a:cubicBezTo>
                    <a:pt x="231" y="2601"/>
                    <a:pt x="268" y="1733"/>
                    <a:pt x="208" y="809"/>
                  </a:cubicBezTo>
                  <a:lnTo>
                    <a:pt x="208" y="541"/>
                  </a:lnTo>
                  <a:cubicBezTo>
                    <a:pt x="208" y="504"/>
                    <a:pt x="189" y="462"/>
                    <a:pt x="189" y="444"/>
                  </a:cubicBezTo>
                  <a:cubicBezTo>
                    <a:pt x="189" y="365"/>
                    <a:pt x="189" y="291"/>
                    <a:pt x="171" y="213"/>
                  </a:cubicBezTo>
                  <a:cubicBezTo>
                    <a:pt x="171" y="134"/>
                    <a:pt x="171" y="79"/>
                    <a:pt x="152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9"/>
            <p:cNvSpPr/>
            <p:nvPr/>
          </p:nvSpPr>
          <p:spPr>
            <a:xfrm>
              <a:off x="-873807" y="3201439"/>
              <a:ext cx="341200" cy="36914"/>
            </a:xfrm>
            <a:custGeom>
              <a:avLst/>
              <a:gdLst/>
              <a:ahLst/>
              <a:cxnLst/>
              <a:rect l="l" t="t" r="r" b="b"/>
              <a:pathLst>
                <a:path w="3041" h="329" extrusionOk="0">
                  <a:moveTo>
                    <a:pt x="37" y="1"/>
                  </a:moveTo>
                  <a:cubicBezTo>
                    <a:pt x="19" y="38"/>
                    <a:pt x="19" y="79"/>
                    <a:pt x="0" y="116"/>
                  </a:cubicBezTo>
                  <a:lnTo>
                    <a:pt x="0" y="176"/>
                  </a:lnTo>
                  <a:lnTo>
                    <a:pt x="0" y="329"/>
                  </a:lnTo>
                  <a:lnTo>
                    <a:pt x="3041" y="329"/>
                  </a:lnTo>
                  <a:lnTo>
                    <a:pt x="3041" y="250"/>
                  </a:lnTo>
                  <a:lnTo>
                    <a:pt x="3041" y="232"/>
                  </a:lnTo>
                  <a:lnTo>
                    <a:pt x="3041" y="213"/>
                  </a:lnTo>
                  <a:lnTo>
                    <a:pt x="3041" y="195"/>
                  </a:lnTo>
                  <a:lnTo>
                    <a:pt x="3041" y="176"/>
                  </a:lnTo>
                  <a:lnTo>
                    <a:pt x="3041" y="153"/>
                  </a:lnTo>
                  <a:lnTo>
                    <a:pt x="3041" y="135"/>
                  </a:lnTo>
                  <a:cubicBezTo>
                    <a:pt x="3022" y="116"/>
                    <a:pt x="3022" y="116"/>
                    <a:pt x="3022" y="98"/>
                  </a:cubicBezTo>
                  <a:lnTo>
                    <a:pt x="3022" y="79"/>
                  </a:lnTo>
                  <a:lnTo>
                    <a:pt x="3022" y="61"/>
                  </a:lnTo>
                  <a:cubicBezTo>
                    <a:pt x="3022" y="61"/>
                    <a:pt x="3022" y="38"/>
                    <a:pt x="3004" y="38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39"/>
            <p:cNvSpPr/>
            <p:nvPr/>
          </p:nvSpPr>
          <p:spPr>
            <a:xfrm>
              <a:off x="-858772" y="3560254"/>
              <a:ext cx="311131" cy="30182"/>
            </a:xfrm>
            <a:custGeom>
              <a:avLst/>
              <a:gdLst/>
              <a:ahLst/>
              <a:cxnLst/>
              <a:rect l="l" t="t" r="r" b="b"/>
              <a:pathLst>
                <a:path w="2773" h="269" extrusionOk="0">
                  <a:moveTo>
                    <a:pt x="0" y="0"/>
                  </a:moveTo>
                  <a:lnTo>
                    <a:pt x="0" y="74"/>
                  </a:lnTo>
                  <a:cubicBezTo>
                    <a:pt x="0" y="97"/>
                    <a:pt x="19" y="116"/>
                    <a:pt x="19" y="134"/>
                  </a:cubicBezTo>
                  <a:cubicBezTo>
                    <a:pt x="19" y="171"/>
                    <a:pt x="42" y="231"/>
                    <a:pt x="60" y="268"/>
                  </a:cubicBezTo>
                  <a:lnTo>
                    <a:pt x="2717" y="268"/>
                  </a:lnTo>
                  <a:cubicBezTo>
                    <a:pt x="2736" y="189"/>
                    <a:pt x="2773" y="116"/>
                    <a:pt x="2773" y="37"/>
                  </a:cubicBezTo>
                  <a:lnTo>
                    <a:pt x="2773" y="0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39"/>
            <p:cNvSpPr/>
            <p:nvPr/>
          </p:nvSpPr>
          <p:spPr>
            <a:xfrm>
              <a:off x="-873807" y="3201439"/>
              <a:ext cx="341200" cy="36914"/>
            </a:xfrm>
            <a:custGeom>
              <a:avLst/>
              <a:gdLst/>
              <a:ahLst/>
              <a:cxnLst/>
              <a:rect l="l" t="t" r="r" b="b"/>
              <a:pathLst>
                <a:path w="3041" h="329" extrusionOk="0">
                  <a:moveTo>
                    <a:pt x="2851" y="1"/>
                  </a:moveTo>
                  <a:lnTo>
                    <a:pt x="2907" y="232"/>
                  </a:lnTo>
                  <a:lnTo>
                    <a:pt x="2407" y="232"/>
                  </a:lnTo>
                  <a:lnTo>
                    <a:pt x="2176" y="213"/>
                  </a:lnTo>
                  <a:lnTo>
                    <a:pt x="1811" y="213"/>
                  </a:lnTo>
                  <a:lnTo>
                    <a:pt x="1234" y="195"/>
                  </a:lnTo>
                  <a:lnTo>
                    <a:pt x="0" y="176"/>
                  </a:lnTo>
                  <a:lnTo>
                    <a:pt x="0" y="329"/>
                  </a:lnTo>
                  <a:lnTo>
                    <a:pt x="3041" y="329"/>
                  </a:lnTo>
                  <a:lnTo>
                    <a:pt x="3041" y="250"/>
                  </a:lnTo>
                  <a:lnTo>
                    <a:pt x="3041" y="232"/>
                  </a:lnTo>
                  <a:lnTo>
                    <a:pt x="3041" y="213"/>
                  </a:lnTo>
                  <a:lnTo>
                    <a:pt x="3041" y="195"/>
                  </a:lnTo>
                  <a:lnTo>
                    <a:pt x="3041" y="176"/>
                  </a:lnTo>
                  <a:lnTo>
                    <a:pt x="3041" y="153"/>
                  </a:lnTo>
                  <a:lnTo>
                    <a:pt x="3041" y="135"/>
                  </a:lnTo>
                  <a:cubicBezTo>
                    <a:pt x="3022" y="116"/>
                    <a:pt x="3022" y="116"/>
                    <a:pt x="3022" y="98"/>
                  </a:cubicBezTo>
                  <a:lnTo>
                    <a:pt x="3022" y="61"/>
                  </a:lnTo>
                  <a:cubicBezTo>
                    <a:pt x="3022" y="61"/>
                    <a:pt x="3022" y="38"/>
                    <a:pt x="3004" y="38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39"/>
            <p:cNvSpPr/>
            <p:nvPr/>
          </p:nvSpPr>
          <p:spPr>
            <a:xfrm>
              <a:off x="-856753" y="3560254"/>
              <a:ext cx="309111" cy="30182"/>
            </a:xfrm>
            <a:custGeom>
              <a:avLst/>
              <a:gdLst/>
              <a:ahLst/>
              <a:cxnLst/>
              <a:rect l="l" t="t" r="r" b="b"/>
              <a:pathLst>
                <a:path w="2755" h="269" extrusionOk="0">
                  <a:moveTo>
                    <a:pt x="2602" y="0"/>
                  </a:moveTo>
                  <a:lnTo>
                    <a:pt x="2542" y="171"/>
                  </a:lnTo>
                  <a:lnTo>
                    <a:pt x="1" y="134"/>
                  </a:lnTo>
                  <a:lnTo>
                    <a:pt x="1" y="134"/>
                  </a:lnTo>
                  <a:cubicBezTo>
                    <a:pt x="1" y="171"/>
                    <a:pt x="24" y="231"/>
                    <a:pt x="42" y="268"/>
                  </a:cubicBezTo>
                  <a:lnTo>
                    <a:pt x="2699" y="268"/>
                  </a:lnTo>
                  <a:cubicBezTo>
                    <a:pt x="2736" y="171"/>
                    <a:pt x="2755" y="97"/>
                    <a:pt x="27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39"/>
            <p:cNvSpPr/>
            <p:nvPr/>
          </p:nvSpPr>
          <p:spPr>
            <a:xfrm>
              <a:off x="-869656" y="3238241"/>
              <a:ext cx="335029" cy="34894"/>
            </a:xfrm>
            <a:custGeom>
              <a:avLst/>
              <a:gdLst/>
              <a:ahLst/>
              <a:cxnLst/>
              <a:rect l="l" t="t" r="r" b="b"/>
              <a:pathLst>
                <a:path w="2986" h="311" extrusionOk="0">
                  <a:moveTo>
                    <a:pt x="0" y="1"/>
                  </a:moveTo>
                  <a:lnTo>
                    <a:pt x="0" y="116"/>
                  </a:lnTo>
                  <a:lnTo>
                    <a:pt x="578" y="153"/>
                  </a:lnTo>
                  <a:lnTo>
                    <a:pt x="1178" y="195"/>
                  </a:lnTo>
                  <a:lnTo>
                    <a:pt x="1793" y="232"/>
                  </a:lnTo>
                  <a:lnTo>
                    <a:pt x="1830" y="232"/>
                  </a:lnTo>
                  <a:lnTo>
                    <a:pt x="2102" y="250"/>
                  </a:lnTo>
                  <a:lnTo>
                    <a:pt x="2389" y="269"/>
                  </a:lnTo>
                  <a:lnTo>
                    <a:pt x="2426" y="269"/>
                  </a:lnTo>
                  <a:lnTo>
                    <a:pt x="2985" y="310"/>
                  </a:lnTo>
                  <a:cubicBezTo>
                    <a:pt x="2985" y="195"/>
                    <a:pt x="2967" y="98"/>
                    <a:pt x="2967" y="1"/>
                  </a:cubicBezTo>
                  <a:close/>
                </a:path>
              </a:pathLst>
            </a:custGeom>
            <a:solidFill>
              <a:srgbClr val="2B1A18">
                <a:alpha val="6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39"/>
            <p:cNvSpPr/>
            <p:nvPr/>
          </p:nvSpPr>
          <p:spPr>
            <a:xfrm>
              <a:off x="-847889" y="3590324"/>
              <a:ext cx="289364" cy="10996"/>
            </a:xfrm>
            <a:custGeom>
              <a:avLst/>
              <a:gdLst/>
              <a:ahLst/>
              <a:cxnLst/>
              <a:rect l="l" t="t" r="r" b="b"/>
              <a:pathLst>
                <a:path w="2579" h="98" extrusionOk="0">
                  <a:moveTo>
                    <a:pt x="0" y="0"/>
                  </a:moveTo>
                  <a:cubicBezTo>
                    <a:pt x="0" y="0"/>
                    <a:pt x="19" y="19"/>
                    <a:pt x="19" y="37"/>
                  </a:cubicBezTo>
                  <a:lnTo>
                    <a:pt x="522" y="37"/>
                  </a:lnTo>
                  <a:lnTo>
                    <a:pt x="2042" y="79"/>
                  </a:lnTo>
                  <a:lnTo>
                    <a:pt x="2542" y="97"/>
                  </a:lnTo>
                  <a:cubicBezTo>
                    <a:pt x="2560" y="60"/>
                    <a:pt x="2560" y="19"/>
                    <a:pt x="2578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08268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26" Type="http://schemas.openxmlformats.org/officeDocument/2006/relationships/slideLayout" Target="../slideLayouts/slideLayout87.xml"/><Relationship Id="rId39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82.xml"/><Relationship Id="rId34" Type="http://schemas.openxmlformats.org/officeDocument/2006/relationships/slideLayout" Target="../slideLayouts/slideLayout95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5" Type="http://schemas.openxmlformats.org/officeDocument/2006/relationships/slideLayout" Target="../slideLayouts/slideLayout86.xml"/><Relationship Id="rId33" Type="http://schemas.openxmlformats.org/officeDocument/2006/relationships/slideLayout" Target="../slideLayouts/slideLayout94.xml"/><Relationship Id="rId38" Type="http://schemas.openxmlformats.org/officeDocument/2006/relationships/slideLayout" Target="../slideLayouts/slideLayout99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29" Type="http://schemas.openxmlformats.org/officeDocument/2006/relationships/slideLayout" Target="../slideLayouts/slideLayout90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slideLayout" Target="../slideLayouts/slideLayout85.xml"/><Relationship Id="rId32" Type="http://schemas.openxmlformats.org/officeDocument/2006/relationships/slideLayout" Target="../slideLayouts/slideLayout93.xml"/><Relationship Id="rId37" Type="http://schemas.openxmlformats.org/officeDocument/2006/relationships/slideLayout" Target="../slideLayouts/slideLayout98.xml"/><Relationship Id="rId40" Type="http://schemas.openxmlformats.org/officeDocument/2006/relationships/theme" Target="../theme/theme6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slideLayout" Target="../slideLayouts/slideLayout84.xml"/><Relationship Id="rId28" Type="http://schemas.openxmlformats.org/officeDocument/2006/relationships/slideLayout" Target="../slideLayouts/slideLayout89.xml"/><Relationship Id="rId36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31" Type="http://schemas.openxmlformats.org/officeDocument/2006/relationships/slideLayout" Target="../slideLayouts/slideLayout92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Relationship Id="rId27" Type="http://schemas.openxmlformats.org/officeDocument/2006/relationships/slideLayout" Target="../slideLayouts/slideLayout88.xml"/><Relationship Id="rId30" Type="http://schemas.openxmlformats.org/officeDocument/2006/relationships/slideLayout" Target="../slideLayouts/slideLayout91.xml"/><Relationship Id="rId35" Type="http://schemas.openxmlformats.org/officeDocument/2006/relationships/slideLayout" Target="../slideLayouts/slideLayout96.xml"/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5689C3A-2ACE-7A9B-57AF-C51874D34702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DB9A781-3961-BF59-0F0E-C386F2FF470E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1AABD02-CAF9-014E-BE98-875AE6D4A107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white rectangular object with yellow edges&#10;&#10;Description automatically generated with medium confidence">
            <a:extLst>
              <a:ext uri="{FF2B5EF4-FFF2-40B4-BE49-F238E27FC236}">
                <a16:creationId xmlns:a16="http://schemas.microsoft.com/office/drawing/2014/main" id="{AEEE44DB-6790-E397-F5F9-DBCFDE91E48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2DF7AE7-3BC9-284D-FED0-2C9D3A0E45F5}"/>
              </a:ext>
            </a:extLst>
          </p:cNvPr>
          <p:cNvSpPr/>
          <p:nvPr userDrawn="1"/>
        </p:nvSpPr>
        <p:spPr>
          <a:xfrm>
            <a:off x="315310" y="241739"/>
            <a:ext cx="11561380" cy="64218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8441229-DF27-808D-40DD-FCBA3DC0A1A9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vi-VN" dirty="0"/>
          </a:p>
        </p:txBody>
      </p:sp>
      <p:pic>
        <p:nvPicPr>
          <p:cNvPr id="19" name="Picture 1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B08EF04-033D-0FF0-5F32-248F7B3CE65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34" y="-3980323"/>
            <a:ext cx="1590050" cy="1590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3BED8B-FC0D-CD86-18C1-D44D9BE2DCE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4207" y="0"/>
            <a:ext cx="1650124" cy="165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09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087CD76-180D-6A91-CF79-F7426AC6BE3E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5D42A9D-7B51-FB77-F4DC-072F6D06258F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258593C-4FE2-6E96-C5E6-7319B7620611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050055-5324-4E59-86E1-C61228E36801}" type="datetimeFigureOut">
              <a:rPr lang="vi-VN" smtClean="0"/>
              <a:pPr/>
              <a:t>21/12/2025</a:t>
            </a:fld>
            <a:endParaRPr lang="vi-VN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2167CE1-4457-B76F-0130-D9BCC67D1414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BD6A55-21E0-4161-8D00-AE616CC5A04D}" type="slidenum">
              <a:rPr lang="vi-VN" smtClean="0"/>
              <a:pPr/>
              <a:t>‹#›</a:t>
            </a:fld>
            <a:endParaRPr lang="vi-VN"/>
          </a:p>
        </p:txBody>
      </p:sp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F422A0C-0B62-9C70-6FD3-4898CA2DD7A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34" y="-3980323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05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object with yellow edges&#10;&#10;Description automatically generated with medium confidence">
            <a:extLst>
              <a:ext uri="{FF2B5EF4-FFF2-40B4-BE49-F238E27FC236}">
                <a16:creationId xmlns:a16="http://schemas.microsoft.com/office/drawing/2014/main" id="{219EAB77-EBF8-8D4A-FBE7-F560F132D2F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AB10BE8-685A-B089-4ECC-41E57B5D8D6F}"/>
              </a:ext>
            </a:extLst>
          </p:cNvPr>
          <p:cNvSpPr/>
          <p:nvPr userDrawn="1"/>
        </p:nvSpPr>
        <p:spPr>
          <a:xfrm>
            <a:off x="315310" y="241739"/>
            <a:ext cx="11561380" cy="64218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2D6FE423-6C15-D194-17FD-56B89A3C4C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050055-5324-4E59-86E1-C61228E36801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36E1F2A7-B01B-6368-27E9-7F6C19790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CD9C173C-2560-B84D-A38C-583F54DC55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  <p:pic>
        <p:nvPicPr>
          <p:cNvPr id="31" name="Picture 3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169BAC5-D8A5-0D2E-2610-CC9FFE5B03B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34" y="-3980323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88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D82D6E-5B30-A497-426D-DE6D7624471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4207" y="0"/>
            <a:ext cx="1650124" cy="165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1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93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9349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2EBFF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3607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892" r:id="rId13"/>
    <p:sldLayoutId id="2147483893" r:id="rId14"/>
    <p:sldLayoutId id="2147483894" r:id="rId15"/>
    <p:sldLayoutId id="2147483895" r:id="rId16"/>
    <p:sldLayoutId id="2147483896" r:id="rId17"/>
    <p:sldLayoutId id="2147483897" r:id="rId18"/>
    <p:sldLayoutId id="2147483898" r:id="rId19"/>
    <p:sldLayoutId id="2147483899" r:id="rId20"/>
    <p:sldLayoutId id="2147483900" r:id="rId21"/>
    <p:sldLayoutId id="2147483901" r:id="rId22"/>
    <p:sldLayoutId id="2147483902" r:id="rId23"/>
    <p:sldLayoutId id="2147483903" r:id="rId24"/>
    <p:sldLayoutId id="2147483904" r:id="rId25"/>
    <p:sldLayoutId id="2147483905" r:id="rId26"/>
    <p:sldLayoutId id="2147483906" r:id="rId27"/>
    <p:sldLayoutId id="2147483907" r:id="rId28"/>
    <p:sldLayoutId id="2147483908" r:id="rId29"/>
    <p:sldLayoutId id="2147483909" r:id="rId30"/>
    <p:sldLayoutId id="2147483910" r:id="rId31"/>
    <p:sldLayoutId id="2147483911" r:id="rId32"/>
    <p:sldLayoutId id="2147483912" r:id="rId33"/>
    <p:sldLayoutId id="2147483913" r:id="rId34"/>
    <p:sldLayoutId id="2147483914" r:id="rId35"/>
    <p:sldLayoutId id="2147483915" r:id="rId36"/>
    <p:sldLayoutId id="2147483916" r:id="rId37"/>
    <p:sldLayoutId id="2147483917" r:id="rId38"/>
    <p:sldLayoutId id="2147483918" r:id="rId3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.pn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13.png"/><Relationship Id="rId9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jp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6.gif"/><Relationship Id="rId5" Type="http://schemas.openxmlformats.org/officeDocument/2006/relationships/image" Target="../media/image14.png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5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0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wav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C413A-A6CF-CF44-B3C4-7B7AD28D28F2}"/>
              </a:ext>
            </a:extLst>
          </p:cNvPr>
          <p:cNvSpPr txBox="1"/>
          <p:nvPr/>
        </p:nvSpPr>
        <p:spPr>
          <a:xfrm>
            <a:off x="4790432" y="1689904"/>
            <a:ext cx="3133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VN" sz="1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ĐA </a:t>
            </a:r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90A48-2E1E-DF4A-AA7F-86CF84797495}"/>
              </a:ext>
            </a:extLst>
          </p:cNvPr>
          <p:cNvSpPr txBox="1"/>
          <p:nvPr/>
        </p:nvSpPr>
        <p:spPr>
          <a:xfrm>
            <a:off x="4853239" y="2591318"/>
            <a:ext cx="2927468" cy="1052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  <a:p>
            <a:pPr algn="ctr">
              <a:lnSpc>
                <a:spcPct val="150000"/>
              </a:lnSpc>
            </a:pPr>
            <a:r>
              <a:rPr lang="en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11: I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 k </a:t>
            </a:r>
            <a:r>
              <a:rPr lang="en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35A89-0DAB-D046-B74D-113F833E2FAF}"/>
              </a:ext>
            </a:extLst>
          </p:cNvPr>
          <p:cNvSpPr txBox="1"/>
          <p:nvPr/>
        </p:nvSpPr>
        <p:spPr>
          <a:xfrm>
            <a:off x="4294009" y="4495056"/>
            <a:ext cx="4206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NGÔ THỊ THU HIỀN</a:t>
            </a:r>
          </a:p>
        </p:txBody>
      </p:sp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ội dung đoạn văn bản của bạn (2)">
            <a:hlinkClick r:id="" action="ppaction://media"/>
            <a:extLst>
              <a:ext uri="{FF2B5EF4-FFF2-40B4-BE49-F238E27FC236}">
                <a16:creationId xmlns:a16="http://schemas.microsoft.com/office/drawing/2014/main" id="{A7679BE5-7D58-AE2D-3685-17EBFBDA97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93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p46"/>
          <p:cNvSpPr txBox="1">
            <a:spLocks noGrp="1"/>
          </p:cNvSpPr>
          <p:nvPr>
            <p:ph type="title"/>
          </p:nvPr>
        </p:nvSpPr>
        <p:spPr>
          <a:xfrm>
            <a:off x="1438347" y="1052623"/>
            <a:ext cx="9396177" cy="165391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prstTxWarp prst="textArchUp">
              <a:avLst/>
            </a:prstTxWarp>
            <a:noAutofit/>
          </a:bodyPr>
          <a:lstStyle/>
          <a:p>
            <a:r>
              <a:rPr lang="en" sz="11500" dirty="0">
                <a:ln w="0"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Crocante" panose="02000000000000000000" pitchFamily="50" charset="0"/>
                <a:ea typeface="LNTH-LuoLuoNotangYuanTi 1" pitchFamily="2" charset="-128"/>
                <a:cs typeface="LNTH-LuoLuoNotangYuanTi 1" pitchFamily="2" charset="-128"/>
              </a:rPr>
              <a:t>Tạm </a:t>
            </a:r>
            <a:r>
              <a:rPr lang="en" sz="11500" dirty="0">
                <a:ln w="0">
                  <a:solidFill>
                    <a:schemeClr val="tx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Crocante" panose="02000000000000000000" pitchFamily="50" charset="0"/>
                <a:ea typeface="LNTH-LuoLuoNotangYuanTi 1" pitchFamily="2" charset="-128"/>
                <a:cs typeface="LNTH-LuoLuoNotangYuanTi 1" pitchFamily="2" charset="-128"/>
              </a:rPr>
              <a:t>biệt</a:t>
            </a:r>
            <a:r>
              <a:rPr lang="en" sz="11500" dirty="0">
                <a:ln w="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Crocante" panose="02000000000000000000" pitchFamily="50" charset="0"/>
                <a:ea typeface="LNTH-LuoLuoNotangYuanTi 1" pitchFamily="2" charset="-128"/>
                <a:cs typeface="LNTH-LuoLuoNotangYuanTi 1" pitchFamily="2" charset="-128"/>
              </a:rPr>
              <a:t>!</a:t>
            </a:r>
            <a:r>
              <a:rPr lang="en" sz="11500" dirty="0">
                <a:ln w="0"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Crocante" panose="02000000000000000000" pitchFamily="50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" sz="11500" dirty="0">
                <a:ln w="0"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Crocante" panose="02000000000000000000" pitchFamily="50" charset="0"/>
                <a:ea typeface="LNTH-LuoLuoNotangYuanTi 1" pitchFamily="2" charset="-128"/>
                <a:cs typeface="LNTH-LuoLuoNotangYuanTi 1" pitchFamily="2" charset="-128"/>
              </a:rPr>
              <a:t>Hẹn</a:t>
            </a:r>
            <a:r>
              <a:rPr lang="en" sz="11500" dirty="0">
                <a:ln w="0"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Crocante" panose="02000000000000000000" pitchFamily="50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" sz="11500" dirty="0">
                <a:ln w="0"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Crocante" panose="02000000000000000000" pitchFamily="50" charset="0"/>
                <a:ea typeface="LNTH-LuoLuoNotangYuanTi 1" pitchFamily="2" charset="-128"/>
                <a:cs typeface="LNTH-LuoLuoNotangYuanTi 1" pitchFamily="2" charset="-128"/>
              </a:rPr>
              <a:t>gặp</a:t>
            </a:r>
            <a:r>
              <a:rPr lang="en" sz="11500" dirty="0">
                <a:ln w="0"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Crocante" panose="02000000000000000000" pitchFamily="50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" sz="11500" dirty="0">
                <a:ln w="0">
                  <a:solidFill>
                    <a:schemeClr val="tx1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Crocante" panose="02000000000000000000" pitchFamily="50" charset="0"/>
                <a:ea typeface="LNTH-LuoLuoNotangYuanTi 1" pitchFamily="2" charset="-128"/>
                <a:cs typeface="LNTH-LuoLuoNotangYuanTi 1" pitchFamily="2" charset="-128"/>
              </a:rPr>
              <a:t>lại</a:t>
            </a:r>
            <a:endParaRPr sz="11500" dirty="0">
              <a:ln w="0">
                <a:solidFill>
                  <a:schemeClr val="tx1"/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iCiel Crocante" panose="02000000000000000000" pitchFamily="50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grpSp>
        <p:nvGrpSpPr>
          <p:cNvPr id="1631" name="Google Shape;1631;p46"/>
          <p:cNvGrpSpPr/>
          <p:nvPr/>
        </p:nvGrpSpPr>
        <p:grpSpPr>
          <a:xfrm>
            <a:off x="8712205" y="5419924"/>
            <a:ext cx="3479808" cy="1448413"/>
            <a:chOff x="8749425" y="2113677"/>
            <a:chExt cx="1009225" cy="420073"/>
          </a:xfrm>
        </p:grpSpPr>
        <p:sp>
          <p:nvSpPr>
            <p:cNvPr id="1632" name="Google Shape;1632;p46"/>
            <p:cNvSpPr/>
            <p:nvPr/>
          </p:nvSpPr>
          <p:spPr>
            <a:xfrm>
              <a:off x="8749425" y="2441650"/>
              <a:ext cx="150300" cy="921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3" name="Google Shape;1633;p46"/>
            <p:cNvSpPr/>
            <p:nvPr/>
          </p:nvSpPr>
          <p:spPr>
            <a:xfrm>
              <a:off x="8799556" y="2113677"/>
              <a:ext cx="959094" cy="418294"/>
            </a:xfrm>
            <a:custGeom>
              <a:avLst/>
              <a:gdLst/>
              <a:ahLst/>
              <a:cxnLst/>
              <a:rect l="l" t="t" r="r" b="b"/>
              <a:pathLst>
                <a:path w="20003" h="8724" extrusionOk="0">
                  <a:moveTo>
                    <a:pt x="19388" y="0"/>
                  </a:moveTo>
                  <a:cubicBezTo>
                    <a:pt x="18963" y="0"/>
                    <a:pt x="18908" y="1174"/>
                    <a:pt x="18908" y="1174"/>
                  </a:cubicBezTo>
                  <a:cubicBezTo>
                    <a:pt x="18908" y="1174"/>
                    <a:pt x="18769" y="790"/>
                    <a:pt x="18252" y="693"/>
                  </a:cubicBezTo>
                  <a:cubicBezTo>
                    <a:pt x="18218" y="689"/>
                    <a:pt x="18185" y="686"/>
                    <a:pt x="18154" y="686"/>
                  </a:cubicBezTo>
                  <a:cubicBezTo>
                    <a:pt x="17683" y="686"/>
                    <a:pt x="17480" y="1174"/>
                    <a:pt x="17480" y="1174"/>
                  </a:cubicBezTo>
                  <a:cubicBezTo>
                    <a:pt x="17480" y="1174"/>
                    <a:pt x="17425" y="656"/>
                    <a:pt x="17000" y="619"/>
                  </a:cubicBezTo>
                  <a:cubicBezTo>
                    <a:pt x="16989" y="618"/>
                    <a:pt x="16978" y="618"/>
                    <a:pt x="16968" y="618"/>
                  </a:cubicBezTo>
                  <a:cubicBezTo>
                    <a:pt x="16564" y="618"/>
                    <a:pt x="16367" y="1386"/>
                    <a:pt x="16367" y="1386"/>
                  </a:cubicBezTo>
                  <a:cubicBezTo>
                    <a:pt x="16367" y="1386"/>
                    <a:pt x="15966" y="909"/>
                    <a:pt x="15605" y="909"/>
                  </a:cubicBezTo>
                  <a:cubicBezTo>
                    <a:pt x="15568" y="909"/>
                    <a:pt x="15533" y="914"/>
                    <a:pt x="15498" y="924"/>
                  </a:cubicBezTo>
                  <a:cubicBezTo>
                    <a:pt x="15114" y="1021"/>
                    <a:pt x="15285" y="1890"/>
                    <a:pt x="15285" y="1890"/>
                  </a:cubicBezTo>
                  <a:cubicBezTo>
                    <a:pt x="15285" y="1890"/>
                    <a:pt x="14980" y="1137"/>
                    <a:pt x="14343" y="924"/>
                  </a:cubicBezTo>
                  <a:cubicBezTo>
                    <a:pt x="14311" y="915"/>
                    <a:pt x="14279" y="911"/>
                    <a:pt x="14246" y="911"/>
                  </a:cubicBezTo>
                  <a:cubicBezTo>
                    <a:pt x="13588" y="911"/>
                    <a:pt x="12629" y="2620"/>
                    <a:pt x="12629" y="2620"/>
                  </a:cubicBezTo>
                  <a:cubicBezTo>
                    <a:pt x="12629" y="2620"/>
                    <a:pt x="12222" y="1477"/>
                    <a:pt x="11322" y="1477"/>
                  </a:cubicBezTo>
                  <a:cubicBezTo>
                    <a:pt x="11224" y="1477"/>
                    <a:pt x="11121" y="1490"/>
                    <a:pt x="11011" y="1520"/>
                  </a:cubicBezTo>
                  <a:cubicBezTo>
                    <a:pt x="9875" y="1848"/>
                    <a:pt x="9990" y="3928"/>
                    <a:pt x="9990" y="3928"/>
                  </a:cubicBezTo>
                  <a:cubicBezTo>
                    <a:pt x="9990" y="3928"/>
                    <a:pt x="9788" y="3294"/>
                    <a:pt x="9007" y="3294"/>
                  </a:cubicBezTo>
                  <a:cubicBezTo>
                    <a:pt x="8996" y="3294"/>
                    <a:pt x="8985" y="3294"/>
                    <a:pt x="8974" y="3295"/>
                  </a:cubicBezTo>
                  <a:cubicBezTo>
                    <a:pt x="8142" y="3313"/>
                    <a:pt x="7934" y="5046"/>
                    <a:pt x="7934" y="5046"/>
                  </a:cubicBezTo>
                  <a:cubicBezTo>
                    <a:pt x="7934" y="5046"/>
                    <a:pt x="7333" y="3897"/>
                    <a:pt x="6453" y="3897"/>
                  </a:cubicBezTo>
                  <a:cubicBezTo>
                    <a:pt x="6401" y="3897"/>
                    <a:pt x="6348" y="3901"/>
                    <a:pt x="6294" y="3909"/>
                  </a:cubicBezTo>
                  <a:cubicBezTo>
                    <a:pt x="5351" y="4043"/>
                    <a:pt x="5083" y="5757"/>
                    <a:pt x="5083" y="5757"/>
                  </a:cubicBezTo>
                  <a:cubicBezTo>
                    <a:pt x="5083" y="5757"/>
                    <a:pt x="4773" y="5137"/>
                    <a:pt x="4364" y="5137"/>
                  </a:cubicBezTo>
                  <a:cubicBezTo>
                    <a:pt x="4340" y="5137"/>
                    <a:pt x="4317" y="5139"/>
                    <a:pt x="4293" y="5143"/>
                  </a:cubicBezTo>
                  <a:cubicBezTo>
                    <a:pt x="3891" y="5198"/>
                    <a:pt x="3891" y="5873"/>
                    <a:pt x="3891" y="5873"/>
                  </a:cubicBezTo>
                  <a:cubicBezTo>
                    <a:pt x="3891" y="5873"/>
                    <a:pt x="3224" y="4659"/>
                    <a:pt x="2403" y="4659"/>
                  </a:cubicBezTo>
                  <a:cubicBezTo>
                    <a:pt x="2341" y="4659"/>
                    <a:pt x="2277" y="4666"/>
                    <a:pt x="2214" y="4681"/>
                  </a:cubicBezTo>
                  <a:cubicBezTo>
                    <a:pt x="1308" y="4893"/>
                    <a:pt x="1387" y="6280"/>
                    <a:pt x="1387" y="6280"/>
                  </a:cubicBezTo>
                  <a:lnTo>
                    <a:pt x="1" y="6949"/>
                  </a:lnTo>
                  <a:lnTo>
                    <a:pt x="828" y="8724"/>
                  </a:lnTo>
                  <a:lnTo>
                    <a:pt x="20003" y="8724"/>
                  </a:lnTo>
                  <a:lnTo>
                    <a:pt x="20003" y="541"/>
                  </a:lnTo>
                  <a:cubicBezTo>
                    <a:pt x="20003" y="541"/>
                    <a:pt x="19832" y="0"/>
                    <a:pt x="19388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4" name="Google Shape;1634;p46"/>
            <p:cNvSpPr/>
            <p:nvPr/>
          </p:nvSpPr>
          <p:spPr>
            <a:xfrm>
              <a:off x="9518680" y="2347231"/>
              <a:ext cx="191023" cy="128212"/>
            </a:xfrm>
            <a:custGeom>
              <a:avLst/>
              <a:gdLst/>
              <a:ahLst/>
              <a:cxnLst/>
              <a:rect l="l" t="t" r="r" b="b"/>
              <a:pathLst>
                <a:path w="3984" h="2674" extrusionOk="0">
                  <a:moveTo>
                    <a:pt x="1531" y="0"/>
                  </a:moveTo>
                  <a:cubicBezTo>
                    <a:pt x="1015" y="0"/>
                    <a:pt x="522" y="309"/>
                    <a:pt x="306" y="808"/>
                  </a:cubicBezTo>
                  <a:cubicBezTo>
                    <a:pt x="1" y="1501"/>
                    <a:pt x="329" y="2291"/>
                    <a:pt x="999" y="2582"/>
                  </a:cubicBezTo>
                  <a:cubicBezTo>
                    <a:pt x="1158" y="2648"/>
                    <a:pt x="1402" y="2673"/>
                    <a:pt x="1682" y="2673"/>
                  </a:cubicBezTo>
                  <a:cubicBezTo>
                    <a:pt x="2624" y="2673"/>
                    <a:pt x="3984" y="2388"/>
                    <a:pt x="3984" y="2388"/>
                  </a:cubicBezTo>
                  <a:cubicBezTo>
                    <a:pt x="3984" y="2388"/>
                    <a:pt x="2755" y="406"/>
                    <a:pt x="2062" y="115"/>
                  </a:cubicBezTo>
                  <a:cubicBezTo>
                    <a:pt x="1889" y="37"/>
                    <a:pt x="1709" y="0"/>
                    <a:pt x="153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5" name="Google Shape;1635;p46"/>
            <p:cNvSpPr/>
            <p:nvPr/>
          </p:nvSpPr>
          <p:spPr>
            <a:xfrm>
              <a:off x="9272995" y="2357252"/>
              <a:ext cx="158898" cy="158131"/>
            </a:xfrm>
            <a:custGeom>
              <a:avLst/>
              <a:gdLst/>
              <a:ahLst/>
              <a:cxnLst/>
              <a:rect l="l" t="t" r="r" b="b"/>
              <a:pathLst>
                <a:path w="3314" h="3298" extrusionOk="0">
                  <a:moveTo>
                    <a:pt x="1843" y="0"/>
                  </a:moveTo>
                  <a:cubicBezTo>
                    <a:pt x="1483" y="0"/>
                    <a:pt x="1121" y="145"/>
                    <a:pt x="851" y="428"/>
                  </a:cubicBezTo>
                  <a:cubicBezTo>
                    <a:pt x="347" y="968"/>
                    <a:pt x="1" y="3297"/>
                    <a:pt x="1" y="3297"/>
                  </a:cubicBezTo>
                  <a:cubicBezTo>
                    <a:pt x="1" y="3297"/>
                    <a:pt x="2311" y="2794"/>
                    <a:pt x="2815" y="2258"/>
                  </a:cubicBezTo>
                  <a:cubicBezTo>
                    <a:pt x="3314" y="1717"/>
                    <a:pt x="3295" y="871"/>
                    <a:pt x="2755" y="368"/>
                  </a:cubicBezTo>
                  <a:cubicBezTo>
                    <a:pt x="2499" y="121"/>
                    <a:pt x="2172" y="0"/>
                    <a:pt x="1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6" name="Google Shape;1636;p46"/>
            <p:cNvSpPr/>
            <p:nvPr/>
          </p:nvSpPr>
          <p:spPr>
            <a:xfrm>
              <a:off x="9145597" y="2359362"/>
              <a:ext cx="101745" cy="130801"/>
            </a:xfrm>
            <a:custGeom>
              <a:avLst/>
              <a:gdLst/>
              <a:ahLst/>
              <a:cxnLst/>
              <a:rect l="l" t="t" r="r" b="b"/>
              <a:pathLst>
                <a:path w="2122" h="2728" extrusionOk="0">
                  <a:moveTo>
                    <a:pt x="1660" y="0"/>
                  </a:moveTo>
                  <a:cubicBezTo>
                    <a:pt x="1660" y="0"/>
                    <a:pt x="329" y="998"/>
                    <a:pt x="176" y="1479"/>
                  </a:cubicBezTo>
                  <a:cubicBezTo>
                    <a:pt x="1" y="1983"/>
                    <a:pt x="273" y="2519"/>
                    <a:pt x="772" y="2676"/>
                  </a:cubicBezTo>
                  <a:cubicBezTo>
                    <a:pt x="875" y="2711"/>
                    <a:pt x="978" y="2727"/>
                    <a:pt x="1080" y="2727"/>
                  </a:cubicBezTo>
                  <a:cubicBezTo>
                    <a:pt x="1477" y="2727"/>
                    <a:pt x="1843" y="2477"/>
                    <a:pt x="1965" y="2080"/>
                  </a:cubicBezTo>
                  <a:cubicBezTo>
                    <a:pt x="2122" y="1576"/>
                    <a:pt x="1660" y="0"/>
                    <a:pt x="166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7" name="Google Shape;1637;p46"/>
            <p:cNvSpPr/>
            <p:nvPr/>
          </p:nvSpPr>
          <p:spPr>
            <a:xfrm>
              <a:off x="8906576" y="2373986"/>
              <a:ext cx="62955" cy="79545"/>
            </a:xfrm>
            <a:custGeom>
              <a:avLst/>
              <a:gdLst/>
              <a:ahLst/>
              <a:cxnLst/>
              <a:rect l="l" t="t" r="r" b="b"/>
              <a:pathLst>
                <a:path w="1313" h="1659" extrusionOk="0">
                  <a:moveTo>
                    <a:pt x="97" y="0"/>
                  </a:moveTo>
                  <a:lnTo>
                    <a:pt x="97" y="0"/>
                  </a:lnTo>
                  <a:cubicBezTo>
                    <a:pt x="97" y="0"/>
                    <a:pt x="0" y="1058"/>
                    <a:pt x="134" y="1350"/>
                  </a:cubicBezTo>
                  <a:cubicBezTo>
                    <a:pt x="245" y="1551"/>
                    <a:pt x="448" y="1658"/>
                    <a:pt x="659" y="1658"/>
                  </a:cubicBezTo>
                  <a:cubicBezTo>
                    <a:pt x="748" y="1658"/>
                    <a:pt x="839" y="1639"/>
                    <a:pt x="924" y="1599"/>
                  </a:cubicBezTo>
                  <a:cubicBezTo>
                    <a:pt x="1197" y="1447"/>
                    <a:pt x="1313" y="1100"/>
                    <a:pt x="1174" y="827"/>
                  </a:cubicBezTo>
                  <a:cubicBezTo>
                    <a:pt x="1021" y="541"/>
                    <a:pt x="97" y="0"/>
                    <a:pt x="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8" name="Google Shape;1638;p46"/>
            <p:cNvSpPr/>
            <p:nvPr/>
          </p:nvSpPr>
          <p:spPr>
            <a:xfrm>
              <a:off x="9652503" y="2329155"/>
              <a:ext cx="78490" cy="54229"/>
            </a:xfrm>
            <a:custGeom>
              <a:avLst/>
              <a:gdLst/>
              <a:ahLst/>
              <a:cxnLst/>
              <a:rect l="l" t="t" r="r" b="b"/>
              <a:pathLst>
                <a:path w="1637" h="1131" extrusionOk="0">
                  <a:moveTo>
                    <a:pt x="1011" y="1"/>
                  </a:moveTo>
                  <a:cubicBezTo>
                    <a:pt x="922" y="1"/>
                    <a:pt x="832" y="23"/>
                    <a:pt x="749" y="71"/>
                  </a:cubicBezTo>
                  <a:cubicBezTo>
                    <a:pt x="463" y="205"/>
                    <a:pt x="1" y="1069"/>
                    <a:pt x="1" y="1069"/>
                  </a:cubicBezTo>
                  <a:cubicBezTo>
                    <a:pt x="1" y="1069"/>
                    <a:pt x="428" y="1131"/>
                    <a:pt x="799" y="1131"/>
                  </a:cubicBezTo>
                  <a:cubicBezTo>
                    <a:pt x="984" y="1131"/>
                    <a:pt x="1156" y="1116"/>
                    <a:pt x="1253" y="1069"/>
                  </a:cubicBezTo>
                  <a:cubicBezTo>
                    <a:pt x="1521" y="935"/>
                    <a:pt x="1636" y="589"/>
                    <a:pt x="1502" y="321"/>
                  </a:cubicBezTo>
                  <a:cubicBezTo>
                    <a:pt x="1409" y="118"/>
                    <a:pt x="1213" y="1"/>
                    <a:pt x="101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9" name="Google Shape;1639;p46"/>
            <p:cNvSpPr/>
            <p:nvPr/>
          </p:nvSpPr>
          <p:spPr>
            <a:xfrm>
              <a:off x="9599808" y="2204250"/>
              <a:ext cx="101697" cy="85730"/>
            </a:xfrm>
            <a:custGeom>
              <a:avLst/>
              <a:gdLst/>
              <a:ahLst/>
              <a:cxnLst/>
              <a:rect l="l" t="t" r="r" b="b"/>
              <a:pathLst>
                <a:path w="2121" h="1788" extrusionOk="0">
                  <a:moveTo>
                    <a:pt x="0" y="1"/>
                  </a:moveTo>
                  <a:cubicBezTo>
                    <a:pt x="0" y="1"/>
                    <a:pt x="388" y="1346"/>
                    <a:pt x="735" y="1618"/>
                  </a:cubicBezTo>
                  <a:cubicBezTo>
                    <a:pt x="875" y="1732"/>
                    <a:pt x="1046" y="1787"/>
                    <a:pt x="1218" y="1787"/>
                  </a:cubicBezTo>
                  <a:cubicBezTo>
                    <a:pt x="1450" y="1787"/>
                    <a:pt x="1684" y="1688"/>
                    <a:pt x="1848" y="1503"/>
                  </a:cubicBezTo>
                  <a:cubicBezTo>
                    <a:pt x="2121" y="1156"/>
                    <a:pt x="2061" y="652"/>
                    <a:pt x="1714" y="384"/>
                  </a:cubicBezTo>
                  <a:cubicBezTo>
                    <a:pt x="1386" y="93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0" name="Google Shape;1640;p46"/>
            <p:cNvSpPr/>
            <p:nvPr/>
          </p:nvSpPr>
          <p:spPr>
            <a:xfrm>
              <a:off x="9023761" y="2456169"/>
              <a:ext cx="75805" cy="63051"/>
            </a:xfrm>
            <a:custGeom>
              <a:avLst/>
              <a:gdLst/>
              <a:ahLst/>
              <a:cxnLst/>
              <a:rect l="l" t="t" r="r" b="b"/>
              <a:pathLst>
                <a:path w="1581" h="1315" extrusionOk="0">
                  <a:moveTo>
                    <a:pt x="1" y="1"/>
                  </a:moveTo>
                  <a:cubicBezTo>
                    <a:pt x="1" y="1"/>
                    <a:pt x="310" y="985"/>
                    <a:pt x="560" y="1193"/>
                  </a:cubicBezTo>
                  <a:cubicBezTo>
                    <a:pt x="664" y="1274"/>
                    <a:pt x="789" y="1315"/>
                    <a:pt x="915" y="1315"/>
                  </a:cubicBezTo>
                  <a:cubicBezTo>
                    <a:pt x="1090" y="1315"/>
                    <a:pt x="1266" y="1236"/>
                    <a:pt x="1387" y="1077"/>
                  </a:cubicBezTo>
                  <a:cubicBezTo>
                    <a:pt x="1581" y="828"/>
                    <a:pt x="1544" y="463"/>
                    <a:pt x="1271" y="269"/>
                  </a:cubicBezTo>
                  <a:cubicBezTo>
                    <a:pt x="1022" y="6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1" name="Google Shape;1641;p46"/>
            <p:cNvSpPr/>
            <p:nvPr/>
          </p:nvSpPr>
          <p:spPr>
            <a:xfrm>
              <a:off x="8807755" y="2468971"/>
              <a:ext cx="57441" cy="37974"/>
            </a:xfrm>
            <a:custGeom>
              <a:avLst/>
              <a:gdLst/>
              <a:ahLst/>
              <a:cxnLst/>
              <a:rect l="l" t="t" r="r" b="b"/>
              <a:pathLst>
                <a:path w="1198" h="792" extrusionOk="0">
                  <a:moveTo>
                    <a:pt x="423" y="1"/>
                  </a:moveTo>
                  <a:cubicBezTo>
                    <a:pt x="417" y="1"/>
                    <a:pt x="412" y="1"/>
                    <a:pt x="407" y="2"/>
                  </a:cubicBezTo>
                  <a:cubicBezTo>
                    <a:pt x="176" y="2"/>
                    <a:pt x="0" y="177"/>
                    <a:pt x="24" y="408"/>
                  </a:cubicBezTo>
                  <a:cubicBezTo>
                    <a:pt x="24" y="621"/>
                    <a:pt x="195" y="792"/>
                    <a:pt x="426" y="792"/>
                  </a:cubicBezTo>
                  <a:cubicBezTo>
                    <a:pt x="638" y="773"/>
                    <a:pt x="1197" y="371"/>
                    <a:pt x="1197" y="371"/>
                  </a:cubicBezTo>
                  <a:cubicBezTo>
                    <a:pt x="1197" y="371"/>
                    <a:pt x="646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42" name="Google Shape;1642;p46"/>
          <p:cNvGrpSpPr/>
          <p:nvPr/>
        </p:nvGrpSpPr>
        <p:grpSpPr>
          <a:xfrm>
            <a:off x="532" y="4634343"/>
            <a:ext cx="3597909" cy="2217835"/>
            <a:chOff x="7378425" y="2211250"/>
            <a:chExt cx="520300" cy="320725"/>
          </a:xfrm>
        </p:grpSpPr>
        <p:sp>
          <p:nvSpPr>
            <p:cNvPr id="1643" name="Google Shape;1643;p46"/>
            <p:cNvSpPr/>
            <p:nvPr/>
          </p:nvSpPr>
          <p:spPr>
            <a:xfrm>
              <a:off x="7378425" y="2211250"/>
              <a:ext cx="520300" cy="320725"/>
            </a:xfrm>
            <a:custGeom>
              <a:avLst/>
              <a:gdLst/>
              <a:ahLst/>
              <a:cxnLst/>
              <a:rect l="l" t="t" r="r" b="b"/>
              <a:pathLst>
                <a:path w="20812" h="12829" extrusionOk="0">
                  <a:moveTo>
                    <a:pt x="1185" y="0"/>
                  </a:moveTo>
                  <a:cubicBezTo>
                    <a:pt x="584" y="0"/>
                    <a:pt x="1" y="104"/>
                    <a:pt x="1" y="104"/>
                  </a:cubicBezTo>
                  <a:lnTo>
                    <a:pt x="1" y="12829"/>
                  </a:lnTo>
                  <a:lnTo>
                    <a:pt x="20465" y="12829"/>
                  </a:lnTo>
                  <a:cubicBezTo>
                    <a:pt x="20465" y="12829"/>
                    <a:pt x="20812" y="12076"/>
                    <a:pt x="20313" y="11729"/>
                  </a:cubicBezTo>
                  <a:cubicBezTo>
                    <a:pt x="20153" y="11614"/>
                    <a:pt x="19890" y="11575"/>
                    <a:pt x="19610" y="11575"/>
                  </a:cubicBezTo>
                  <a:cubicBezTo>
                    <a:pt x="19052" y="11575"/>
                    <a:pt x="18428" y="11729"/>
                    <a:pt x="18428" y="11729"/>
                  </a:cubicBezTo>
                  <a:cubicBezTo>
                    <a:pt x="18428" y="11729"/>
                    <a:pt x="18543" y="11364"/>
                    <a:pt x="18483" y="11054"/>
                  </a:cubicBezTo>
                  <a:cubicBezTo>
                    <a:pt x="18446" y="10823"/>
                    <a:pt x="18331" y="10634"/>
                    <a:pt x="18003" y="10574"/>
                  </a:cubicBezTo>
                  <a:cubicBezTo>
                    <a:pt x="17926" y="10565"/>
                    <a:pt x="17849" y="10560"/>
                    <a:pt x="17771" y="10560"/>
                  </a:cubicBezTo>
                  <a:cubicBezTo>
                    <a:pt x="17694" y="10560"/>
                    <a:pt x="17617" y="10565"/>
                    <a:pt x="17540" y="10574"/>
                  </a:cubicBezTo>
                  <a:cubicBezTo>
                    <a:pt x="16963" y="10634"/>
                    <a:pt x="16464" y="10920"/>
                    <a:pt x="16464" y="10920"/>
                  </a:cubicBezTo>
                  <a:cubicBezTo>
                    <a:pt x="16464" y="10920"/>
                    <a:pt x="16501" y="10093"/>
                    <a:pt x="15942" y="10038"/>
                  </a:cubicBezTo>
                  <a:cubicBezTo>
                    <a:pt x="15915" y="10034"/>
                    <a:pt x="15889" y="10032"/>
                    <a:pt x="15863" y="10032"/>
                  </a:cubicBezTo>
                  <a:cubicBezTo>
                    <a:pt x="15344" y="10032"/>
                    <a:pt x="14962" y="10750"/>
                    <a:pt x="14962" y="10750"/>
                  </a:cubicBezTo>
                  <a:cubicBezTo>
                    <a:pt x="14962" y="10750"/>
                    <a:pt x="15055" y="9266"/>
                    <a:pt x="14477" y="9132"/>
                  </a:cubicBezTo>
                  <a:cubicBezTo>
                    <a:pt x="14456" y="9128"/>
                    <a:pt x="14435" y="9126"/>
                    <a:pt x="14412" y="9126"/>
                  </a:cubicBezTo>
                  <a:cubicBezTo>
                    <a:pt x="13842" y="9126"/>
                    <a:pt x="12823" y="10500"/>
                    <a:pt x="12823" y="10500"/>
                  </a:cubicBezTo>
                  <a:cubicBezTo>
                    <a:pt x="12823" y="10500"/>
                    <a:pt x="12957" y="9784"/>
                    <a:pt x="12726" y="9594"/>
                  </a:cubicBezTo>
                  <a:cubicBezTo>
                    <a:pt x="12683" y="9558"/>
                    <a:pt x="12611" y="9544"/>
                    <a:pt x="12523" y="9544"/>
                  </a:cubicBezTo>
                  <a:cubicBezTo>
                    <a:pt x="12133" y="9544"/>
                    <a:pt x="11415" y="9829"/>
                    <a:pt x="11400" y="9844"/>
                  </a:cubicBezTo>
                  <a:cubicBezTo>
                    <a:pt x="11418" y="9825"/>
                    <a:pt x="12033" y="9322"/>
                    <a:pt x="11899" y="8938"/>
                  </a:cubicBezTo>
                  <a:cubicBezTo>
                    <a:pt x="11794" y="8623"/>
                    <a:pt x="11203" y="8589"/>
                    <a:pt x="10953" y="8589"/>
                  </a:cubicBezTo>
                  <a:cubicBezTo>
                    <a:pt x="10884" y="8589"/>
                    <a:pt x="10841" y="8592"/>
                    <a:pt x="10841" y="8592"/>
                  </a:cubicBezTo>
                  <a:cubicBezTo>
                    <a:pt x="10841" y="8592"/>
                    <a:pt x="11686" y="8208"/>
                    <a:pt x="11418" y="7534"/>
                  </a:cubicBezTo>
                  <a:cubicBezTo>
                    <a:pt x="11169" y="6878"/>
                    <a:pt x="10129" y="6822"/>
                    <a:pt x="10129" y="6822"/>
                  </a:cubicBezTo>
                  <a:cubicBezTo>
                    <a:pt x="10129" y="6822"/>
                    <a:pt x="10647" y="6531"/>
                    <a:pt x="10513" y="6203"/>
                  </a:cubicBezTo>
                  <a:cubicBezTo>
                    <a:pt x="10379" y="5856"/>
                    <a:pt x="9764" y="5801"/>
                    <a:pt x="9764" y="5801"/>
                  </a:cubicBezTo>
                  <a:cubicBezTo>
                    <a:pt x="9764" y="5801"/>
                    <a:pt x="10148" y="5625"/>
                    <a:pt x="10263" y="5320"/>
                  </a:cubicBezTo>
                  <a:cubicBezTo>
                    <a:pt x="10319" y="5186"/>
                    <a:pt x="10319" y="5011"/>
                    <a:pt x="10185" y="4817"/>
                  </a:cubicBezTo>
                  <a:cubicBezTo>
                    <a:pt x="9919" y="4471"/>
                    <a:pt x="9373" y="4402"/>
                    <a:pt x="8977" y="4402"/>
                  </a:cubicBezTo>
                  <a:cubicBezTo>
                    <a:pt x="8710" y="4402"/>
                    <a:pt x="8512" y="4433"/>
                    <a:pt x="8512" y="4433"/>
                  </a:cubicBezTo>
                  <a:cubicBezTo>
                    <a:pt x="8512" y="4433"/>
                    <a:pt x="9145" y="3953"/>
                    <a:pt x="8683" y="3643"/>
                  </a:cubicBezTo>
                  <a:cubicBezTo>
                    <a:pt x="8529" y="3541"/>
                    <a:pt x="8309" y="3508"/>
                    <a:pt x="8083" y="3508"/>
                  </a:cubicBezTo>
                  <a:cubicBezTo>
                    <a:pt x="7633" y="3508"/>
                    <a:pt x="7163" y="3643"/>
                    <a:pt x="7163" y="3643"/>
                  </a:cubicBezTo>
                  <a:cubicBezTo>
                    <a:pt x="7163" y="3643"/>
                    <a:pt x="7569" y="3163"/>
                    <a:pt x="6913" y="2585"/>
                  </a:cubicBezTo>
                  <a:cubicBezTo>
                    <a:pt x="6764" y="2454"/>
                    <a:pt x="6547" y="2404"/>
                    <a:pt x="6299" y="2404"/>
                  </a:cubicBezTo>
                  <a:cubicBezTo>
                    <a:pt x="5552" y="2404"/>
                    <a:pt x="4534" y="2862"/>
                    <a:pt x="4315" y="2959"/>
                  </a:cubicBezTo>
                  <a:lnTo>
                    <a:pt x="4315" y="2959"/>
                  </a:lnTo>
                  <a:cubicBezTo>
                    <a:pt x="4491" y="2878"/>
                    <a:pt x="5130" y="2518"/>
                    <a:pt x="4852" y="2275"/>
                  </a:cubicBezTo>
                  <a:cubicBezTo>
                    <a:pt x="4743" y="2180"/>
                    <a:pt x="4563" y="2148"/>
                    <a:pt x="4372" y="2148"/>
                  </a:cubicBezTo>
                  <a:cubicBezTo>
                    <a:pt x="3990" y="2148"/>
                    <a:pt x="3563" y="2275"/>
                    <a:pt x="3563" y="2275"/>
                  </a:cubicBezTo>
                  <a:cubicBezTo>
                    <a:pt x="3563" y="2275"/>
                    <a:pt x="4025" y="1642"/>
                    <a:pt x="3563" y="1374"/>
                  </a:cubicBezTo>
                  <a:cubicBezTo>
                    <a:pt x="3483" y="1330"/>
                    <a:pt x="3388" y="1312"/>
                    <a:pt x="3288" y="1312"/>
                  </a:cubicBezTo>
                  <a:cubicBezTo>
                    <a:pt x="2813" y="1312"/>
                    <a:pt x="2196" y="1721"/>
                    <a:pt x="2196" y="1721"/>
                  </a:cubicBezTo>
                  <a:cubicBezTo>
                    <a:pt x="2196" y="1721"/>
                    <a:pt x="2773" y="1065"/>
                    <a:pt x="2427" y="390"/>
                  </a:cubicBezTo>
                  <a:cubicBezTo>
                    <a:pt x="2264" y="82"/>
                    <a:pt x="1718" y="0"/>
                    <a:pt x="1185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4" name="Google Shape;1644;p46"/>
            <p:cNvSpPr/>
            <p:nvPr/>
          </p:nvSpPr>
          <p:spPr>
            <a:xfrm>
              <a:off x="7388600" y="2349550"/>
              <a:ext cx="55350" cy="53025"/>
            </a:xfrm>
            <a:custGeom>
              <a:avLst/>
              <a:gdLst/>
              <a:ahLst/>
              <a:cxnLst/>
              <a:rect l="l" t="t" r="r" b="b"/>
              <a:pathLst>
                <a:path w="2214" h="2121" extrusionOk="0">
                  <a:moveTo>
                    <a:pt x="2214" y="1"/>
                  </a:moveTo>
                  <a:lnTo>
                    <a:pt x="2214" y="1"/>
                  </a:lnTo>
                  <a:cubicBezTo>
                    <a:pt x="2214" y="1"/>
                    <a:pt x="670" y="324"/>
                    <a:pt x="324" y="652"/>
                  </a:cubicBezTo>
                  <a:cubicBezTo>
                    <a:pt x="0" y="999"/>
                    <a:pt x="0" y="1540"/>
                    <a:pt x="324" y="1868"/>
                  </a:cubicBezTo>
                  <a:cubicBezTo>
                    <a:pt x="490" y="2034"/>
                    <a:pt x="716" y="2121"/>
                    <a:pt x="941" y="2121"/>
                  </a:cubicBezTo>
                  <a:cubicBezTo>
                    <a:pt x="1159" y="2121"/>
                    <a:pt x="1377" y="2039"/>
                    <a:pt x="1539" y="1868"/>
                  </a:cubicBezTo>
                  <a:cubicBezTo>
                    <a:pt x="1867" y="1540"/>
                    <a:pt x="2214" y="1"/>
                    <a:pt x="2214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5" name="Google Shape;1645;p46"/>
            <p:cNvSpPr/>
            <p:nvPr/>
          </p:nvSpPr>
          <p:spPr>
            <a:xfrm>
              <a:off x="7504575" y="2447525"/>
              <a:ext cx="109750" cy="72525"/>
            </a:xfrm>
            <a:custGeom>
              <a:avLst/>
              <a:gdLst/>
              <a:ahLst/>
              <a:cxnLst/>
              <a:rect l="l" t="t" r="r" b="b"/>
              <a:pathLst>
                <a:path w="4390" h="2901" extrusionOk="0">
                  <a:moveTo>
                    <a:pt x="1648" y="0"/>
                  </a:moveTo>
                  <a:cubicBezTo>
                    <a:pt x="1043" y="0"/>
                    <a:pt x="480" y="376"/>
                    <a:pt x="268" y="970"/>
                  </a:cubicBezTo>
                  <a:cubicBezTo>
                    <a:pt x="0" y="1742"/>
                    <a:pt x="402" y="2588"/>
                    <a:pt x="1156" y="2837"/>
                  </a:cubicBezTo>
                  <a:cubicBezTo>
                    <a:pt x="1283" y="2882"/>
                    <a:pt x="1458" y="2900"/>
                    <a:pt x="1661" y="2900"/>
                  </a:cubicBezTo>
                  <a:cubicBezTo>
                    <a:pt x="2677" y="2900"/>
                    <a:pt x="4390" y="2435"/>
                    <a:pt x="4390" y="2435"/>
                  </a:cubicBezTo>
                  <a:cubicBezTo>
                    <a:pt x="4390" y="2435"/>
                    <a:pt x="2907" y="356"/>
                    <a:pt x="2135" y="83"/>
                  </a:cubicBezTo>
                  <a:cubicBezTo>
                    <a:pt x="1974" y="27"/>
                    <a:pt x="1809" y="0"/>
                    <a:pt x="16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6" name="Google Shape;1646;p46"/>
            <p:cNvSpPr/>
            <p:nvPr/>
          </p:nvSpPr>
          <p:spPr>
            <a:xfrm>
              <a:off x="7499725" y="2280250"/>
              <a:ext cx="52000" cy="35600"/>
            </a:xfrm>
            <a:custGeom>
              <a:avLst/>
              <a:gdLst/>
              <a:ahLst/>
              <a:cxnLst/>
              <a:rect l="l" t="t" r="r" b="b"/>
              <a:pathLst>
                <a:path w="2080" h="1424" extrusionOk="0">
                  <a:moveTo>
                    <a:pt x="1269" y="1"/>
                  </a:moveTo>
                  <a:cubicBezTo>
                    <a:pt x="1160" y="1"/>
                    <a:pt x="1049" y="25"/>
                    <a:pt x="943" y="75"/>
                  </a:cubicBezTo>
                  <a:cubicBezTo>
                    <a:pt x="596" y="250"/>
                    <a:pt x="0" y="1345"/>
                    <a:pt x="0" y="1345"/>
                  </a:cubicBezTo>
                  <a:cubicBezTo>
                    <a:pt x="0" y="1345"/>
                    <a:pt x="549" y="1423"/>
                    <a:pt x="1017" y="1423"/>
                  </a:cubicBezTo>
                  <a:cubicBezTo>
                    <a:pt x="1251" y="1423"/>
                    <a:pt x="1465" y="1404"/>
                    <a:pt x="1581" y="1345"/>
                  </a:cubicBezTo>
                  <a:cubicBezTo>
                    <a:pt x="1946" y="1174"/>
                    <a:pt x="2080" y="749"/>
                    <a:pt x="1909" y="403"/>
                  </a:cubicBezTo>
                  <a:cubicBezTo>
                    <a:pt x="1784" y="144"/>
                    <a:pt x="1534" y="1"/>
                    <a:pt x="12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7" name="Google Shape;1647;p46"/>
            <p:cNvSpPr/>
            <p:nvPr/>
          </p:nvSpPr>
          <p:spPr>
            <a:xfrm>
              <a:off x="7470375" y="2335100"/>
              <a:ext cx="32250" cy="32275"/>
            </a:xfrm>
            <a:custGeom>
              <a:avLst/>
              <a:gdLst/>
              <a:ahLst/>
              <a:cxnLst/>
              <a:rect l="l" t="t" r="r" b="b"/>
              <a:pathLst>
                <a:path w="1290" h="1291" extrusionOk="0">
                  <a:moveTo>
                    <a:pt x="578" y="1"/>
                  </a:moveTo>
                  <a:cubicBezTo>
                    <a:pt x="455" y="1"/>
                    <a:pt x="331" y="45"/>
                    <a:pt x="232" y="135"/>
                  </a:cubicBezTo>
                  <a:cubicBezTo>
                    <a:pt x="19" y="348"/>
                    <a:pt x="1" y="671"/>
                    <a:pt x="195" y="884"/>
                  </a:cubicBezTo>
                  <a:cubicBezTo>
                    <a:pt x="403" y="1096"/>
                    <a:pt x="1290" y="1290"/>
                    <a:pt x="1290" y="1290"/>
                  </a:cubicBezTo>
                  <a:cubicBezTo>
                    <a:pt x="1290" y="1290"/>
                    <a:pt x="1156" y="385"/>
                    <a:pt x="962" y="172"/>
                  </a:cubicBezTo>
                  <a:cubicBezTo>
                    <a:pt x="861" y="59"/>
                    <a:pt x="720" y="1"/>
                    <a:pt x="57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8" name="Google Shape;1648;p46"/>
            <p:cNvSpPr/>
            <p:nvPr/>
          </p:nvSpPr>
          <p:spPr>
            <a:xfrm>
              <a:off x="7383750" y="2478925"/>
              <a:ext cx="28900" cy="38425"/>
            </a:xfrm>
            <a:custGeom>
              <a:avLst/>
              <a:gdLst/>
              <a:ahLst/>
              <a:cxnLst/>
              <a:rect l="l" t="t" r="r" b="b"/>
              <a:pathLst>
                <a:path w="1156" h="1537" extrusionOk="0">
                  <a:moveTo>
                    <a:pt x="827" y="1"/>
                  </a:moveTo>
                  <a:cubicBezTo>
                    <a:pt x="827" y="1"/>
                    <a:pt x="134" y="602"/>
                    <a:pt x="56" y="888"/>
                  </a:cubicBezTo>
                  <a:cubicBezTo>
                    <a:pt x="0" y="1156"/>
                    <a:pt x="153" y="1447"/>
                    <a:pt x="444" y="1526"/>
                  </a:cubicBezTo>
                  <a:cubicBezTo>
                    <a:pt x="480" y="1533"/>
                    <a:pt x="517" y="1537"/>
                    <a:pt x="554" y="1537"/>
                  </a:cubicBezTo>
                  <a:cubicBezTo>
                    <a:pt x="787" y="1537"/>
                    <a:pt x="1013" y="1389"/>
                    <a:pt x="1077" y="1138"/>
                  </a:cubicBezTo>
                  <a:cubicBezTo>
                    <a:pt x="1155" y="870"/>
                    <a:pt x="827" y="1"/>
                    <a:pt x="82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9" name="Google Shape;1649;p46"/>
            <p:cNvSpPr/>
            <p:nvPr/>
          </p:nvSpPr>
          <p:spPr>
            <a:xfrm>
              <a:off x="7756275" y="2478175"/>
              <a:ext cx="38500" cy="37875"/>
            </a:xfrm>
            <a:custGeom>
              <a:avLst/>
              <a:gdLst/>
              <a:ahLst/>
              <a:cxnLst/>
              <a:rect l="l" t="t" r="r" b="b"/>
              <a:pathLst>
                <a:path w="1540" h="1515" extrusionOk="0">
                  <a:moveTo>
                    <a:pt x="701" y="1"/>
                  </a:moveTo>
                  <a:cubicBezTo>
                    <a:pt x="545" y="1"/>
                    <a:pt x="389" y="58"/>
                    <a:pt x="269" y="170"/>
                  </a:cubicBezTo>
                  <a:cubicBezTo>
                    <a:pt x="19" y="401"/>
                    <a:pt x="1" y="784"/>
                    <a:pt x="232" y="1034"/>
                  </a:cubicBezTo>
                  <a:cubicBezTo>
                    <a:pt x="481" y="1283"/>
                    <a:pt x="1539" y="1514"/>
                    <a:pt x="1539" y="1514"/>
                  </a:cubicBezTo>
                  <a:cubicBezTo>
                    <a:pt x="1539" y="1514"/>
                    <a:pt x="1387" y="456"/>
                    <a:pt x="1156" y="207"/>
                  </a:cubicBezTo>
                  <a:cubicBezTo>
                    <a:pt x="1036" y="68"/>
                    <a:pt x="869" y="1"/>
                    <a:pt x="7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0" name="Google Shape;1650;p46"/>
            <p:cNvSpPr/>
            <p:nvPr/>
          </p:nvSpPr>
          <p:spPr>
            <a:xfrm>
              <a:off x="7418400" y="2260050"/>
              <a:ext cx="37575" cy="47750"/>
            </a:xfrm>
            <a:custGeom>
              <a:avLst/>
              <a:gdLst/>
              <a:ahLst/>
              <a:cxnLst/>
              <a:rect l="l" t="t" r="r" b="b"/>
              <a:pathLst>
                <a:path w="1503" h="1910" extrusionOk="0">
                  <a:moveTo>
                    <a:pt x="1193" y="0"/>
                  </a:moveTo>
                  <a:cubicBezTo>
                    <a:pt x="1193" y="0"/>
                    <a:pt x="250" y="670"/>
                    <a:pt x="134" y="1017"/>
                  </a:cubicBezTo>
                  <a:cubicBezTo>
                    <a:pt x="0" y="1363"/>
                    <a:pt x="195" y="1751"/>
                    <a:pt x="541" y="1867"/>
                  </a:cubicBezTo>
                  <a:cubicBezTo>
                    <a:pt x="616" y="1896"/>
                    <a:pt x="693" y="1909"/>
                    <a:pt x="769" y="1909"/>
                  </a:cubicBezTo>
                  <a:cubicBezTo>
                    <a:pt x="1041" y="1909"/>
                    <a:pt x="1296" y="1732"/>
                    <a:pt x="1387" y="1460"/>
                  </a:cubicBezTo>
                  <a:cubicBezTo>
                    <a:pt x="1502" y="1114"/>
                    <a:pt x="1193" y="0"/>
                    <a:pt x="119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1" name="Google Shape;1651;p46"/>
            <p:cNvSpPr/>
            <p:nvPr/>
          </p:nvSpPr>
          <p:spPr>
            <a:xfrm>
              <a:off x="7595475" y="2450075"/>
              <a:ext cx="22675" cy="27950"/>
            </a:xfrm>
            <a:custGeom>
              <a:avLst/>
              <a:gdLst/>
              <a:ahLst/>
              <a:cxnLst/>
              <a:rect l="l" t="t" r="r" b="b"/>
              <a:pathLst>
                <a:path w="907" h="1118" extrusionOk="0">
                  <a:moveTo>
                    <a:pt x="448" y="0"/>
                  </a:moveTo>
                  <a:cubicBezTo>
                    <a:pt x="304" y="0"/>
                    <a:pt x="167" y="83"/>
                    <a:pt x="98" y="231"/>
                  </a:cubicBezTo>
                  <a:cubicBezTo>
                    <a:pt x="1" y="425"/>
                    <a:pt x="98" y="1118"/>
                    <a:pt x="98" y="1118"/>
                  </a:cubicBezTo>
                  <a:cubicBezTo>
                    <a:pt x="98" y="1118"/>
                    <a:pt x="712" y="771"/>
                    <a:pt x="809" y="577"/>
                  </a:cubicBezTo>
                  <a:cubicBezTo>
                    <a:pt x="906" y="388"/>
                    <a:pt x="828" y="138"/>
                    <a:pt x="620" y="41"/>
                  </a:cubicBezTo>
                  <a:cubicBezTo>
                    <a:pt x="564" y="14"/>
                    <a:pt x="505" y="0"/>
                    <a:pt x="4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2" name="Google Shape;1652;p46"/>
            <p:cNvSpPr/>
            <p:nvPr/>
          </p:nvSpPr>
          <p:spPr>
            <a:xfrm>
              <a:off x="7586350" y="2389975"/>
              <a:ext cx="59300" cy="39450"/>
            </a:xfrm>
            <a:custGeom>
              <a:avLst/>
              <a:gdLst/>
              <a:ahLst/>
              <a:cxnLst/>
              <a:rect l="l" t="t" r="r" b="b"/>
              <a:pathLst>
                <a:path w="2372" h="1578" extrusionOk="0">
                  <a:moveTo>
                    <a:pt x="776" y="1"/>
                  </a:moveTo>
                  <a:cubicBezTo>
                    <a:pt x="769" y="1"/>
                    <a:pt x="761" y="1"/>
                    <a:pt x="754" y="1"/>
                  </a:cubicBezTo>
                  <a:cubicBezTo>
                    <a:pt x="329" y="38"/>
                    <a:pt x="1" y="422"/>
                    <a:pt x="38" y="847"/>
                  </a:cubicBezTo>
                  <a:cubicBezTo>
                    <a:pt x="78" y="1277"/>
                    <a:pt x="424" y="1578"/>
                    <a:pt x="850" y="1578"/>
                  </a:cubicBezTo>
                  <a:cubicBezTo>
                    <a:pt x="862" y="1578"/>
                    <a:pt x="875" y="1577"/>
                    <a:pt x="888" y="1577"/>
                  </a:cubicBezTo>
                  <a:cubicBezTo>
                    <a:pt x="1308" y="1540"/>
                    <a:pt x="2371" y="671"/>
                    <a:pt x="2371" y="671"/>
                  </a:cubicBezTo>
                  <a:cubicBezTo>
                    <a:pt x="2371" y="671"/>
                    <a:pt x="1231" y="1"/>
                    <a:pt x="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3" name="Google Shape;1653;p46"/>
            <p:cNvSpPr/>
            <p:nvPr/>
          </p:nvSpPr>
          <p:spPr>
            <a:xfrm>
              <a:off x="7655200" y="2470850"/>
              <a:ext cx="31325" cy="43025"/>
            </a:xfrm>
            <a:custGeom>
              <a:avLst/>
              <a:gdLst/>
              <a:ahLst/>
              <a:cxnLst/>
              <a:rect l="l" t="t" r="r" b="b"/>
              <a:pathLst>
                <a:path w="1253" h="1721" extrusionOk="0">
                  <a:moveTo>
                    <a:pt x="828" y="1"/>
                  </a:moveTo>
                  <a:cubicBezTo>
                    <a:pt x="828" y="1"/>
                    <a:pt x="116" y="712"/>
                    <a:pt x="56" y="1040"/>
                  </a:cubicBezTo>
                  <a:cubicBezTo>
                    <a:pt x="1" y="1345"/>
                    <a:pt x="213" y="1655"/>
                    <a:pt x="541" y="1710"/>
                  </a:cubicBezTo>
                  <a:cubicBezTo>
                    <a:pt x="576" y="1717"/>
                    <a:pt x="611" y="1720"/>
                    <a:pt x="645" y="1720"/>
                  </a:cubicBezTo>
                  <a:cubicBezTo>
                    <a:pt x="913" y="1720"/>
                    <a:pt x="1162" y="1520"/>
                    <a:pt x="1211" y="1230"/>
                  </a:cubicBezTo>
                  <a:cubicBezTo>
                    <a:pt x="1253" y="925"/>
                    <a:pt x="828" y="1"/>
                    <a:pt x="82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4" name="Google Shape;1654;p46"/>
            <p:cNvSpPr/>
            <p:nvPr/>
          </p:nvSpPr>
          <p:spPr>
            <a:xfrm>
              <a:off x="7382250" y="2224350"/>
              <a:ext cx="34200" cy="44025"/>
            </a:xfrm>
            <a:custGeom>
              <a:avLst/>
              <a:gdLst/>
              <a:ahLst/>
              <a:cxnLst/>
              <a:rect l="l" t="t" r="r" b="b"/>
              <a:pathLst>
                <a:path w="1368" h="1761" extrusionOk="0">
                  <a:moveTo>
                    <a:pt x="1021" y="0"/>
                  </a:moveTo>
                  <a:cubicBezTo>
                    <a:pt x="1021" y="0"/>
                    <a:pt x="194" y="675"/>
                    <a:pt x="97" y="984"/>
                  </a:cubicBezTo>
                  <a:cubicBezTo>
                    <a:pt x="0" y="1312"/>
                    <a:pt x="194" y="1636"/>
                    <a:pt x="522" y="1733"/>
                  </a:cubicBezTo>
                  <a:cubicBezTo>
                    <a:pt x="581" y="1751"/>
                    <a:pt x="640" y="1760"/>
                    <a:pt x="699" y="1760"/>
                  </a:cubicBezTo>
                  <a:cubicBezTo>
                    <a:pt x="953" y="1760"/>
                    <a:pt x="1196" y="1597"/>
                    <a:pt x="1271" y="1331"/>
                  </a:cubicBezTo>
                  <a:cubicBezTo>
                    <a:pt x="1368" y="1021"/>
                    <a:pt x="1021" y="0"/>
                    <a:pt x="1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5" name="Google Shape;1655;p46"/>
            <p:cNvSpPr/>
            <p:nvPr/>
          </p:nvSpPr>
          <p:spPr>
            <a:xfrm>
              <a:off x="7514625" y="2352500"/>
              <a:ext cx="89550" cy="59000"/>
            </a:xfrm>
            <a:custGeom>
              <a:avLst/>
              <a:gdLst/>
              <a:ahLst/>
              <a:cxnLst/>
              <a:rect l="l" t="t" r="r" b="b"/>
              <a:pathLst>
                <a:path w="3582" h="2360" extrusionOk="0">
                  <a:moveTo>
                    <a:pt x="1203" y="1"/>
                  </a:moveTo>
                  <a:cubicBezTo>
                    <a:pt x="1135" y="1"/>
                    <a:pt x="1074" y="6"/>
                    <a:pt x="1022" y="17"/>
                  </a:cubicBezTo>
                  <a:cubicBezTo>
                    <a:pt x="389" y="169"/>
                    <a:pt x="0" y="807"/>
                    <a:pt x="158" y="1440"/>
                  </a:cubicBezTo>
                  <a:cubicBezTo>
                    <a:pt x="288" y="1986"/>
                    <a:pt x="771" y="2360"/>
                    <a:pt x="1308" y="2360"/>
                  </a:cubicBezTo>
                  <a:cubicBezTo>
                    <a:pt x="1398" y="2360"/>
                    <a:pt x="1489" y="2349"/>
                    <a:pt x="1581" y="2327"/>
                  </a:cubicBezTo>
                  <a:cubicBezTo>
                    <a:pt x="2214" y="2170"/>
                    <a:pt x="3581" y="631"/>
                    <a:pt x="3581" y="631"/>
                  </a:cubicBezTo>
                  <a:cubicBezTo>
                    <a:pt x="3581" y="631"/>
                    <a:pt x="1962" y="1"/>
                    <a:pt x="120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77" name="图片 4">
            <a:extLst>
              <a:ext uri="{FF2B5EF4-FFF2-40B4-BE49-F238E27FC236}">
                <a16:creationId xmlns:a16="http://schemas.microsoft.com/office/drawing/2014/main" id="{118CEE6A-BC45-9F7C-E56B-9DF7A42B2C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6" b="14459"/>
          <a:stretch/>
        </p:blipFill>
        <p:spPr>
          <a:xfrm>
            <a:off x="1678146" y="1052623"/>
            <a:ext cx="8958756" cy="6177517"/>
          </a:xfrm>
          <a:prstGeom prst="rect">
            <a:avLst/>
          </a:prstGeom>
        </p:spPr>
      </p:pic>
      <p:grpSp>
        <p:nvGrpSpPr>
          <p:cNvPr id="178" name="Google Shape;1656;p46">
            <a:extLst>
              <a:ext uri="{FF2B5EF4-FFF2-40B4-BE49-F238E27FC236}">
                <a16:creationId xmlns:a16="http://schemas.microsoft.com/office/drawing/2014/main" id="{10ECFB45-0556-9A27-0FD6-28D841B706A5}"/>
              </a:ext>
            </a:extLst>
          </p:cNvPr>
          <p:cNvGrpSpPr/>
          <p:nvPr/>
        </p:nvGrpSpPr>
        <p:grpSpPr>
          <a:xfrm>
            <a:off x="719526" y="6271109"/>
            <a:ext cx="589257" cy="498607"/>
            <a:chOff x="2486732" y="2978412"/>
            <a:chExt cx="589257" cy="498607"/>
          </a:xfrm>
        </p:grpSpPr>
        <p:sp>
          <p:nvSpPr>
            <p:cNvPr id="179" name="Google Shape;1657;p46">
              <a:extLst>
                <a:ext uri="{FF2B5EF4-FFF2-40B4-BE49-F238E27FC236}">
                  <a16:creationId xmlns:a16="http://schemas.microsoft.com/office/drawing/2014/main" id="{83671FA8-4C98-47F3-7510-FDFB5B8636CC}"/>
                </a:ext>
              </a:extLst>
            </p:cNvPr>
            <p:cNvSpPr/>
            <p:nvPr/>
          </p:nvSpPr>
          <p:spPr>
            <a:xfrm>
              <a:off x="2838881" y="3231956"/>
              <a:ext cx="71173" cy="170973"/>
            </a:xfrm>
            <a:custGeom>
              <a:avLst/>
              <a:gdLst/>
              <a:ahLst/>
              <a:cxnLst/>
              <a:rect l="l" t="t" r="r" b="b"/>
              <a:pathLst>
                <a:path w="537" h="1290" extrusionOk="0">
                  <a:moveTo>
                    <a:pt x="38" y="0"/>
                  </a:moveTo>
                  <a:cubicBezTo>
                    <a:pt x="1" y="19"/>
                    <a:pt x="1" y="42"/>
                    <a:pt x="1" y="60"/>
                  </a:cubicBezTo>
                  <a:lnTo>
                    <a:pt x="19" y="79"/>
                  </a:lnTo>
                  <a:lnTo>
                    <a:pt x="19" y="97"/>
                  </a:lnTo>
                  <a:lnTo>
                    <a:pt x="38" y="116"/>
                  </a:lnTo>
                  <a:cubicBezTo>
                    <a:pt x="38" y="134"/>
                    <a:pt x="56" y="157"/>
                    <a:pt x="56" y="176"/>
                  </a:cubicBezTo>
                  <a:cubicBezTo>
                    <a:pt x="56" y="213"/>
                    <a:pt x="74" y="250"/>
                    <a:pt x="74" y="310"/>
                  </a:cubicBezTo>
                  <a:lnTo>
                    <a:pt x="74" y="425"/>
                  </a:lnTo>
                  <a:cubicBezTo>
                    <a:pt x="56" y="462"/>
                    <a:pt x="38" y="504"/>
                    <a:pt x="19" y="541"/>
                  </a:cubicBezTo>
                  <a:cubicBezTo>
                    <a:pt x="19" y="541"/>
                    <a:pt x="19" y="559"/>
                    <a:pt x="38" y="559"/>
                  </a:cubicBezTo>
                  <a:lnTo>
                    <a:pt x="56" y="559"/>
                  </a:lnTo>
                  <a:cubicBezTo>
                    <a:pt x="98" y="522"/>
                    <a:pt x="116" y="481"/>
                    <a:pt x="116" y="444"/>
                  </a:cubicBezTo>
                  <a:cubicBezTo>
                    <a:pt x="135" y="388"/>
                    <a:pt x="153" y="347"/>
                    <a:pt x="153" y="291"/>
                  </a:cubicBezTo>
                  <a:cubicBezTo>
                    <a:pt x="172" y="328"/>
                    <a:pt x="190" y="347"/>
                    <a:pt x="190" y="388"/>
                  </a:cubicBezTo>
                  <a:cubicBezTo>
                    <a:pt x="232" y="444"/>
                    <a:pt x="250" y="504"/>
                    <a:pt x="269" y="559"/>
                  </a:cubicBezTo>
                  <a:cubicBezTo>
                    <a:pt x="287" y="578"/>
                    <a:pt x="287" y="619"/>
                    <a:pt x="287" y="638"/>
                  </a:cubicBezTo>
                  <a:cubicBezTo>
                    <a:pt x="306" y="675"/>
                    <a:pt x="306" y="693"/>
                    <a:pt x="329" y="735"/>
                  </a:cubicBezTo>
                  <a:lnTo>
                    <a:pt x="329" y="753"/>
                  </a:lnTo>
                  <a:cubicBezTo>
                    <a:pt x="347" y="772"/>
                    <a:pt x="366" y="790"/>
                    <a:pt x="384" y="809"/>
                  </a:cubicBezTo>
                  <a:cubicBezTo>
                    <a:pt x="403" y="850"/>
                    <a:pt x="403" y="869"/>
                    <a:pt x="403" y="906"/>
                  </a:cubicBezTo>
                  <a:lnTo>
                    <a:pt x="403" y="924"/>
                  </a:lnTo>
                  <a:lnTo>
                    <a:pt x="403" y="943"/>
                  </a:lnTo>
                  <a:lnTo>
                    <a:pt x="403" y="966"/>
                  </a:lnTo>
                  <a:lnTo>
                    <a:pt x="403" y="1021"/>
                  </a:lnTo>
                  <a:lnTo>
                    <a:pt x="403" y="1155"/>
                  </a:lnTo>
                  <a:cubicBezTo>
                    <a:pt x="403" y="1155"/>
                    <a:pt x="403" y="1174"/>
                    <a:pt x="421" y="1174"/>
                  </a:cubicBezTo>
                  <a:cubicBezTo>
                    <a:pt x="403" y="1197"/>
                    <a:pt x="403" y="1215"/>
                    <a:pt x="384" y="1215"/>
                  </a:cubicBezTo>
                  <a:cubicBezTo>
                    <a:pt x="384" y="1234"/>
                    <a:pt x="384" y="1234"/>
                    <a:pt x="366" y="1252"/>
                  </a:cubicBezTo>
                  <a:cubicBezTo>
                    <a:pt x="366" y="1252"/>
                    <a:pt x="366" y="1271"/>
                    <a:pt x="347" y="1289"/>
                  </a:cubicBezTo>
                  <a:cubicBezTo>
                    <a:pt x="366" y="1271"/>
                    <a:pt x="366" y="1271"/>
                    <a:pt x="384" y="1252"/>
                  </a:cubicBezTo>
                  <a:lnTo>
                    <a:pt x="403" y="1234"/>
                  </a:lnTo>
                  <a:cubicBezTo>
                    <a:pt x="421" y="1215"/>
                    <a:pt x="421" y="1215"/>
                    <a:pt x="421" y="1197"/>
                  </a:cubicBezTo>
                  <a:lnTo>
                    <a:pt x="444" y="1197"/>
                  </a:lnTo>
                  <a:cubicBezTo>
                    <a:pt x="444" y="1215"/>
                    <a:pt x="463" y="1215"/>
                    <a:pt x="463" y="1234"/>
                  </a:cubicBezTo>
                  <a:cubicBezTo>
                    <a:pt x="463" y="1252"/>
                    <a:pt x="463" y="1271"/>
                    <a:pt x="481" y="1289"/>
                  </a:cubicBezTo>
                  <a:lnTo>
                    <a:pt x="481" y="1234"/>
                  </a:lnTo>
                  <a:cubicBezTo>
                    <a:pt x="463" y="1215"/>
                    <a:pt x="463" y="1197"/>
                    <a:pt x="463" y="1197"/>
                  </a:cubicBezTo>
                  <a:cubicBezTo>
                    <a:pt x="481" y="1197"/>
                    <a:pt x="481" y="1174"/>
                    <a:pt x="481" y="1174"/>
                  </a:cubicBezTo>
                  <a:cubicBezTo>
                    <a:pt x="518" y="1137"/>
                    <a:pt x="518" y="1081"/>
                    <a:pt x="537" y="1040"/>
                  </a:cubicBezTo>
                  <a:lnTo>
                    <a:pt x="537" y="966"/>
                  </a:lnTo>
                  <a:lnTo>
                    <a:pt x="537" y="924"/>
                  </a:lnTo>
                  <a:lnTo>
                    <a:pt x="537" y="887"/>
                  </a:lnTo>
                  <a:cubicBezTo>
                    <a:pt x="537" y="850"/>
                    <a:pt x="518" y="809"/>
                    <a:pt x="500" y="772"/>
                  </a:cubicBezTo>
                  <a:cubicBezTo>
                    <a:pt x="537" y="753"/>
                    <a:pt x="537" y="693"/>
                    <a:pt x="518" y="656"/>
                  </a:cubicBezTo>
                  <a:cubicBezTo>
                    <a:pt x="500" y="638"/>
                    <a:pt x="500" y="596"/>
                    <a:pt x="481" y="559"/>
                  </a:cubicBezTo>
                  <a:cubicBezTo>
                    <a:pt x="463" y="541"/>
                    <a:pt x="463" y="504"/>
                    <a:pt x="444" y="481"/>
                  </a:cubicBezTo>
                  <a:cubicBezTo>
                    <a:pt x="403" y="425"/>
                    <a:pt x="366" y="365"/>
                    <a:pt x="329" y="310"/>
                  </a:cubicBezTo>
                  <a:cubicBezTo>
                    <a:pt x="306" y="273"/>
                    <a:pt x="269" y="213"/>
                    <a:pt x="213" y="157"/>
                  </a:cubicBezTo>
                  <a:cubicBezTo>
                    <a:pt x="190" y="134"/>
                    <a:pt x="172" y="116"/>
                    <a:pt x="153" y="79"/>
                  </a:cubicBezTo>
                  <a:cubicBezTo>
                    <a:pt x="153" y="79"/>
                    <a:pt x="135" y="60"/>
                    <a:pt x="116" y="60"/>
                  </a:cubicBezTo>
                  <a:lnTo>
                    <a:pt x="116" y="42"/>
                  </a:lnTo>
                  <a:lnTo>
                    <a:pt x="98" y="19"/>
                  </a:lnTo>
                  <a:lnTo>
                    <a:pt x="74" y="19"/>
                  </a:lnTo>
                  <a:cubicBezTo>
                    <a:pt x="74" y="0"/>
                    <a:pt x="56" y="0"/>
                    <a:pt x="38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1658;p46">
              <a:extLst>
                <a:ext uri="{FF2B5EF4-FFF2-40B4-BE49-F238E27FC236}">
                  <a16:creationId xmlns:a16="http://schemas.microsoft.com/office/drawing/2014/main" id="{EA3F419C-2C1E-0541-35CF-2CE48ADCBAAE}"/>
                </a:ext>
              </a:extLst>
            </p:cNvPr>
            <p:cNvSpPr/>
            <p:nvPr/>
          </p:nvSpPr>
          <p:spPr>
            <a:xfrm>
              <a:off x="2876919" y="3202798"/>
              <a:ext cx="132935" cy="149237"/>
            </a:xfrm>
            <a:custGeom>
              <a:avLst/>
              <a:gdLst/>
              <a:ahLst/>
              <a:cxnLst/>
              <a:rect l="l" t="t" r="r" b="b"/>
              <a:pathLst>
                <a:path w="1003" h="1126" extrusionOk="0">
                  <a:moveTo>
                    <a:pt x="924" y="1070"/>
                  </a:moveTo>
                  <a:cubicBezTo>
                    <a:pt x="906" y="1089"/>
                    <a:pt x="906" y="1107"/>
                    <a:pt x="906" y="1126"/>
                  </a:cubicBezTo>
                  <a:cubicBezTo>
                    <a:pt x="924" y="1107"/>
                    <a:pt x="924" y="1089"/>
                    <a:pt x="924" y="1070"/>
                  </a:cubicBezTo>
                  <a:close/>
                  <a:moveTo>
                    <a:pt x="43" y="0"/>
                  </a:moveTo>
                  <a:cubicBezTo>
                    <a:pt x="29" y="0"/>
                    <a:pt x="13" y="14"/>
                    <a:pt x="0" y="31"/>
                  </a:cubicBezTo>
                  <a:lnTo>
                    <a:pt x="0" y="86"/>
                  </a:lnTo>
                  <a:lnTo>
                    <a:pt x="19" y="86"/>
                  </a:lnTo>
                  <a:lnTo>
                    <a:pt x="19" y="105"/>
                  </a:lnTo>
                  <a:lnTo>
                    <a:pt x="42" y="105"/>
                  </a:lnTo>
                  <a:lnTo>
                    <a:pt x="60" y="123"/>
                  </a:lnTo>
                  <a:cubicBezTo>
                    <a:pt x="79" y="146"/>
                    <a:pt x="97" y="165"/>
                    <a:pt x="116" y="183"/>
                  </a:cubicBezTo>
                  <a:cubicBezTo>
                    <a:pt x="134" y="220"/>
                    <a:pt x="176" y="262"/>
                    <a:pt x="194" y="299"/>
                  </a:cubicBezTo>
                  <a:cubicBezTo>
                    <a:pt x="213" y="336"/>
                    <a:pt x="231" y="377"/>
                    <a:pt x="231" y="414"/>
                  </a:cubicBezTo>
                  <a:lnTo>
                    <a:pt x="231" y="548"/>
                  </a:lnTo>
                  <a:lnTo>
                    <a:pt x="231" y="567"/>
                  </a:lnTo>
                  <a:cubicBezTo>
                    <a:pt x="231" y="567"/>
                    <a:pt x="231" y="585"/>
                    <a:pt x="250" y="585"/>
                  </a:cubicBezTo>
                  <a:cubicBezTo>
                    <a:pt x="273" y="585"/>
                    <a:pt x="273" y="585"/>
                    <a:pt x="273" y="567"/>
                  </a:cubicBezTo>
                  <a:cubicBezTo>
                    <a:pt x="291" y="511"/>
                    <a:pt x="291" y="470"/>
                    <a:pt x="291" y="414"/>
                  </a:cubicBezTo>
                  <a:cubicBezTo>
                    <a:pt x="291" y="354"/>
                    <a:pt x="273" y="317"/>
                    <a:pt x="250" y="262"/>
                  </a:cubicBezTo>
                  <a:cubicBezTo>
                    <a:pt x="250" y="262"/>
                    <a:pt x="231" y="239"/>
                    <a:pt x="231" y="220"/>
                  </a:cubicBezTo>
                  <a:lnTo>
                    <a:pt x="231" y="220"/>
                  </a:lnTo>
                  <a:cubicBezTo>
                    <a:pt x="273" y="262"/>
                    <a:pt x="310" y="299"/>
                    <a:pt x="347" y="336"/>
                  </a:cubicBezTo>
                  <a:cubicBezTo>
                    <a:pt x="407" y="377"/>
                    <a:pt x="462" y="414"/>
                    <a:pt x="504" y="470"/>
                  </a:cubicBezTo>
                  <a:cubicBezTo>
                    <a:pt x="522" y="493"/>
                    <a:pt x="541" y="511"/>
                    <a:pt x="578" y="548"/>
                  </a:cubicBezTo>
                  <a:cubicBezTo>
                    <a:pt x="596" y="567"/>
                    <a:pt x="619" y="585"/>
                    <a:pt x="638" y="627"/>
                  </a:cubicBezTo>
                  <a:lnTo>
                    <a:pt x="656" y="627"/>
                  </a:lnTo>
                  <a:cubicBezTo>
                    <a:pt x="675" y="645"/>
                    <a:pt x="693" y="664"/>
                    <a:pt x="712" y="664"/>
                  </a:cubicBezTo>
                  <a:cubicBezTo>
                    <a:pt x="753" y="701"/>
                    <a:pt x="772" y="742"/>
                    <a:pt x="790" y="779"/>
                  </a:cubicBezTo>
                  <a:lnTo>
                    <a:pt x="809" y="779"/>
                  </a:lnTo>
                  <a:lnTo>
                    <a:pt x="809" y="798"/>
                  </a:lnTo>
                  <a:cubicBezTo>
                    <a:pt x="809" y="816"/>
                    <a:pt x="827" y="816"/>
                    <a:pt x="827" y="839"/>
                  </a:cubicBezTo>
                  <a:cubicBezTo>
                    <a:pt x="827" y="858"/>
                    <a:pt x="850" y="876"/>
                    <a:pt x="850" y="895"/>
                  </a:cubicBezTo>
                  <a:cubicBezTo>
                    <a:pt x="887" y="932"/>
                    <a:pt x="887" y="973"/>
                    <a:pt x="924" y="1010"/>
                  </a:cubicBezTo>
                  <a:lnTo>
                    <a:pt x="924" y="1029"/>
                  </a:lnTo>
                  <a:lnTo>
                    <a:pt x="924" y="1070"/>
                  </a:lnTo>
                  <a:cubicBezTo>
                    <a:pt x="943" y="1047"/>
                    <a:pt x="943" y="1047"/>
                    <a:pt x="943" y="1029"/>
                  </a:cubicBezTo>
                  <a:lnTo>
                    <a:pt x="943" y="1047"/>
                  </a:lnTo>
                  <a:cubicBezTo>
                    <a:pt x="966" y="1047"/>
                    <a:pt x="966" y="1070"/>
                    <a:pt x="966" y="1070"/>
                  </a:cubicBezTo>
                  <a:lnTo>
                    <a:pt x="984" y="1089"/>
                  </a:lnTo>
                  <a:cubicBezTo>
                    <a:pt x="984" y="1107"/>
                    <a:pt x="1003" y="1107"/>
                    <a:pt x="1003" y="1126"/>
                  </a:cubicBezTo>
                  <a:lnTo>
                    <a:pt x="1003" y="1089"/>
                  </a:lnTo>
                  <a:cubicBezTo>
                    <a:pt x="984" y="1089"/>
                    <a:pt x="984" y="1070"/>
                    <a:pt x="984" y="1070"/>
                  </a:cubicBezTo>
                  <a:cubicBezTo>
                    <a:pt x="984" y="1047"/>
                    <a:pt x="984" y="1047"/>
                    <a:pt x="966" y="1029"/>
                  </a:cubicBezTo>
                  <a:cubicBezTo>
                    <a:pt x="966" y="1010"/>
                    <a:pt x="984" y="1010"/>
                    <a:pt x="984" y="1010"/>
                  </a:cubicBezTo>
                  <a:cubicBezTo>
                    <a:pt x="984" y="955"/>
                    <a:pt x="984" y="895"/>
                    <a:pt x="966" y="858"/>
                  </a:cubicBezTo>
                  <a:cubicBezTo>
                    <a:pt x="966" y="816"/>
                    <a:pt x="943" y="798"/>
                    <a:pt x="943" y="779"/>
                  </a:cubicBezTo>
                  <a:cubicBezTo>
                    <a:pt x="924" y="761"/>
                    <a:pt x="924" y="724"/>
                    <a:pt x="906" y="701"/>
                  </a:cubicBezTo>
                  <a:cubicBezTo>
                    <a:pt x="887" y="664"/>
                    <a:pt x="850" y="627"/>
                    <a:pt x="827" y="585"/>
                  </a:cubicBezTo>
                  <a:cubicBezTo>
                    <a:pt x="827" y="548"/>
                    <a:pt x="827" y="493"/>
                    <a:pt x="790" y="470"/>
                  </a:cubicBezTo>
                  <a:cubicBezTo>
                    <a:pt x="772" y="451"/>
                    <a:pt x="735" y="414"/>
                    <a:pt x="712" y="396"/>
                  </a:cubicBezTo>
                  <a:cubicBezTo>
                    <a:pt x="675" y="377"/>
                    <a:pt x="656" y="354"/>
                    <a:pt x="619" y="336"/>
                  </a:cubicBezTo>
                  <a:cubicBezTo>
                    <a:pt x="559" y="280"/>
                    <a:pt x="504" y="239"/>
                    <a:pt x="444" y="202"/>
                  </a:cubicBezTo>
                  <a:cubicBezTo>
                    <a:pt x="388" y="165"/>
                    <a:pt x="328" y="123"/>
                    <a:pt x="273" y="86"/>
                  </a:cubicBezTo>
                  <a:cubicBezTo>
                    <a:pt x="231" y="86"/>
                    <a:pt x="194" y="68"/>
                    <a:pt x="176" y="49"/>
                  </a:cubicBezTo>
                  <a:cubicBezTo>
                    <a:pt x="157" y="49"/>
                    <a:pt x="134" y="31"/>
                    <a:pt x="116" y="31"/>
                  </a:cubicBezTo>
                  <a:cubicBezTo>
                    <a:pt x="116" y="31"/>
                    <a:pt x="97" y="31"/>
                    <a:pt x="97" y="8"/>
                  </a:cubicBezTo>
                  <a:lnTo>
                    <a:pt x="60" y="8"/>
                  </a:lnTo>
                  <a:cubicBezTo>
                    <a:pt x="55" y="2"/>
                    <a:pt x="49" y="0"/>
                    <a:pt x="43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1659;p46">
              <a:extLst>
                <a:ext uri="{FF2B5EF4-FFF2-40B4-BE49-F238E27FC236}">
                  <a16:creationId xmlns:a16="http://schemas.microsoft.com/office/drawing/2014/main" id="{2F90370C-D83B-F565-8F4A-0CFD0F6009B8}"/>
                </a:ext>
              </a:extLst>
            </p:cNvPr>
            <p:cNvSpPr/>
            <p:nvPr/>
          </p:nvSpPr>
          <p:spPr>
            <a:xfrm>
              <a:off x="2775264" y="3273573"/>
              <a:ext cx="96885" cy="203445"/>
            </a:xfrm>
            <a:custGeom>
              <a:avLst/>
              <a:gdLst/>
              <a:ahLst/>
              <a:cxnLst/>
              <a:rect l="l" t="t" r="r" b="b"/>
              <a:pathLst>
                <a:path w="731" h="1535" extrusionOk="0">
                  <a:moveTo>
                    <a:pt x="682" y="0"/>
                  </a:moveTo>
                  <a:cubicBezTo>
                    <a:pt x="671" y="0"/>
                    <a:pt x="661" y="5"/>
                    <a:pt x="652" y="14"/>
                  </a:cubicBezTo>
                  <a:lnTo>
                    <a:pt x="652" y="33"/>
                  </a:lnTo>
                  <a:lnTo>
                    <a:pt x="633" y="51"/>
                  </a:lnTo>
                  <a:lnTo>
                    <a:pt x="615" y="74"/>
                  </a:lnTo>
                  <a:cubicBezTo>
                    <a:pt x="596" y="93"/>
                    <a:pt x="578" y="111"/>
                    <a:pt x="554" y="130"/>
                  </a:cubicBezTo>
                  <a:cubicBezTo>
                    <a:pt x="518" y="148"/>
                    <a:pt x="481" y="167"/>
                    <a:pt x="420" y="208"/>
                  </a:cubicBezTo>
                  <a:cubicBezTo>
                    <a:pt x="347" y="245"/>
                    <a:pt x="250" y="264"/>
                    <a:pt x="152" y="282"/>
                  </a:cubicBezTo>
                  <a:cubicBezTo>
                    <a:pt x="116" y="282"/>
                    <a:pt x="92" y="305"/>
                    <a:pt x="92" y="324"/>
                  </a:cubicBezTo>
                  <a:lnTo>
                    <a:pt x="92" y="342"/>
                  </a:lnTo>
                  <a:lnTo>
                    <a:pt x="74" y="361"/>
                  </a:lnTo>
                  <a:lnTo>
                    <a:pt x="74" y="379"/>
                  </a:lnTo>
                  <a:cubicBezTo>
                    <a:pt x="74" y="398"/>
                    <a:pt x="55" y="398"/>
                    <a:pt x="55" y="421"/>
                  </a:cubicBezTo>
                  <a:cubicBezTo>
                    <a:pt x="55" y="439"/>
                    <a:pt x="55" y="476"/>
                    <a:pt x="37" y="495"/>
                  </a:cubicBezTo>
                  <a:cubicBezTo>
                    <a:pt x="37" y="555"/>
                    <a:pt x="18" y="610"/>
                    <a:pt x="18" y="670"/>
                  </a:cubicBezTo>
                  <a:cubicBezTo>
                    <a:pt x="18" y="726"/>
                    <a:pt x="0" y="786"/>
                    <a:pt x="0" y="841"/>
                  </a:cubicBezTo>
                  <a:lnTo>
                    <a:pt x="0" y="1017"/>
                  </a:lnTo>
                  <a:lnTo>
                    <a:pt x="0" y="1035"/>
                  </a:lnTo>
                  <a:cubicBezTo>
                    <a:pt x="18" y="1072"/>
                    <a:pt x="37" y="1114"/>
                    <a:pt x="74" y="1114"/>
                  </a:cubicBezTo>
                  <a:cubicBezTo>
                    <a:pt x="92" y="1151"/>
                    <a:pt x="92" y="1169"/>
                    <a:pt x="92" y="1206"/>
                  </a:cubicBezTo>
                  <a:cubicBezTo>
                    <a:pt x="92" y="1248"/>
                    <a:pt x="92" y="1285"/>
                    <a:pt x="116" y="1322"/>
                  </a:cubicBezTo>
                  <a:lnTo>
                    <a:pt x="116" y="1382"/>
                  </a:lnTo>
                  <a:cubicBezTo>
                    <a:pt x="116" y="1400"/>
                    <a:pt x="134" y="1419"/>
                    <a:pt x="134" y="1437"/>
                  </a:cubicBezTo>
                  <a:lnTo>
                    <a:pt x="152" y="1437"/>
                  </a:lnTo>
                  <a:lnTo>
                    <a:pt x="134" y="1460"/>
                  </a:lnTo>
                  <a:cubicBezTo>
                    <a:pt x="134" y="1479"/>
                    <a:pt x="134" y="1497"/>
                    <a:pt x="116" y="1516"/>
                  </a:cubicBezTo>
                  <a:cubicBezTo>
                    <a:pt x="134" y="1497"/>
                    <a:pt x="152" y="1479"/>
                    <a:pt x="152" y="1479"/>
                  </a:cubicBezTo>
                  <a:lnTo>
                    <a:pt x="171" y="1460"/>
                  </a:lnTo>
                  <a:lnTo>
                    <a:pt x="171" y="1479"/>
                  </a:lnTo>
                  <a:lnTo>
                    <a:pt x="189" y="1497"/>
                  </a:lnTo>
                  <a:lnTo>
                    <a:pt x="189" y="1479"/>
                  </a:lnTo>
                  <a:lnTo>
                    <a:pt x="189" y="1460"/>
                  </a:lnTo>
                  <a:lnTo>
                    <a:pt x="189" y="1437"/>
                  </a:lnTo>
                  <a:cubicBezTo>
                    <a:pt x="189" y="1437"/>
                    <a:pt x="208" y="1437"/>
                    <a:pt x="208" y="1419"/>
                  </a:cubicBezTo>
                  <a:lnTo>
                    <a:pt x="208" y="1363"/>
                  </a:lnTo>
                  <a:lnTo>
                    <a:pt x="208" y="1303"/>
                  </a:lnTo>
                  <a:cubicBezTo>
                    <a:pt x="208" y="1266"/>
                    <a:pt x="208" y="1229"/>
                    <a:pt x="189" y="1188"/>
                  </a:cubicBezTo>
                  <a:lnTo>
                    <a:pt x="189" y="1114"/>
                  </a:lnTo>
                  <a:cubicBezTo>
                    <a:pt x="231" y="1072"/>
                    <a:pt x="250" y="1035"/>
                    <a:pt x="231" y="998"/>
                  </a:cubicBezTo>
                  <a:cubicBezTo>
                    <a:pt x="231" y="938"/>
                    <a:pt x="208" y="883"/>
                    <a:pt x="208" y="841"/>
                  </a:cubicBezTo>
                  <a:lnTo>
                    <a:pt x="208" y="689"/>
                  </a:lnTo>
                  <a:lnTo>
                    <a:pt x="208" y="536"/>
                  </a:lnTo>
                  <a:cubicBezTo>
                    <a:pt x="208" y="495"/>
                    <a:pt x="208" y="476"/>
                    <a:pt x="231" y="458"/>
                  </a:cubicBezTo>
                  <a:lnTo>
                    <a:pt x="231" y="421"/>
                  </a:lnTo>
                  <a:cubicBezTo>
                    <a:pt x="323" y="379"/>
                    <a:pt x="402" y="342"/>
                    <a:pt x="481" y="305"/>
                  </a:cubicBezTo>
                  <a:cubicBezTo>
                    <a:pt x="536" y="264"/>
                    <a:pt x="578" y="245"/>
                    <a:pt x="615" y="190"/>
                  </a:cubicBezTo>
                  <a:cubicBezTo>
                    <a:pt x="633" y="167"/>
                    <a:pt x="652" y="148"/>
                    <a:pt x="670" y="130"/>
                  </a:cubicBezTo>
                  <a:cubicBezTo>
                    <a:pt x="693" y="130"/>
                    <a:pt x="693" y="111"/>
                    <a:pt x="712" y="93"/>
                  </a:cubicBezTo>
                  <a:lnTo>
                    <a:pt x="712" y="74"/>
                  </a:lnTo>
                  <a:lnTo>
                    <a:pt x="730" y="74"/>
                  </a:lnTo>
                  <a:lnTo>
                    <a:pt x="730" y="51"/>
                  </a:lnTo>
                  <a:cubicBezTo>
                    <a:pt x="730" y="33"/>
                    <a:pt x="730" y="14"/>
                    <a:pt x="712" y="14"/>
                  </a:cubicBezTo>
                  <a:cubicBezTo>
                    <a:pt x="702" y="5"/>
                    <a:pt x="692" y="0"/>
                    <a:pt x="682" y="0"/>
                  </a:cubicBezTo>
                  <a:close/>
                  <a:moveTo>
                    <a:pt x="189" y="1497"/>
                  </a:moveTo>
                  <a:cubicBezTo>
                    <a:pt x="189" y="1516"/>
                    <a:pt x="189" y="1516"/>
                    <a:pt x="208" y="1534"/>
                  </a:cubicBezTo>
                  <a:cubicBezTo>
                    <a:pt x="208" y="1516"/>
                    <a:pt x="189" y="1516"/>
                    <a:pt x="189" y="1497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1660;p46">
              <a:extLst>
                <a:ext uri="{FF2B5EF4-FFF2-40B4-BE49-F238E27FC236}">
                  <a16:creationId xmlns:a16="http://schemas.microsoft.com/office/drawing/2014/main" id="{E302EDEE-C822-39C5-E7EA-AD143316793E}"/>
                </a:ext>
              </a:extLst>
            </p:cNvPr>
            <p:cNvSpPr/>
            <p:nvPr/>
          </p:nvSpPr>
          <p:spPr>
            <a:xfrm>
              <a:off x="3001768" y="3130300"/>
              <a:ext cx="74221" cy="27700"/>
            </a:xfrm>
            <a:custGeom>
              <a:avLst/>
              <a:gdLst/>
              <a:ahLst/>
              <a:cxnLst/>
              <a:rect l="l" t="t" r="r" b="b"/>
              <a:pathLst>
                <a:path w="560" h="209" extrusionOk="0">
                  <a:moveTo>
                    <a:pt x="541" y="0"/>
                  </a:moveTo>
                  <a:cubicBezTo>
                    <a:pt x="523" y="0"/>
                    <a:pt x="523" y="0"/>
                    <a:pt x="523" y="19"/>
                  </a:cubicBezTo>
                  <a:lnTo>
                    <a:pt x="523" y="37"/>
                  </a:lnTo>
                  <a:lnTo>
                    <a:pt x="504" y="37"/>
                  </a:lnTo>
                  <a:lnTo>
                    <a:pt x="504" y="56"/>
                  </a:lnTo>
                  <a:lnTo>
                    <a:pt x="407" y="56"/>
                  </a:lnTo>
                  <a:cubicBezTo>
                    <a:pt x="389" y="56"/>
                    <a:pt x="370" y="37"/>
                    <a:pt x="347" y="37"/>
                  </a:cubicBezTo>
                  <a:lnTo>
                    <a:pt x="273" y="37"/>
                  </a:lnTo>
                  <a:cubicBezTo>
                    <a:pt x="232" y="37"/>
                    <a:pt x="213" y="37"/>
                    <a:pt x="195" y="56"/>
                  </a:cubicBezTo>
                  <a:lnTo>
                    <a:pt x="176" y="56"/>
                  </a:lnTo>
                  <a:cubicBezTo>
                    <a:pt x="158" y="74"/>
                    <a:pt x="116" y="93"/>
                    <a:pt x="98" y="116"/>
                  </a:cubicBezTo>
                  <a:cubicBezTo>
                    <a:pt x="79" y="134"/>
                    <a:pt x="61" y="134"/>
                    <a:pt x="42" y="153"/>
                  </a:cubicBezTo>
                  <a:cubicBezTo>
                    <a:pt x="42" y="171"/>
                    <a:pt x="24" y="171"/>
                    <a:pt x="1" y="190"/>
                  </a:cubicBezTo>
                  <a:lnTo>
                    <a:pt x="1" y="208"/>
                  </a:lnTo>
                  <a:lnTo>
                    <a:pt x="24" y="208"/>
                  </a:lnTo>
                  <a:cubicBezTo>
                    <a:pt x="42" y="190"/>
                    <a:pt x="61" y="190"/>
                    <a:pt x="61" y="171"/>
                  </a:cubicBezTo>
                  <a:cubicBezTo>
                    <a:pt x="79" y="153"/>
                    <a:pt x="98" y="153"/>
                    <a:pt x="98" y="134"/>
                  </a:cubicBezTo>
                  <a:cubicBezTo>
                    <a:pt x="116" y="116"/>
                    <a:pt x="139" y="116"/>
                    <a:pt x="158" y="93"/>
                  </a:cubicBezTo>
                  <a:cubicBezTo>
                    <a:pt x="158" y="93"/>
                    <a:pt x="176" y="74"/>
                    <a:pt x="195" y="74"/>
                  </a:cubicBezTo>
                  <a:cubicBezTo>
                    <a:pt x="213" y="74"/>
                    <a:pt x="232" y="56"/>
                    <a:pt x="273" y="56"/>
                  </a:cubicBezTo>
                  <a:cubicBezTo>
                    <a:pt x="292" y="56"/>
                    <a:pt x="310" y="56"/>
                    <a:pt x="329" y="74"/>
                  </a:cubicBezTo>
                  <a:cubicBezTo>
                    <a:pt x="389" y="74"/>
                    <a:pt x="444" y="74"/>
                    <a:pt x="486" y="93"/>
                  </a:cubicBezTo>
                  <a:lnTo>
                    <a:pt x="504" y="93"/>
                  </a:lnTo>
                  <a:lnTo>
                    <a:pt x="523" y="74"/>
                  </a:lnTo>
                  <a:lnTo>
                    <a:pt x="541" y="56"/>
                  </a:lnTo>
                  <a:lnTo>
                    <a:pt x="560" y="37"/>
                  </a:lnTo>
                  <a:lnTo>
                    <a:pt x="560" y="19"/>
                  </a:lnTo>
                  <a:cubicBezTo>
                    <a:pt x="560" y="0"/>
                    <a:pt x="541" y="0"/>
                    <a:pt x="54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1661;p46">
              <a:extLst>
                <a:ext uri="{FF2B5EF4-FFF2-40B4-BE49-F238E27FC236}">
                  <a16:creationId xmlns:a16="http://schemas.microsoft.com/office/drawing/2014/main" id="{B920C272-04CD-95C1-2AF5-BB56E1DA24A8}"/>
                </a:ext>
              </a:extLst>
            </p:cNvPr>
            <p:cNvSpPr/>
            <p:nvPr/>
          </p:nvSpPr>
          <p:spPr>
            <a:xfrm>
              <a:off x="2550482" y="2978412"/>
              <a:ext cx="324054" cy="238302"/>
            </a:xfrm>
            <a:custGeom>
              <a:avLst/>
              <a:gdLst/>
              <a:ahLst/>
              <a:cxnLst/>
              <a:rect l="l" t="t" r="r" b="b"/>
              <a:pathLst>
                <a:path w="2445" h="1798" extrusionOk="0">
                  <a:moveTo>
                    <a:pt x="415" y="1"/>
                  </a:moveTo>
                  <a:cubicBezTo>
                    <a:pt x="224" y="1"/>
                    <a:pt x="146" y="73"/>
                    <a:pt x="97" y="162"/>
                  </a:cubicBezTo>
                  <a:cubicBezTo>
                    <a:pt x="0" y="296"/>
                    <a:pt x="37" y="509"/>
                    <a:pt x="213" y="643"/>
                  </a:cubicBezTo>
                  <a:cubicBezTo>
                    <a:pt x="79" y="971"/>
                    <a:pt x="462" y="1317"/>
                    <a:pt x="730" y="1451"/>
                  </a:cubicBezTo>
                  <a:cubicBezTo>
                    <a:pt x="1118" y="1627"/>
                    <a:pt x="2311" y="1798"/>
                    <a:pt x="2311" y="1798"/>
                  </a:cubicBezTo>
                  <a:cubicBezTo>
                    <a:pt x="2311" y="1798"/>
                    <a:pt x="2292" y="1664"/>
                    <a:pt x="2311" y="1567"/>
                  </a:cubicBezTo>
                  <a:cubicBezTo>
                    <a:pt x="2329" y="1511"/>
                    <a:pt x="2366" y="1470"/>
                    <a:pt x="2445" y="1451"/>
                  </a:cubicBezTo>
                  <a:cubicBezTo>
                    <a:pt x="2445" y="1451"/>
                    <a:pt x="1982" y="393"/>
                    <a:pt x="809" y="65"/>
                  </a:cubicBezTo>
                  <a:cubicBezTo>
                    <a:pt x="640" y="20"/>
                    <a:pt x="513" y="1"/>
                    <a:pt x="4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1662;p46">
              <a:extLst>
                <a:ext uri="{FF2B5EF4-FFF2-40B4-BE49-F238E27FC236}">
                  <a16:creationId xmlns:a16="http://schemas.microsoft.com/office/drawing/2014/main" id="{A9F27C06-CD42-A3B6-D6C9-BAF23C7A235C}"/>
                </a:ext>
              </a:extLst>
            </p:cNvPr>
            <p:cNvSpPr/>
            <p:nvPr/>
          </p:nvSpPr>
          <p:spPr>
            <a:xfrm>
              <a:off x="2550482" y="2978412"/>
              <a:ext cx="324054" cy="207686"/>
            </a:xfrm>
            <a:custGeom>
              <a:avLst/>
              <a:gdLst/>
              <a:ahLst/>
              <a:cxnLst/>
              <a:rect l="l" t="t" r="r" b="b"/>
              <a:pathLst>
                <a:path w="2445" h="1567" extrusionOk="0">
                  <a:moveTo>
                    <a:pt x="415" y="1"/>
                  </a:moveTo>
                  <a:cubicBezTo>
                    <a:pt x="224" y="1"/>
                    <a:pt x="146" y="73"/>
                    <a:pt x="97" y="162"/>
                  </a:cubicBezTo>
                  <a:cubicBezTo>
                    <a:pt x="0" y="296"/>
                    <a:pt x="37" y="509"/>
                    <a:pt x="213" y="643"/>
                  </a:cubicBezTo>
                  <a:cubicBezTo>
                    <a:pt x="213" y="643"/>
                    <a:pt x="1058" y="1354"/>
                    <a:pt x="2311" y="1567"/>
                  </a:cubicBezTo>
                  <a:cubicBezTo>
                    <a:pt x="2329" y="1511"/>
                    <a:pt x="2366" y="1470"/>
                    <a:pt x="2445" y="1451"/>
                  </a:cubicBezTo>
                  <a:cubicBezTo>
                    <a:pt x="2445" y="1451"/>
                    <a:pt x="1982" y="393"/>
                    <a:pt x="809" y="65"/>
                  </a:cubicBezTo>
                  <a:cubicBezTo>
                    <a:pt x="640" y="20"/>
                    <a:pt x="513" y="1"/>
                    <a:pt x="4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1663;p46">
              <a:extLst>
                <a:ext uri="{FF2B5EF4-FFF2-40B4-BE49-F238E27FC236}">
                  <a16:creationId xmlns:a16="http://schemas.microsoft.com/office/drawing/2014/main" id="{0F2B578D-DB35-F64E-4881-33ED9A8418A9}"/>
                </a:ext>
              </a:extLst>
            </p:cNvPr>
            <p:cNvSpPr/>
            <p:nvPr/>
          </p:nvSpPr>
          <p:spPr>
            <a:xfrm>
              <a:off x="2644715" y="3109491"/>
              <a:ext cx="120212" cy="91981"/>
            </a:xfrm>
            <a:custGeom>
              <a:avLst/>
              <a:gdLst/>
              <a:ahLst/>
              <a:cxnLst/>
              <a:rect l="l" t="t" r="r" b="b"/>
              <a:pathLst>
                <a:path w="907" h="694" extrusionOk="0">
                  <a:moveTo>
                    <a:pt x="1" y="0"/>
                  </a:moveTo>
                  <a:lnTo>
                    <a:pt x="1" y="0"/>
                  </a:lnTo>
                  <a:cubicBezTo>
                    <a:pt x="5" y="12"/>
                    <a:pt x="10" y="23"/>
                    <a:pt x="15" y="34"/>
                  </a:cubicBezTo>
                  <a:lnTo>
                    <a:pt x="15" y="34"/>
                  </a:lnTo>
                  <a:cubicBezTo>
                    <a:pt x="10" y="22"/>
                    <a:pt x="6" y="11"/>
                    <a:pt x="1" y="0"/>
                  </a:cubicBezTo>
                  <a:close/>
                  <a:moveTo>
                    <a:pt x="15" y="34"/>
                  </a:moveTo>
                  <a:lnTo>
                    <a:pt x="15" y="34"/>
                  </a:lnTo>
                  <a:cubicBezTo>
                    <a:pt x="29" y="69"/>
                    <a:pt x="44" y="106"/>
                    <a:pt x="61" y="134"/>
                  </a:cubicBezTo>
                  <a:cubicBezTo>
                    <a:pt x="98" y="176"/>
                    <a:pt x="116" y="213"/>
                    <a:pt x="153" y="250"/>
                  </a:cubicBezTo>
                  <a:cubicBezTo>
                    <a:pt x="213" y="328"/>
                    <a:pt x="292" y="388"/>
                    <a:pt x="366" y="444"/>
                  </a:cubicBezTo>
                  <a:cubicBezTo>
                    <a:pt x="444" y="504"/>
                    <a:pt x="541" y="541"/>
                    <a:pt x="615" y="596"/>
                  </a:cubicBezTo>
                  <a:cubicBezTo>
                    <a:pt x="712" y="638"/>
                    <a:pt x="809" y="675"/>
                    <a:pt x="906" y="693"/>
                  </a:cubicBezTo>
                  <a:cubicBezTo>
                    <a:pt x="846" y="675"/>
                    <a:pt x="809" y="656"/>
                    <a:pt x="772" y="638"/>
                  </a:cubicBezTo>
                  <a:cubicBezTo>
                    <a:pt x="712" y="619"/>
                    <a:pt x="675" y="596"/>
                    <a:pt x="638" y="578"/>
                  </a:cubicBezTo>
                  <a:cubicBezTo>
                    <a:pt x="541" y="522"/>
                    <a:pt x="463" y="481"/>
                    <a:pt x="384" y="425"/>
                  </a:cubicBezTo>
                  <a:cubicBezTo>
                    <a:pt x="310" y="365"/>
                    <a:pt x="232" y="310"/>
                    <a:pt x="176" y="231"/>
                  </a:cubicBezTo>
                  <a:cubicBezTo>
                    <a:pt x="107" y="182"/>
                    <a:pt x="52" y="115"/>
                    <a:pt x="15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1664;p46">
              <a:extLst>
                <a:ext uri="{FF2B5EF4-FFF2-40B4-BE49-F238E27FC236}">
                  <a16:creationId xmlns:a16="http://schemas.microsoft.com/office/drawing/2014/main" id="{C283A32A-4416-901B-22D4-0EF7C5C18DE3}"/>
                </a:ext>
              </a:extLst>
            </p:cNvPr>
            <p:cNvSpPr/>
            <p:nvPr/>
          </p:nvSpPr>
          <p:spPr>
            <a:xfrm>
              <a:off x="2581098" y="3104588"/>
              <a:ext cx="114645" cy="63751"/>
            </a:xfrm>
            <a:custGeom>
              <a:avLst/>
              <a:gdLst/>
              <a:ahLst/>
              <a:cxnLst/>
              <a:rect l="l" t="t" r="r" b="b"/>
              <a:pathLst>
                <a:path w="865" h="481" extrusionOk="0">
                  <a:moveTo>
                    <a:pt x="0" y="0"/>
                  </a:moveTo>
                  <a:cubicBezTo>
                    <a:pt x="37" y="37"/>
                    <a:pt x="56" y="79"/>
                    <a:pt x="79" y="97"/>
                  </a:cubicBezTo>
                  <a:lnTo>
                    <a:pt x="134" y="153"/>
                  </a:lnTo>
                  <a:lnTo>
                    <a:pt x="153" y="171"/>
                  </a:lnTo>
                  <a:lnTo>
                    <a:pt x="171" y="194"/>
                  </a:lnTo>
                  <a:lnTo>
                    <a:pt x="231" y="231"/>
                  </a:lnTo>
                  <a:cubicBezTo>
                    <a:pt x="231" y="250"/>
                    <a:pt x="250" y="250"/>
                    <a:pt x="268" y="268"/>
                  </a:cubicBezTo>
                  <a:lnTo>
                    <a:pt x="310" y="287"/>
                  </a:lnTo>
                  <a:cubicBezTo>
                    <a:pt x="310" y="287"/>
                    <a:pt x="310" y="310"/>
                    <a:pt x="328" y="310"/>
                  </a:cubicBezTo>
                  <a:cubicBezTo>
                    <a:pt x="347" y="310"/>
                    <a:pt x="365" y="328"/>
                    <a:pt x="384" y="347"/>
                  </a:cubicBezTo>
                  <a:cubicBezTo>
                    <a:pt x="462" y="384"/>
                    <a:pt x="541" y="402"/>
                    <a:pt x="615" y="444"/>
                  </a:cubicBezTo>
                  <a:cubicBezTo>
                    <a:pt x="693" y="462"/>
                    <a:pt x="772" y="481"/>
                    <a:pt x="864" y="481"/>
                  </a:cubicBezTo>
                  <a:cubicBezTo>
                    <a:pt x="809" y="462"/>
                    <a:pt x="772" y="462"/>
                    <a:pt x="730" y="462"/>
                  </a:cubicBezTo>
                  <a:cubicBezTo>
                    <a:pt x="712" y="444"/>
                    <a:pt x="693" y="444"/>
                    <a:pt x="675" y="444"/>
                  </a:cubicBezTo>
                  <a:cubicBezTo>
                    <a:pt x="656" y="425"/>
                    <a:pt x="633" y="425"/>
                    <a:pt x="615" y="425"/>
                  </a:cubicBezTo>
                  <a:cubicBezTo>
                    <a:pt x="541" y="384"/>
                    <a:pt x="462" y="365"/>
                    <a:pt x="384" y="310"/>
                  </a:cubicBezTo>
                  <a:cubicBezTo>
                    <a:pt x="365" y="310"/>
                    <a:pt x="347" y="287"/>
                    <a:pt x="347" y="287"/>
                  </a:cubicBezTo>
                  <a:cubicBezTo>
                    <a:pt x="328" y="287"/>
                    <a:pt x="328" y="268"/>
                    <a:pt x="310" y="268"/>
                  </a:cubicBezTo>
                  <a:lnTo>
                    <a:pt x="287" y="250"/>
                  </a:lnTo>
                  <a:cubicBezTo>
                    <a:pt x="268" y="231"/>
                    <a:pt x="250" y="231"/>
                    <a:pt x="231" y="213"/>
                  </a:cubicBezTo>
                  <a:lnTo>
                    <a:pt x="194" y="171"/>
                  </a:lnTo>
                  <a:lnTo>
                    <a:pt x="153" y="153"/>
                  </a:lnTo>
                  <a:lnTo>
                    <a:pt x="134" y="134"/>
                  </a:lnTo>
                  <a:lnTo>
                    <a:pt x="97" y="97"/>
                  </a:lnTo>
                  <a:cubicBezTo>
                    <a:pt x="56" y="56"/>
                    <a:pt x="37" y="37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1665;p46">
              <a:extLst>
                <a:ext uri="{FF2B5EF4-FFF2-40B4-BE49-F238E27FC236}">
                  <a16:creationId xmlns:a16="http://schemas.microsoft.com/office/drawing/2014/main" id="{BEFB31FC-56A4-EBDB-2B26-7638A2B117D9}"/>
                </a:ext>
              </a:extLst>
            </p:cNvPr>
            <p:cNvSpPr/>
            <p:nvPr/>
          </p:nvSpPr>
          <p:spPr>
            <a:xfrm>
              <a:off x="2581098" y="3210750"/>
              <a:ext cx="260436" cy="263750"/>
            </a:xfrm>
            <a:custGeom>
              <a:avLst/>
              <a:gdLst/>
              <a:ahLst/>
              <a:cxnLst/>
              <a:rect l="l" t="t" r="r" b="b"/>
              <a:pathLst>
                <a:path w="1965" h="1990" extrusionOk="0">
                  <a:moveTo>
                    <a:pt x="1647" y="0"/>
                  </a:moveTo>
                  <a:cubicBezTo>
                    <a:pt x="1539" y="0"/>
                    <a:pt x="1444" y="13"/>
                    <a:pt x="1349" y="26"/>
                  </a:cubicBezTo>
                  <a:cubicBezTo>
                    <a:pt x="1271" y="26"/>
                    <a:pt x="1211" y="26"/>
                    <a:pt x="1137" y="45"/>
                  </a:cubicBezTo>
                  <a:cubicBezTo>
                    <a:pt x="1118" y="45"/>
                    <a:pt x="1077" y="63"/>
                    <a:pt x="1058" y="63"/>
                  </a:cubicBezTo>
                  <a:cubicBezTo>
                    <a:pt x="1021" y="86"/>
                    <a:pt x="980" y="86"/>
                    <a:pt x="943" y="105"/>
                  </a:cubicBezTo>
                  <a:cubicBezTo>
                    <a:pt x="864" y="123"/>
                    <a:pt x="790" y="142"/>
                    <a:pt x="712" y="179"/>
                  </a:cubicBezTo>
                  <a:cubicBezTo>
                    <a:pt x="633" y="220"/>
                    <a:pt x="559" y="257"/>
                    <a:pt x="481" y="317"/>
                  </a:cubicBezTo>
                  <a:cubicBezTo>
                    <a:pt x="444" y="336"/>
                    <a:pt x="425" y="373"/>
                    <a:pt x="384" y="391"/>
                  </a:cubicBezTo>
                  <a:cubicBezTo>
                    <a:pt x="328" y="451"/>
                    <a:pt x="268" y="525"/>
                    <a:pt x="213" y="585"/>
                  </a:cubicBezTo>
                  <a:cubicBezTo>
                    <a:pt x="171" y="664"/>
                    <a:pt x="134" y="738"/>
                    <a:pt x="97" y="835"/>
                  </a:cubicBezTo>
                  <a:cubicBezTo>
                    <a:pt x="56" y="950"/>
                    <a:pt x="19" y="1103"/>
                    <a:pt x="19" y="1260"/>
                  </a:cubicBezTo>
                  <a:cubicBezTo>
                    <a:pt x="0" y="1297"/>
                    <a:pt x="0" y="1357"/>
                    <a:pt x="0" y="1412"/>
                  </a:cubicBezTo>
                  <a:cubicBezTo>
                    <a:pt x="0" y="1472"/>
                    <a:pt x="0" y="1528"/>
                    <a:pt x="19" y="1588"/>
                  </a:cubicBezTo>
                  <a:cubicBezTo>
                    <a:pt x="19" y="1722"/>
                    <a:pt x="37" y="1856"/>
                    <a:pt x="79" y="1990"/>
                  </a:cubicBezTo>
                  <a:cubicBezTo>
                    <a:pt x="328" y="1971"/>
                    <a:pt x="518" y="1934"/>
                    <a:pt x="693" y="1893"/>
                  </a:cubicBezTo>
                  <a:cubicBezTo>
                    <a:pt x="790" y="1856"/>
                    <a:pt x="864" y="1819"/>
                    <a:pt x="943" y="1777"/>
                  </a:cubicBezTo>
                  <a:cubicBezTo>
                    <a:pt x="1021" y="1740"/>
                    <a:pt x="1077" y="1703"/>
                    <a:pt x="1155" y="1662"/>
                  </a:cubicBezTo>
                  <a:cubicBezTo>
                    <a:pt x="1174" y="1643"/>
                    <a:pt x="1174" y="1625"/>
                    <a:pt x="1192" y="1625"/>
                  </a:cubicBezTo>
                  <a:lnTo>
                    <a:pt x="1368" y="1449"/>
                  </a:lnTo>
                  <a:cubicBezTo>
                    <a:pt x="1368" y="1431"/>
                    <a:pt x="1386" y="1412"/>
                    <a:pt x="1405" y="1394"/>
                  </a:cubicBezTo>
                  <a:cubicBezTo>
                    <a:pt x="1442" y="1357"/>
                    <a:pt x="1465" y="1315"/>
                    <a:pt x="1483" y="1278"/>
                  </a:cubicBezTo>
                  <a:cubicBezTo>
                    <a:pt x="1539" y="1200"/>
                    <a:pt x="1581" y="1103"/>
                    <a:pt x="1636" y="1029"/>
                  </a:cubicBezTo>
                  <a:cubicBezTo>
                    <a:pt x="1654" y="987"/>
                    <a:pt x="1673" y="950"/>
                    <a:pt x="1696" y="913"/>
                  </a:cubicBezTo>
                  <a:cubicBezTo>
                    <a:pt x="1715" y="872"/>
                    <a:pt x="1733" y="835"/>
                    <a:pt x="1751" y="816"/>
                  </a:cubicBezTo>
                  <a:cubicBezTo>
                    <a:pt x="1788" y="738"/>
                    <a:pt x="1830" y="664"/>
                    <a:pt x="1885" y="604"/>
                  </a:cubicBezTo>
                  <a:lnTo>
                    <a:pt x="1964" y="470"/>
                  </a:lnTo>
                  <a:lnTo>
                    <a:pt x="1788" y="8"/>
                  </a:lnTo>
                  <a:cubicBezTo>
                    <a:pt x="1738" y="2"/>
                    <a:pt x="1691" y="0"/>
                    <a:pt x="164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1666;p46">
              <a:extLst>
                <a:ext uri="{FF2B5EF4-FFF2-40B4-BE49-F238E27FC236}">
                  <a16:creationId xmlns:a16="http://schemas.microsoft.com/office/drawing/2014/main" id="{7E0B6746-2C79-F682-E550-5EF38B077F74}"/>
                </a:ext>
              </a:extLst>
            </p:cNvPr>
            <p:cNvSpPr/>
            <p:nvPr/>
          </p:nvSpPr>
          <p:spPr>
            <a:xfrm>
              <a:off x="2644715" y="3219100"/>
              <a:ext cx="153213" cy="161166"/>
            </a:xfrm>
            <a:custGeom>
              <a:avLst/>
              <a:gdLst/>
              <a:ahLst/>
              <a:cxnLst/>
              <a:rect l="l" t="t" r="r" b="b"/>
              <a:pathLst>
                <a:path w="1156" h="1216" extrusionOk="0">
                  <a:moveTo>
                    <a:pt x="578" y="0"/>
                  </a:moveTo>
                  <a:cubicBezTo>
                    <a:pt x="541" y="23"/>
                    <a:pt x="500" y="23"/>
                    <a:pt x="463" y="42"/>
                  </a:cubicBezTo>
                  <a:cubicBezTo>
                    <a:pt x="384" y="60"/>
                    <a:pt x="310" y="79"/>
                    <a:pt x="232" y="116"/>
                  </a:cubicBezTo>
                  <a:cubicBezTo>
                    <a:pt x="153" y="157"/>
                    <a:pt x="79" y="194"/>
                    <a:pt x="1" y="254"/>
                  </a:cubicBezTo>
                  <a:cubicBezTo>
                    <a:pt x="38" y="310"/>
                    <a:pt x="61" y="370"/>
                    <a:pt x="98" y="444"/>
                  </a:cubicBezTo>
                  <a:cubicBezTo>
                    <a:pt x="153" y="522"/>
                    <a:pt x="213" y="619"/>
                    <a:pt x="292" y="693"/>
                  </a:cubicBezTo>
                  <a:cubicBezTo>
                    <a:pt x="347" y="772"/>
                    <a:pt x="426" y="850"/>
                    <a:pt x="500" y="924"/>
                  </a:cubicBezTo>
                  <a:lnTo>
                    <a:pt x="541" y="947"/>
                  </a:lnTo>
                  <a:lnTo>
                    <a:pt x="541" y="966"/>
                  </a:lnTo>
                  <a:lnTo>
                    <a:pt x="560" y="966"/>
                  </a:lnTo>
                  <a:lnTo>
                    <a:pt x="615" y="1021"/>
                  </a:lnTo>
                  <a:cubicBezTo>
                    <a:pt x="657" y="1021"/>
                    <a:pt x="675" y="1040"/>
                    <a:pt x="694" y="1063"/>
                  </a:cubicBezTo>
                  <a:cubicBezTo>
                    <a:pt x="712" y="1081"/>
                    <a:pt x="731" y="1081"/>
                    <a:pt x="754" y="1100"/>
                  </a:cubicBezTo>
                  <a:lnTo>
                    <a:pt x="791" y="1118"/>
                  </a:lnTo>
                  <a:lnTo>
                    <a:pt x="809" y="1118"/>
                  </a:lnTo>
                  <a:lnTo>
                    <a:pt x="828" y="1137"/>
                  </a:lnTo>
                  <a:lnTo>
                    <a:pt x="888" y="1178"/>
                  </a:lnTo>
                  <a:lnTo>
                    <a:pt x="925" y="1178"/>
                  </a:lnTo>
                  <a:lnTo>
                    <a:pt x="962" y="1197"/>
                  </a:lnTo>
                  <a:cubicBezTo>
                    <a:pt x="985" y="1215"/>
                    <a:pt x="985" y="1215"/>
                    <a:pt x="1003" y="1215"/>
                  </a:cubicBezTo>
                  <a:cubicBezTo>
                    <a:pt x="1059" y="1137"/>
                    <a:pt x="1101" y="1040"/>
                    <a:pt x="1156" y="966"/>
                  </a:cubicBezTo>
                  <a:cubicBezTo>
                    <a:pt x="1137" y="947"/>
                    <a:pt x="1119" y="947"/>
                    <a:pt x="1101" y="924"/>
                  </a:cubicBezTo>
                  <a:lnTo>
                    <a:pt x="1077" y="906"/>
                  </a:lnTo>
                  <a:cubicBezTo>
                    <a:pt x="1077" y="906"/>
                    <a:pt x="1059" y="906"/>
                    <a:pt x="1059" y="887"/>
                  </a:cubicBezTo>
                  <a:lnTo>
                    <a:pt x="1022" y="850"/>
                  </a:lnTo>
                  <a:lnTo>
                    <a:pt x="1003" y="850"/>
                  </a:lnTo>
                  <a:lnTo>
                    <a:pt x="985" y="832"/>
                  </a:lnTo>
                  <a:lnTo>
                    <a:pt x="962" y="809"/>
                  </a:lnTo>
                  <a:cubicBezTo>
                    <a:pt x="943" y="790"/>
                    <a:pt x="943" y="790"/>
                    <a:pt x="925" y="772"/>
                  </a:cubicBezTo>
                  <a:cubicBezTo>
                    <a:pt x="906" y="753"/>
                    <a:pt x="906" y="735"/>
                    <a:pt x="888" y="716"/>
                  </a:cubicBezTo>
                  <a:lnTo>
                    <a:pt x="846" y="675"/>
                  </a:lnTo>
                  <a:lnTo>
                    <a:pt x="828" y="656"/>
                  </a:lnTo>
                  <a:lnTo>
                    <a:pt x="809" y="638"/>
                  </a:lnTo>
                  <a:cubicBezTo>
                    <a:pt x="772" y="559"/>
                    <a:pt x="731" y="504"/>
                    <a:pt x="694" y="425"/>
                  </a:cubicBezTo>
                  <a:cubicBezTo>
                    <a:pt x="657" y="347"/>
                    <a:pt x="638" y="291"/>
                    <a:pt x="615" y="213"/>
                  </a:cubicBezTo>
                  <a:cubicBezTo>
                    <a:pt x="597" y="139"/>
                    <a:pt x="578" y="79"/>
                    <a:pt x="578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1667;p46">
              <a:extLst>
                <a:ext uri="{FF2B5EF4-FFF2-40B4-BE49-F238E27FC236}">
                  <a16:creationId xmlns:a16="http://schemas.microsoft.com/office/drawing/2014/main" id="{0B0341F2-3EE8-8EEE-E7DD-09BE8A2A5F36}"/>
                </a:ext>
              </a:extLst>
            </p:cNvPr>
            <p:cNvSpPr/>
            <p:nvPr/>
          </p:nvSpPr>
          <p:spPr>
            <a:xfrm>
              <a:off x="2583484" y="3288285"/>
              <a:ext cx="178926" cy="142743"/>
            </a:xfrm>
            <a:custGeom>
              <a:avLst/>
              <a:gdLst/>
              <a:ahLst/>
              <a:cxnLst/>
              <a:rect l="l" t="t" r="r" b="b"/>
              <a:pathLst>
                <a:path w="1350" h="1077" extrusionOk="0">
                  <a:moveTo>
                    <a:pt x="195" y="0"/>
                  </a:moveTo>
                  <a:cubicBezTo>
                    <a:pt x="153" y="79"/>
                    <a:pt x="116" y="153"/>
                    <a:pt x="79" y="250"/>
                  </a:cubicBezTo>
                  <a:cubicBezTo>
                    <a:pt x="38" y="365"/>
                    <a:pt x="1" y="518"/>
                    <a:pt x="1" y="675"/>
                  </a:cubicBezTo>
                  <a:cubicBezTo>
                    <a:pt x="19" y="693"/>
                    <a:pt x="38" y="693"/>
                    <a:pt x="61" y="712"/>
                  </a:cubicBezTo>
                  <a:cubicBezTo>
                    <a:pt x="135" y="772"/>
                    <a:pt x="232" y="827"/>
                    <a:pt x="329" y="887"/>
                  </a:cubicBezTo>
                  <a:lnTo>
                    <a:pt x="366" y="906"/>
                  </a:lnTo>
                  <a:cubicBezTo>
                    <a:pt x="366" y="906"/>
                    <a:pt x="384" y="906"/>
                    <a:pt x="384" y="924"/>
                  </a:cubicBezTo>
                  <a:lnTo>
                    <a:pt x="463" y="943"/>
                  </a:lnTo>
                  <a:cubicBezTo>
                    <a:pt x="523" y="961"/>
                    <a:pt x="560" y="980"/>
                    <a:pt x="615" y="1003"/>
                  </a:cubicBezTo>
                  <a:cubicBezTo>
                    <a:pt x="638" y="1003"/>
                    <a:pt x="657" y="1021"/>
                    <a:pt x="694" y="1021"/>
                  </a:cubicBezTo>
                  <a:cubicBezTo>
                    <a:pt x="712" y="1021"/>
                    <a:pt x="731" y="1040"/>
                    <a:pt x="772" y="1040"/>
                  </a:cubicBezTo>
                  <a:lnTo>
                    <a:pt x="846" y="1058"/>
                  </a:lnTo>
                  <a:lnTo>
                    <a:pt x="962" y="1058"/>
                  </a:lnTo>
                  <a:cubicBezTo>
                    <a:pt x="962" y="1077"/>
                    <a:pt x="985" y="1077"/>
                    <a:pt x="1003" y="1077"/>
                  </a:cubicBezTo>
                  <a:lnTo>
                    <a:pt x="1137" y="1077"/>
                  </a:lnTo>
                  <a:cubicBezTo>
                    <a:pt x="1156" y="1058"/>
                    <a:pt x="1156" y="1040"/>
                    <a:pt x="1174" y="1021"/>
                  </a:cubicBezTo>
                  <a:cubicBezTo>
                    <a:pt x="1234" y="980"/>
                    <a:pt x="1290" y="924"/>
                    <a:pt x="1350" y="864"/>
                  </a:cubicBezTo>
                  <a:lnTo>
                    <a:pt x="1290" y="864"/>
                  </a:lnTo>
                  <a:cubicBezTo>
                    <a:pt x="1271" y="864"/>
                    <a:pt x="1253" y="864"/>
                    <a:pt x="1234" y="846"/>
                  </a:cubicBezTo>
                  <a:lnTo>
                    <a:pt x="1156" y="846"/>
                  </a:lnTo>
                  <a:lnTo>
                    <a:pt x="1100" y="827"/>
                  </a:lnTo>
                  <a:lnTo>
                    <a:pt x="1040" y="809"/>
                  </a:lnTo>
                  <a:cubicBezTo>
                    <a:pt x="1040" y="809"/>
                    <a:pt x="1022" y="809"/>
                    <a:pt x="1022" y="790"/>
                  </a:cubicBezTo>
                  <a:lnTo>
                    <a:pt x="985" y="790"/>
                  </a:lnTo>
                  <a:lnTo>
                    <a:pt x="962" y="772"/>
                  </a:lnTo>
                  <a:lnTo>
                    <a:pt x="943" y="772"/>
                  </a:lnTo>
                  <a:lnTo>
                    <a:pt x="925" y="749"/>
                  </a:lnTo>
                  <a:lnTo>
                    <a:pt x="869" y="730"/>
                  </a:lnTo>
                  <a:cubicBezTo>
                    <a:pt x="846" y="712"/>
                    <a:pt x="828" y="712"/>
                    <a:pt x="809" y="693"/>
                  </a:cubicBezTo>
                  <a:cubicBezTo>
                    <a:pt x="791" y="693"/>
                    <a:pt x="791" y="675"/>
                    <a:pt x="772" y="675"/>
                  </a:cubicBezTo>
                  <a:cubicBezTo>
                    <a:pt x="731" y="656"/>
                    <a:pt x="694" y="615"/>
                    <a:pt x="657" y="596"/>
                  </a:cubicBezTo>
                  <a:lnTo>
                    <a:pt x="615" y="559"/>
                  </a:lnTo>
                  <a:lnTo>
                    <a:pt x="597" y="541"/>
                  </a:lnTo>
                  <a:lnTo>
                    <a:pt x="578" y="518"/>
                  </a:lnTo>
                  <a:cubicBezTo>
                    <a:pt x="523" y="462"/>
                    <a:pt x="463" y="402"/>
                    <a:pt x="407" y="328"/>
                  </a:cubicBezTo>
                  <a:cubicBezTo>
                    <a:pt x="347" y="268"/>
                    <a:pt x="310" y="213"/>
                    <a:pt x="269" y="134"/>
                  </a:cubicBezTo>
                  <a:cubicBezTo>
                    <a:pt x="250" y="97"/>
                    <a:pt x="213" y="56"/>
                    <a:pt x="19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1668;p46">
              <a:extLst>
                <a:ext uri="{FF2B5EF4-FFF2-40B4-BE49-F238E27FC236}">
                  <a16:creationId xmlns:a16="http://schemas.microsoft.com/office/drawing/2014/main" id="{5E875F7E-41DA-1DBE-2EC1-A1FB2A1A7799}"/>
                </a:ext>
              </a:extLst>
            </p:cNvPr>
            <p:cNvSpPr/>
            <p:nvPr/>
          </p:nvSpPr>
          <p:spPr>
            <a:xfrm>
              <a:off x="2790505" y="3132686"/>
              <a:ext cx="199204" cy="181444"/>
            </a:xfrm>
            <a:custGeom>
              <a:avLst/>
              <a:gdLst/>
              <a:ahLst/>
              <a:cxnLst/>
              <a:rect l="l" t="t" r="r" b="b"/>
              <a:pathLst>
                <a:path w="1503" h="1369" extrusionOk="0">
                  <a:moveTo>
                    <a:pt x="712" y="1"/>
                  </a:moveTo>
                  <a:cubicBezTo>
                    <a:pt x="671" y="1"/>
                    <a:pt x="652" y="19"/>
                    <a:pt x="634" y="19"/>
                  </a:cubicBezTo>
                  <a:cubicBezTo>
                    <a:pt x="597" y="19"/>
                    <a:pt x="578" y="38"/>
                    <a:pt x="555" y="38"/>
                  </a:cubicBezTo>
                  <a:cubicBezTo>
                    <a:pt x="518" y="56"/>
                    <a:pt x="500" y="56"/>
                    <a:pt x="463" y="56"/>
                  </a:cubicBezTo>
                  <a:cubicBezTo>
                    <a:pt x="439" y="75"/>
                    <a:pt x="421" y="75"/>
                    <a:pt x="384" y="98"/>
                  </a:cubicBezTo>
                  <a:cubicBezTo>
                    <a:pt x="366" y="116"/>
                    <a:pt x="347" y="135"/>
                    <a:pt x="324" y="153"/>
                  </a:cubicBezTo>
                  <a:cubicBezTo>
                    <a:pt x="305" y="172"/>
                    <a:pt x="287" y="190"/>
                    <a:pt x="250" y="213"/>
                  </a:cubicBezTo>
                  <a:cubicBezTo>
                    <a:pt x="232" y="232"/>
                    <a:pt x="208" y="232"/>
                    <a:pt x="190" y="250"/>
                  </a:cubicBezTo>
                  <a:cubicBezTo>
                    <a:pt x="171" y="287"/>
                    <a:pt x="153" y="306"/>
                    <a:pt x="135" y="329"/>
                  </a:cubicBezTo>
                  <a:cubicBezTo>
                    <a:pt x="135" y="347"/>
                    <a:pt x="93" y="366"/>
                    <a:pt x="93" y="384"/>
                  </a:cubicBezTo>
                  <a:cubicBezTo>
                    <a:pt x="74" y="421"/>
                    <a:pt x="56" y="444"/>
                    <a:pt x="56" y="463"/>
                  </a:cubicBezTo>
                  <a:cubicBezTo>
                    <a:pt x="37" y="500"/>
                    <a:pt x="37" y="518"/>
                    <a:pt x="19" y="560"/>
                  </a:cubicBezTo>
                  <a:lnTo>
                    <a:pt x="19" y="597"/>
                  </a:lnTo>
                  <a:lnTo>
                    <a:pt x="19" y="634"/>
                  </a:lnTo>
                  <a:cubicBezTo>
                    <a:pt x="19" y="675"/>
                    <a:pt x="1" y="694"/>
                    <a:pt x="1" y="731"/>
                  </a:cubicBezTo>
                  <a:cubicBezTo>
                    <a:pt x="1" y="749"/>
                    <a:pt x="19" y="768"/>
                    <a:pt x="19" y="809"/>
                  </a:cubicBezTo>
                  <a:cubicBezTo>
                    <a:pt x="19" y="828"/>
                    <a:pt x="19" y="865"/>
                    <a:pt x="37" y="883"/>
                  </a:cubicBezTo>
                  <a:lnTo>
                    <a:pt x="37" y="980"/>
                  </a:lnTo>
                  <a:cubicBezTo>
                    <a:pt x="56" y="999"/>
                    <a:pt x="74" y="1022"/>
                    <a:pt x="93" y="1040"/>
                  </a:cubicBezTo>
                  <a:cubicBezTo>
                    <a:pt x="116" y="1077"/>
                    <a:pt x="135" y="1096"/>
                    <a:pt x="135" y="1114"/>
                  </a:cubicBezTo>
                  <a:cubicBezTo>
                    <a:pt x="153" y="1137"/>
                    <a:pt x="171" y="1156"/>
                    <a:pt x="190" y="1174"/>
                  </a:cubicBezTo>
                  <a:cubicBezTo>
                    <a:pt x="208" y="1193"/>
                    <a:pt x="250" y="1211"/>
                    <a:pt x="269" y="1230"/>
                  </a:cubicBezTo>
                  <a:cubicBezTo>
                    <a:pt x="287" y="1253"/>
                    <a:pt x="324" y="1253"/>
                    <a:pt x="347" y="1271"/>
                  </a:cubicBezTo>
                  <a:cubicBezTo>
                    <a:pt x="366" y="1290"/>
                    <a:pt x="384" y="1308"/>
                    <a:pt x="421" y="1308"/>
                  </a:cubicBezTo>
                  <a:cubicBezTo>
                    <a:pt x="439" y="1327"/>
                    <a:pt x="463" y="1327"/>
                    <a:pt x="500" y="1345"/>
                  </a:cubicBezTo>
                  <a:lnTo>
                    <a:pt x="578" y="1345"/>
                  </a:lnTo>
                  <a:cubicBezTo>
                    <a:pt x="615" y="1345"/>
                    <a:pt x="634" y="1368"/>
                    <a:pt x="671" y="1368"/>
                  </a:cubicBezTo>
                  <a:lnTo>
                    <a:pt x="749" y="1368"/>
                  </a:lnTo>
                  <a:cubicBezTo>
                    <a:pt x="768" y="1368"/>
                    <a:pt x="809" y="1368"/>
                    <a:pt x="828" y="1345"/>
                  </a:cubicBezTo>
                  <a:cubicBezTo>
                    <a:pt x="865" y="1345"/>
                    <a:pt x="883" y="1327"/>
                    <a:pt x="925" y="1327"/>
                  </a:cubicBezTo>
                  <a:cubicBezTo>
                    <a:pt x="943" y="1308"/>
                    <a:pt x="962" y="1308"/>
                    <a:pt x="999" y="1290"/>
                  </a:cubicBezTo>
                  <a:cubicBezTo>
                    <a:pt x="1017" y="1290"/>
                    <a:pt x="1040" y="1271"/>
                    <a:pt x="1077" y="1253"/>
                  </a:cubicBezTo>
                  <a:cubicBezTo>
                    <a:pt x="1096" y="1253"/>
                    <a:pt x="1114" y="1230"/>
                    <a:pt x="1133" y="1211"/>
                  </a:cubicBezTo>
                  <a:cubicBezTo>
                    <a:pt x="1156" y="1193"/>
                    <a:pt x="1193" y="1193"/>
                    <a:pt x="1211" y="1174"/>
                  </a:cubicBezTo>
                  <a:cubicBezTo>
                    <a:pt x="1230" y="1156"/>
                    <a:pt x="1248" y="1137"/>
                    <a:pt x="1271" y="1114"/>
                  </a:cubicBezTo>
                  <a:cubicBezTo>
                    <a:pt x="1290" y="1096"/>
                    <a:pt x="1308" y="1077"/>
                    <a:pt x="1327" y="1059"/>
                  </a:cubicBezTo>
                  <a:cubicBezTo>
                    <a:pt x="1345" y="1040"/>
                    <a:pt x="1364" y="1022"/>
                    <a:pt x="1387" y="999"/>
                  </a:cubicBezTo>
                  <a:cubicBezTo>
                    <a:pt x="1387" y="962"/>
                    <a:pt x="1405" y="943"/>
                    <a:pt x="1424" y="925"/>
                  </a:cubicBezTo>
                  <a:cubicBezTo>
                    <a:pt x="1424" y="906"/>
                    <a:pt x="1442" y="865"/>
                    <a:pt x="1442" y="846"/>
                  </a:cubicBezTo>
                  <a:cubicBezTo>
                    <a:pt x="1461" y="828"/>
                    <a:pt x="1461" y="791"/>
                    <a:pt x="1479" y="768"/>
                  </a:cubicBezTo>
                  <a:cubicBezTo>
                    <a:pt x="1479" y="749"/>
                    <a:pt x="1502" y="712"/>
                    <a:pt x="1502" y="694"/>
                  </a:cubicBezTo>
                  <a:lnTo>
                    <a:pt x="1502" y="615"/>
                  </a:lnTo>
                  <a:lnTo>
                    <a:pt x="1502" y="518"/>
                  </a:lnTo>
                  <a:cubicBezTo>
                    <a:pt x="1502" y="500"/>
                    <a:pt x="1502" y="481"/>
                    <a:pt x="1479" y="444"/>
                  </a:cubicBezTo>
                  <a:cubicBezTo>
                    <a:pt x="1479" y="421"/>
                    <a:pt x="1479" y="384"/>
                    <a:pt x="1461" y="366"/>
                  </a:cubicBezTo>
                  <a:cubicBezTo>
                    <a:pt x="1461" y="347"/>
                    <a:pt x="1442" y="306"/>
                    <a:pt x="1424" y="287"/>
                  </a:cubicBezTo>
                  <a:cubicBezTo>
                    <a:pt x="1424" y="269"/>
                    <a:pt x="1405" y="250"/>
                    <a:pt x="1387" y="232"/>
                  </a:cubicBezTo>
                  <a:cubicBezTo>
                    <a:pt x="1364" y="213"/>
                    <a:pt x="1345" y="190"/>
                    <a:pt x="1327" y="172"/>
                  </a:cubicBezTo>
                  <a:cubicBezTo>
                    <a:pt x="1308" y="153"/>
                    <a:pt x="1271" y="135"/>
                    <a:pt x="1248" y="116"/>
                  </a:cubicBezTo>
                  <a:cubicBezTo>
                    <a:pt x="1230" y="116"/>
                    <a:pt x="1230" y="98"/>
                    <a:pt x="1211" y="98"/>
                  </a:cubicBezTo>
                  <a:lnTo>
                    <a:pt x="1193" y="75"/>
                  </a:lnTo>
                  <a:cubicBezTo>
                    <a:pt x="1156" y="56"/>
                    <a:pt x="1133" y="56"/>
                    <a:pt x="1114" y="56"/>
                  </a:cubicBezTo>
                  <a:cubicBezTo>
                    <a:pt x="1077" y="38"/>
                    <a:pt x="1059" y="19"/>
                    <a:pt x="1040" y="19"/>
                  </a:cubicBezTo>
                  <a:cubicBezTo>
                    <a:pt x="999" y="1"/>
                    <a:pt x="980" y="1"/>
                    <a:pt x="94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1669;p46">
              <a:extLst>
                <a:ext uri="{FF2B5EF4-FFF2-40B4-BE49-F238E27FC236}">
                  <a16:creationId xmlns:a16="http://schemas.microsoft.com/office/drawing/2014/main" id="{D2491C58-B968-5ED5-82F6-30620BD71A77}"/>
                </a:ext>
              </a:extLst>
            </p:cNvPr>
            <p:cNvSpPr/>
            <p:nvPr/>
          </p:nvSpPr>
          <p:spPr>
            <a:xfrm>
              <a:off x="2887257" y="3160916"/>
              <a:ext cx="28363" cy="20278"/>
            </a:xfrm>
            <a:custGeom>
              <a:avLst/>
              <a:gdLst/>
              <a:ahLst/>
              <a:cxnLst/>
              <a:rect l="l" t="t" r="r" b="b"/>
              <a:pathLst>
                <a:path w="214" h="153" extrusionOk="0">
                  <a:moveTo>
                    <a:pt x="195" y="0"/>
                  </a:moveTo>
                  <a:cubicBezTo>
                    <a:pt x="195" y="19"/>
                    <a:pt x="213" y="19"/>
                    <a:pt x="213" y="37"/>
                  </a:cubicBezTo>
                  <a:cubicBezTo>
                    <a:pt x="213" y="19"/>
                    <a:pt x="213" y="19"/>
                    <a:pt x="195" y="0"/>
                  </a:cubicBezTo>
                  <a:close/>
                  <a:moveTo>
                    <a:pt x="172" y="19"/>
                  </a:moveTo>
                  <a:cubicBezTo>
                    <a:pt x="172" y="37"/>
                    <a:pt x="153" y="37"/>
                    <a:pt x="153" y="56"/>
                  </a:cubicBezTo>
                  <a:lnTo>
                    <a:pt x="135" y="56"/>
                  </a:lnTo>
                  <a:lnTo>
                    <a:pt x="153" y="74"/>
                  </a:lnTo>
                  <a:lnTo>
                    <a:pt x="172" y="56"/>
                  </a:lnTo>
                  <a:lnTo>
                    <a:pt x="172" y="19"/>
                  </a:lnTo>
                  <a:close/>
                  <a:moveTo>
                    <a:pt x="1" y="37"/>
                  </a:moveTo>
                  <a:cubicBezTo>
                    <a:pt x="1" y="56"/>
                    <a:pt x="19" y="74"/>
                    <a:pt x="19" y="93"/>
                  </a:cubicBezTo>
                  <a:cubicBezTo>
                    <a:pt x="38" y="116"/>
                    <a:pt x="56" y="134"/>
                    <a:pt x="56" y="153"/>
                  </a:cubicBezTo>
                  <a:cubicBezTo>
                    <a:pt x="56" y="134"/>
                    <a:pt x="38" y="116"/>
                    <a:pt x="38" y="93"/>
                  </a:cubicBezTo>
                  <a:cubicBezTo>
                    <a:pt x="19" y="74"/>
                    <a:pt x="19" y="56"/>
                    <a:pt x="19" y="37"/>
                  </a:cubicBezTo>
                  <a:lnTo>
                    <a:pt x="19" y="37"/>
                  </a:lnTo>
                  <a:cubicBezTo>
                    <a:pt x="56" y="56"/>
                    <a:pt x="98" y="56"/>
                    <a:pt x="135" y="56"/>
                  </a:cubicBezTo>
                  <a:cubicBezTo>
                    <a:pt x="98" y="37"/>
                    <a:pt x="56" y="37"/>
                    <a:pt x="19" y="37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1670;p46">
              <a:extLst>
                <a:ext uri="{FF2B5EF4-FFF2-40B4-BE49-F238E27FC236}">
                  <a16:creationId xmlns:a16="http://schemas.microsoft.com/office/drawing/2014/main" id="{B4DCFEE1-A9C9-880B-A724-8C5C1EB4115F}"/>
                </a:ext>
              </a:extLst>
            </p:cNvPr>
            <p:cNvSpPr/>
            <p:nvPr/>
          </p:nvSpPr>
          <p:spPr>
            <a:xfrm>
              <a:off x="2854255" y="3224534"/>
              <a:ext cx="15374" cy="9940"/>
            </a:xfrm>
            <a:custGeom>
              <a:avLst/>
              <a:gdLst/>
              <a:ahLst/>
              <a:cxnLst/>
              <a:rect l="l" t="t" r="r" b="b"/>
              <a:pathLst>
                <a:path w="116" h="75" extrusionOk="0">
                  <a:moveTo>
                    <a:pt x="97" y="1"/>
                  </a:moveTo>
                  <a:cubicBezTo>
                    <a:pt x="97" y="1"/>
                    <a:pt x="105" y="9"/>
                    <a:pt x="111" y="9"/>
                  </a:cubicBezTo>
                  <a:cubicBezTo>
                    <a:pt x="114" y="9"/>
                    <a:pt x="116" y="7"/>
                    <a:pt x="116" y="1"/>
                  </a:cubicBezTo>
                  <a:close/>
                  <a:moveTo>
                    <a:pt x="19" y="19"/>
                  </a:moveTo>
                  <a:lnTo>
                    <a:pt x="0" y="38"/>
                  </a:lnTo>
                  <a:lnTo>
                    <a:pt x="19" y="38"/>
                  </a:lnTo>
                  <a:lnTo>
                    <a:pt x="19" y="19"/>
                  </a:lnTo>
                  <a:close/>
                  <a:moveTo>
                    <a:pt x="74" y="1"/>
                  </a:moveTo>
                  <a:cubicBezTo>
                    <a:pt x="56" y="19"/>
                    <a:pt x="56" y="38"/>
                    <a:pt x="56" y="56"/>
                  </a:cubicBezTo>
                  <a:cubicBezTo>
                    <a:pt x="74" y="38"/>
                    <a:pt x="74" y="38"/>
                    <a:pt x="74" y="19"/>
                  </a:cubicBezTo>
                  <a:cubicBezTo>
                    <a:pt x="74" y="1"/>
                    <a:pt x="74" y="1"/>
                    <a:pt x="97" y="1"/>
                  </a:cubicBezTo>
                  <a:close/>
                  <a:moveTo>
                    <a:pt x="19" y="38"/>
                  </a:moveTo>
                  <a:lnTo>
                    <a:pt x="37" y="56"/>
                  </a:lnTo>
                  <a:lnTo>
                    <a:pt x="56" y="75"/>
                  </a:lnTo>
                  <a:lnTo>
                    <a:pt x="56" y="56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1671;p46">
              <a:extLst>
                <a:ext uri="{FF2B5EF4-FFF2-40B4-BE49-F238E27FC236}">
                  <a16:creationId xmlns:a16="http://schemas.microsoft.com/office/drawing/2014/main" id="{25268B83-2C4E-160F-CCE8-8150FF5717B3}"/>
                </a:ext>
              </a:extLst>
            </p:cNvPr>
            <p:cNvSpPr/>
            <p:nvPr/>
          </p:nvSpPr>
          <p:spPr>
            <a:xfrm>
              <a:off x="2928343" y="3242294"/>
              <a:ext cx="22796" cy="12989"/>
            </a:xfrm>
            <a:custGeom>
              <a:avLst/>
              <a:gdLst/>
              <a:ahLst/>
              <a:cxnLst/>
              <a:rect l="l" t="t" r="r" b="b"/>
              <a:pathLst>
                <a:path w="172" h="98" extrusionOk="0">
                  <a:moveTo>
                    <a:pt x="171" y="1"/>
                  </a:moveTo>
                  <a:lnTo>
                    <a:pt x="153" y="19"/>
                  </a:lnTo>
                  <a:lnTo>
                    <a:pt x="153" y="38"/>
                  </a:lnTo>
                  <a:lnTo>
                    <a:pt x="171" y="19"/>
                  </a:lnTo>
                  <a:lnTo>
                    <a:pt x="171" y="1"/>
                  </a:lnTo>
                  <a:close/>
                  <a:moveTo>
                    <a:pt x="0" y="38"/>
                  </a:moveTo>
                  <a:lnTo>
                    <a:pt x="0" y="56"/>
                  </a:lnTo>
                  <a:lnTo>
                    <a:pt x="37" y="56"/>
                  </a:lnTo>
                  <a:lnTo>
                    <a:pt x="19" y="38"/>
                  </a:lnTo>
                  <a:close/>
                  <a:moveTo>
                    <a:pt x="93" y="19"/>
                  </a:moveTo>
                  <a:cubicBezTo>
                    <a:pt x="74" y="19"/>
                    <a:pt x="74" y="38"/>
                    <a:pt x="74" y="38"/>
                  </a:cubicBezTo>
                  <a:lnTo>
                    <a:pt x="74" y="56"/>
                  </a:lnTo>
                  <a:cubicBezTo>
                    <a:pt x="93" y="56"/>
                    <a:pt x="93" y="38"/>
                    <a:pt x="93" y="38"/>
                  </a:cubicBezTo>
                  <a:lnTo>
                    <a:pt x="116" y="38"/>
                  </a:lnTo>
                  <a:lnTo>
                    <a:pt x="116" y="56"/>
                  </a:lnTo>
                  <a:cubicBezTo>
                    <a:pt x="134" y="56"/>
                    <a:pt x="134" y="56"/>
                    <a:pt x="153" y="79"/>
                  </a:cubicBezTo>
                  <a:lnTo>
                    <a:pt x="153" y="56"/>
                  </a:lnTo>
                  <a:lnTo>
                    <a:pt x="134" y="38"/>
                  </a:lnTo>
                  <a:lnTo>
                    <a:pt x="116" y="19"/>
                  </a:lnTo>
                  <a:close/>
                  <a:moveTo>
                    <a:pt x="37" y="56"/>
                  </a:moveTo>
                  <a:cubicBezTo>
                    <a:pt x="37" y="79"/>
                    <a:pt x="56" y="79"/>
                    <a:pt x="56" y="98"/>
                  </a:cubicBezTo>
                  <a:lnTo>
                    <a:pt x="74" y="98"/>
                  </a:lnTo>
                  <a:lnTo>
                    <a:pt x="74" y="79"/>
                  </a:lnTo>
                  <a:cubicBezTo>
                    <a:pt x="56" y="79"/>
                    <a:pt x="56" y="56"/>
                    <a:pt x="37" y="56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1672;p46">
              <a:extLst>
                <a:ext uri="{FF2B5EF4-FFF2-40B4-BE49-F238E27FC236}">
                  <a16:creationId xmlns:a16="http://schemas.microsoft.com/office/drawing/2014/main" id="{424B4286-9863-B115-B919-8F30EAC2441B}"/>
                </a:ext>
              </a:extLst>
            </p:cNvPr>
            <p:cNvSpPr/>
            <p:nvPr/>
          </p:nvSpPr>
          <p:spPr>
            <a:xfrm>
              <a:off x="2874401" y="3283381"/>
              <a:ext cx="10603" cy="12326"/>
            </a:xfrm>
            <a:custGeom>
              <a:avLst/>
              <a:gdLst/>
              <a:ahLst/>
              <a:cxnLst/>
              <a:rect l="l" t="t" r="r" b="b"/>
              <a:pathLst>
                <a:path w="80" h="93" extrusionOk="0">
                  <a:moveTo>
                    <a:pt x="19" y="37"/>
                  </a:moveTo>
                  <a:lnTo>
                    <a:pt x="19" y="56"/>
                  </a:lnTo>
                  <a:lnTo>
                    <a:pt x="38" y="56"/>
                  </a:lnTo>
                  <a:lnTo>
                    <a:pt x="38" y="37"/>
                  </a:lnTo>
                  <a:close/>
                  <a:moveTo>
                    <a:pt x="61" y="0"/>
                  </a:moveTo>
                  <a:lnTo>
                    <a:pt x="61" y="56"/>
                  </a:lnTo>
                  <a:lnTo>
                    <a:pt x="38" y="56"/>
                  </a:lnTo>
                  <a:lnTo>
                    <a:pt x="38" y="74"/>
                  </a:lnTo>
                  <a:lnTo>
                    <a:pt x="61" y="74"/>
                  </a:lnTo>
                  <a:cubicBezTo>
                    <a:pt x="61" y="56"/>
                    <a:pt x="61" y="37"/>
                    <a:pt x="79" y="19"/>
                  </a:cubicBezTo>
                  <a:cubicBezTo>
                    <a:pt x="79" y="19"/>
                    <a:pt x="79" y="0"/>
                    <a:pt x="61" y="0"/>
                  </a:cubicBezTo>
                  <a:close/>
                  <a:moveTo>
                    <a:pt x="19" y="37"/>
                  </a:moveTo>
                  <a:cubicBezTo>
                    <a:pt x="19" y="56"/>
                    <a:pt x="1" y="74"/>
                    <a:pt x="1" y="93"/>
                  </a:cubicBezTo>
                  <a:cubicBezTo>
                    <a:pt x="19" y="74"/>
                    <a:pt x="19" y="56"/>
                    <a:pt x="19" y="37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1673;p46">
              <a:extLst>
                <a:ext uri="{FF2B5EF4-FFF2-40B4-BE49-F238E27FC236}">
                  <a16:creationId xmlns:a16="http://schemas.microsoft.com/office/drawing/2014/main" id="{2C5E90CE-E1CF-55EF-996C-B307E1BF58FF}"/>
                </a:ext>
              </a:extLst>
            </p:cNvPr>
            <p:cNvSpPr/>
            <p:nvPr/>
          </p:nvSpPr>
          <p:spPr>
            <a:xfrm>
              <a:off x="2841399" y="3298623"/>
              <a:ext cx="7422" cy="7555"/>
            </a:xfrm>
            <a:custGeom>
              <a:avLst/>
              <a:gdLst/>
              <a:ahLst/>
              <a:cxnLst/>
              <a:rect l="l" t="t" r="r" b="b"/>
              <a:pathLst>
                <a:path w="56" h="57" extrusionOk="0">
                  <a:moveTo>
                    <a:pt x="55" y="19"/>
                  </a:moveTo>
                  <a:cubicBezTo>
                    <a:pt x="55" y="19"/>
                    <a:pt x="37" y="19"/>
                    <a:pt x="37" y="38"/>
                  </a:cubicBezTo>
                  <a:cubicBezTo>
                    <a:pt x="55" y="38"/>
                    <a:pt x="55" y="19"/>
                    <a:pt x="55" y="19"/>
                  </a:cubicBezTo>
                  <a:close/>
                  <a:moveTo>
                    <a:pt x="0" y="1"/>
                  </a:moveTo>
                  <a:cubicBezTo>
                    <a:pt x="19" y="1"/>
                    <a:pt x="19" y="19"/>
                    <a:pt x="19" y="19"/>
                  </a:cubicBezTo>
                  <a:lnTo>
                    <a:pt x="19" y="38"/>
                  </a:lnTo>
                  <a:lnTo>
                    <a:pt x="37" y="56"/>
                  </a:lnTo>
                  <a:lnTo>
                    <a:pt x="37" y="38"/>
                  </a:lnTo>
                  <a:lnTo>
                    <a:pt x="37" y="19"/>
                  </a:lnTo>
                  <a:cubicBezTo>
                    <a:pt x="19" y="19"/>
                    <a:pt x="19" y="1"/>
                    <a:pt x="0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1674;p46">
              <a:extLst>
                <a:ext uri="{FF2B5EF4-FFF2-40B4-BE49-F238E27FC236}">
                  <a16:creationId xmlns:a16="http://schemas.microsoft.com/office/drawing/2014/main" id="{39CA455B-80DC-17D6-C025-60B71A88C79E}"/>
                </a:ext>
              </a:extLst>
            </p:cNvPr>
            <p:cNvSpPr/>
            <p:nvPr/>
          </p:nvSpPr>
          <p:spPr>
            <a:xfrm>
              <a:off x="2805879" y="3231956"/>
              <a:ext cx="7422" cy="8085"/>
            </a:xfrm>
            <a:custGeom>
              <a:avLst/>
              <a:gdLst/>
              <a:ahLst/>
              <a:cxnLst/>
              <a:rect l="l" t="t" r="r" b="b"/>
              <a:pathLst>
                <a:path w="56" h="61" extrusionOk="0">
                  <a:moveTo>
                    <a:pt x="55" y="0"/>
                  </a:moveTo>
                  <a:lnTo>
                    <a:pt x="55" y="0"/>
                  </a:lnTo>
                  <a:cubicBezTo>
                    <a:pt x="37" y="19"/>
                    <a:pt x="37" y="42"/>
                    <a:pt x="19" y="42"/>
                  </a:cubicBezTo>
                  <a:lnTo>
                    <a:pt x="0" y="19"/>
                  </a:lnTo>
                  <a:lnTo>
                    <a:pt x="0" y="19"/>
                  </a:lnTo>
                  <a:cubicBezTo>
                    <a:pt x="0" y="42"/>
                    <a:pt x="0" y="60"/>
                    <a:pt x="19" y="60"/>
                  </a:cubicBezTo>
                  <a:lnTo>
                    <a:pt x="37" y="42"/>
                  </a:lnTo>
                  <a:cubicBezTo>
                    <a:pt x="55" y="19"/>
                    <a:pt x="55" y="19"/>
                    <a:pt x="5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1675;p46">
              <a:extLst>
                <a:ext uri="{FF2B5EF4-FFF2-40B4-BE49-F238E27FC236}">
                  <a16:creationId xmlns:a16="http://schemas.microsoft.com/office/drawing/2014/main" id="{1FAB2ECE-3B9E-10E5-26CE-4825056A158F}"/>
                </a:ext>
              </a:extLst>
            </p:cNvPr>
            <p:cNvSpPr/>
            <p:nvPr/>
          </p:nvSpPr>
          <p:spPr>
            <a:xfrm>
              <a:off x="2856641" y="3152964"/>
              <a:ext cx="15507" cy="10470"/>
            </a:xfrm>
            <a:custGeom>
              <a:avLst/>
              <a:gdLst/>
              <a:ahLst/>
              <a:cxnLst/>
              <a:rect l="l" t="t" r="r" b="b"/>
              <a:pathLst>
                <a:path w="117" h="79" extrusionOk="0">
                  <a:moveTo>
                    <a:pt x="19" y="0"/>
                  </a:moveTo>
                  <a:lnTo>
                    <a:pt x="19" y="19"/>
                  </a:lnTo>
                  <a:lnTo>
                    <a:pt x="38" y="19"/>
                  </a:lnTo>
                  <a:cubicBezTo>
                    <a:pt x="38" y="19"/>
                    <a:pt x="56" y="19"/>
                    <a:pt x="79" y="37"/>
                  </a:cubicBezTo>
                  <a:cubicBezTo>
                    <a:pt x="79" y="37"/>
                    <a:pt x="98" y="37"/>
                    <a:pt x="116" y="60"/>
                  </a:cubicBezTo>
                  <a:cubicBezTo>
                    <a:pt x="98" y="37"/>
                    <a:pt x="98" y="37"/>
                    <a:pt x="79" y="19"/>
                  </a:cubicBezTo>
                  <a:cubicBezTo>
                    <a:pt x="56" y="19"/>
                    <a:pt x="56" y="0"/>
                    <a:pt x="38" y="0"/>
                  </a:cubicBezTo>
                  <a:close/>
                  <a:moveTo>
                    <a:pt x="19" y="19"/>
                  </a:moveTo>
                  <a:cubicBezTo>
                    <a:pt x="19" y="19"/>
                    <a:pt x="19" y="37"/>
                    <a:pt x="1" y="37"/>
                  </a:cubicBezTo>
                  <a:lnTo>
                    <a:pt x="1" y="79"/>
                  </a:lnTo>
                  <a:cubicBezTo>
                    <a:pt x="1" y="79"/>
                    <a:pt x="19" y="60"/>
                    <a:pt x="19" y="37"/>
                  </a:cubicBezTo>
                  <a:lnTo>
                    <a:pt x="1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1676;p46">
              <a:extLst>
                <a:ext uri="{FF2B5EF4-FFF2-40B4-BE49-F238E27FC236}">
                  <a16:creationId xmlns:a16="http://schemas.microsoft.com/office/drawing/2014/main" id="{C70CA701-5119-8B87-EF30-D3E5A3CBC1C7}"/>
                </a:ext>
              </a:extLst>
            </p:cNvPr>
            <p:cNvSpPr/>
            <p:nvPr/>
          </p:nvSpPr>
          <p:spPr>
            <a:xfrm>
              <a:off x="2900113" y="3201340"/>
              <a:ext cx="20278" cy="10470"/>
            </a:xfrm>
            <a:custGeom>
              <a:avLst/>
              <a:gdLst/>
              <a:ahLst/>
              <a:cxnLst/>
              <a:rect l="l" t="t" r="r" b="b"/>
              <a:pathLst>
                <a:path w="153" h="79" extrusionOk="0">
                  <a:moveTo>
                    <a:pt x="153" y="0"/>
                  </a:moveTo>
                  <a:cubicBezTo>
                    <a:pt x="135" y="19"/>
                    <a:pt x="135" y="42"/>
                    <a:pt x="116" y="42"/>
                  </a:cubicBezTo>
                  <a:lnTo>
                    <a:pt x="116" y="60"/>
                  </a:lnTo>
                  <a:cubicBezTo>
                    <a:pt x="116" y="60"/>
                    <a:pt x="98" y="60"/>
                    <a:pt x="98" y="42"/>
                  </a:cubicBezTo>
                  <a:cubicBezTo>
                    <a:pt x="56" y="42"/>
                    <a:pt x="19" y="19"/>
                    <a:pt x="1" y="19"/>
                  </a:cubicBezTo>
                  <a:cubicBezTo>
                    <a:pt x="1" y="19"/>
                    <a:pt x="19" y="42"/>
                    <a:pt x="38" y="42"/>
                  </a:cubicBezTo>
                  <a:cubicBezTo>
                    <a:pt x="56" y="42"/>
                    <a:pt x="75" y="60"/>
                    <a:pt x="75" y="60"/>
                  </a:cubicBezTo>
                  <a:cubicBezTo>
                    <a:pt x="98" y="60"/>
                    <a:pt x="98" y="79"/>
                    <a:pt x="116" y="79"/>
                  </a:cubicBezTo>
                  <a:lnTo>
                    <a:pt x="135" y="60"/>
                  </a:lnTo>
                  <a:cubicBezTo>
                    <a:pt x="135" y="42"/>
                    <a:pt x="135" y="19"/>
                    <a:pt x="1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677;p46">
              <a:extLst>
                <a:ext uri="{FF2B5EF4-FFF2-40B4-BE49-F238E27FC236}">
                  <a16:creationId xmlns:a16="http://schemas.microsoft.com/office/drawing/2014/main" id="{EB6C85C2-8D64-8430-2926-D4D706CE968C}"/>
                </a:ext>
              </a:extLst>
            </p:cNvPr>
            <p:cNvSpPr/>
            <p:nvPr/>
          </p:nvSpPr>
          <p:spPr>
            <a:xfrm>
              <a:off x="2583484" y="3421088"/>
              <a:ext cx="122597" cy="53413"/>
            </a:xfrm>
            <a:custGeom>
              <a:avLst/>
              <a:gdLst/>
              <a:ahLst/>
              <a:cxnLst/>
              <a:rect l="l" t="t" r="r" b="b"/>
              <a:pathLst>
                <a:path w="925" h="403" extrusionOk="0">
                  <a:moveTo>
                    <a:pt x="1" y="1"/>
                  </a:moveTo>
                  <a:cubicBezTo>
                    <a:pt x="1" y="135"/>
                    <a:pt x="19" y="269"/>
                    <a:pt x="61" y="403"/>
                  </a:cubicBezTo>
                  <a:cubicBezTo>
                    <a:pt x="310" y="384"/>
                    <a:pt x="500" y="347"/>
                    <a:pt x="675" y="306"/>
                  </a:cubicBezTo>
                  <a:cubicBezTo>
                    <a:pt x="772" y="269"/>
                    <a:pt x="846" y="232"/>
                    <a:pt x="925" y="190"/>
                  </a:cubicBezTo>
                  <a:lnTo>
                    <a:pt x="925" y="190"/>
                  </a:lnTo>
                  <a:cubicBezTo>
                    <a:pt x="811" y="212"/>
                    <a:pt x="708" y="221"/>
                    <a:pt x="615" y="221"/>
                  </a:cubicBezTo>
                  <a:cubicBezTo>
                    <a:pt x="288" y="221"/>
                    <a:pt x="91" y="105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678;p46">
              <a:extLst>
                <a:ext uri="{FF2B5EF4-FFF2-40B4-BE49-F238E27FC236}">
                  <a16:creationId xmlns:a16="http://schemas.microsoft.com/office/drawing/2014/main" id="{75C240F4-3587-56D1-26AE-1A88850AD104}"/>
                </a:ext>
              </a:extLst>
            </p:cNvPr>
            <p:cNvSpPr/>
            <p:nvPr/>
          </p:nvSpPr>
          <p:spPr>
            <a:xfrm>
              <a:off x="2759889" y="3211678"/>
              <a:ext cx="66269" cy="107355"/>
            </a:xfrm>
            <a:custGeom>
              <a:avLst/>
              <a:gdLst/>
              <a:ahLst/>
              <a:cxnLst/>
              <a:rect l="l" t="t" r="r" b="b"/>
              <a:pathLst>
                <a:path w="500" h="810" extrusionOk="0">
                  <a:moveTo>
                    <a:pt x="250" y="1"/>
                  </a:moveTo>
                  <a:cubicBezTo>
                    <a:pt x="153" y="1"/>
                    <a:pt x="74" y="1"/>
                    <a:pt x="0" y="19"/>
                  </a:cubicBezTo>
                  <a:cubicBezTo>
                    <a:pt x="19" y="213"/>
                    <a:pt x="116" y="518"/>
                    <a:pt x="402" y="809"/>
                  </a:cubicBezTo>
                  <a:cubicBezTo>
                    <a:pt x="421" y="749"/>
                    <a:pt x="463" y="694"/>
                    <a:pt x="500" y="634"/>
                  </a:cubicBezTo>
                  <a:cubicBezTo>
                    <a:pt x="481" y="615"/>
                    <a:pt x="439" y="597"/>
                    <a:pt x="421" y="578"/>
                  </a:cubicBezTo>
                  <a:cubicBezTo>
                    <a:pt x="402" y="560"/>
                    <a:pt x="384" y="541"/>
                    <a:pt x="366" y="518"/>
                  </a:cubicBezTo>
                  <a:cubicBezTo>
                    <a:pt x="366" y="500"/>
                    <a:pt x="347" y="481"/>
                    <a:pt x="324" y="444"/>
                  </a:cubicBezTo>
                  <a:cubicBezTo>
                    <a:pt x="305" y="426"/>
                    <a:pt x="287" y="403"/>
                    <a:pt x="268" y="384"/>
                  </a:cubicBezTo>
                  <a:lnTo>
                    <a:pt x="268" y="287"/>
                  </a:lnTo>
                  <a:cubicBezTo>
                    <a:pt x="250" y="269"/>
                    <a:pt x="250" y="232"/>
                    <a:pt x="250" y="213"/>
                  </a:cubicBezTo>
                  <a:cubicBezTo>
                    <a:pt x="250" y="172"/>
                    <a:pt x="232" y="153"/>
                    <a:pt x="232" y="135"/>
                  </a:cubicBezTo>
                  <a:cubicBezTo>
                    <a:pt x="232" y="98"/>
                    <a:pt x="250" y="79"/>
                    <a:pt x="250" y="38"/>
                  </a:cubicBezTo>
                  <a:lnTo>
                    <a:pt x="250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679;p46">
              <a:extLst>
                <a:ext uri="{FF2B5EF4-FFF2-40B4-BE49-F238E27FC236}">
                  <a16:creationId xmlns:a16="http://schemas.microsoft.com/office/drawing/2014/main" id="{DB069993-9D42-5517-8CF8-0F9BDCC2056E}"/>
                </a:ext>
              </a:extLst>
            </p:cNvPr>
            <p:cNvSpPr/>
            <p:nvPr/>
          </p:nvSpPr>
          <p:spPr>
            <a:xfrm>
              <a:off x="2928343" y="3141035"/>
              <a:ext cx="132405" cy="115573"/>
            </a:xfrm>
            <a:custGeom>
              <a:avLst/>
              <a:gdLst/>
              <a:ahLst/>
              <a:cxnLst/>
              <a:rect l="l" t="t" r="r" b="b"/>
              <a:pathLst>
                <a:path w="999" h="872" extrusionOk="0">
                  <a:moveTo>
                    <a:pt x="391" y="1"/>
                  </a:moveTo>
                  <a:cubicBezTo>
                    <a:pt x="324" y="1"/>
                    <a:pt x="259" y="15"/>
                    <a:pt x="208" y="53"/>
                  </a:cubicBezTo>
                  <a:cubicBezTo>
                    <a:pt x="171" y="72"/>
                    <a:pt x="153" y="109"/>
                    <a:pt x="116" y="150"/>
                  </a:cubicBezTo>
                  <a:cubicBezTo>
                    <a:pt x="0" y="321"/>
                    <a:pt x="37" y="571"/>
                    <a:pt x="208" y="705"/>
                  </a:cubicBezTo>
                  <a:cubicBezTo>
                    <a:pt x="250" y="746"/>
                    <a:pt x="324" y="783"/>
                    <a:pt x="402" y="802"/>
                  </a:cubicBezTo>
                  <a:cubicBezTo>
                    <a:pt x="481" y="843"/>
                    <a:pt x="555" y="862"/>
                    <a:pt x="615" y="862"/>
                  </a:cubicBezTo>
                  <a:cubicBezTo>
                    <a:pt x="658" y="868"/>
                    <a:pt x="700" y="872"/>
                    <a:pt x="738" y="872"/>
                  </a:cubicBezTo>
                  <a:cubicBezTo>
                    <a:pt x="816" y="872"/>
                    <a:pt x="876" y="855"/>
                    <a:pt x="901" y="802"/>
                  </a:cubicBezTo>
                  <a:cubicBezTo>
                    <a:pt x="998" y="668"/>
                    <a:pt x="809" y="243"/>
                    <a:pt x="633" y="109"/>
                  </a:cubicBezTo>
                  <a:cubicBezTo>
                    <a:pt x="596" y="72"/>
                    <a:pt x="536" y="35"/>
                    <a:pt x="499" y="12"/>
                  </a:cubicBezTo>
                  <a:cubicBezTo>
                    <a:pt x="465" y="5"/>
                    <a:pt x="428" y="1"/>
                    <a:pt x="391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1680;p46">
              <a:extLst>
                <a:ext uri="{FF2B5EF4-FFF2-40B4-BE49-F238E27FC236}">
                  <a16:creationId xmlns:a16="http://schemas.microsoft.com/office/drawing/2014/main" id="{67668E56-2A30-BC5C-3B63-6B23EADD7900}"/>
                </a:ext>
              </a:extLst>
            </p:cNvPr>
            <p:cNvSpPr/>
            <p:nvPr/>
          </p:nvSpPr>
          <p:spPr>
            <a:xfrm>
              <a:off x="2963862" y="3169796"/>
              <a:ext cx="41087" cy="38701"/>
            </a:xfrm>
            <a:custGeom>
              <a:avLst/>
              <a:gdLst/>
              <a:ahLst/>
              <a:cxnLst/>
              <a:rect l="l" t="t" r="r" b="b"/>
              <a:pathLst>
                <a:path w="310" h="292" extrusionOk="0">
                  <a:moveTo>
                    <a:pt x="99" y="0"/>
                  </a:moveTo>
                  <a:cubicBezTo>
                    <a:pt x="76" y="0"/>
                    <a:pt x="55" y="9"/>
                    <a:pt x="37" y="26"/>
                  </a:cubicBezTo>
                  <a:cubicBezTo>
                    <a:pt x="0" y="67"/>
                    <a:pt x="0" y="141"/>
                    <a:pt x="56" y="201"/>
                  </a:cubicBezTo>
                  <a:cubicBezTo>
                    <a:pt x="103" y="245"/>
                    <a:pt x="184" y="291"/>
                    <a:pt x="235" y="291"/>
                  </a:cubicBezTo>
                  <a:cubicBezTo>
                    <a:pt x="249" y="291"/>
                    <a:pt x="260" y="288"/>
                    <a:pt x="268" y="280"/>
                  </a:cubicBezTo>
                  <a:cubicBezTo>
                    <a:pt x="310" y="220"/>
                    <a:pt x="250" y="104"/>
                    <a:pt x="194" y="49"/>
                  </a:cubicBezTo>
                  <a:cubicBezTo>
                    <a:pt x="161" y="15"/>
                    <a:pt x="128" y="0"/>
                    <a:pt x="99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1681;p46">
              <a:extLst>
                <a:ext uri="{FF2B5EF4-FFF2-40B4-BE49-F238E27FC236}">
                  <a16:creationId xmlns:a16="http://schemas.microsoft.com/office/drawing/2014/main" id="{6E59FA9D-3D75-5383-99A0-4FA1997D629F}"/>
                </a:ext>
              </a:extLst>
            </p:cNvPr>
            <p:cNvSpPr/>
            <p:nvPr/>
          </p:nvSpPr>
          <p:spPr>
            <a:xfrm>
              <a:off x="2486732" y="3064031"/>
              <a:ext cx="357189" cy="176407"/>
            </a:xfrm>
            <a:custGeom>
              <a:avLst/>
              <a:gdLst/>
              <a:ahLst/>
              <a:cxnLst/>
              <a:rect l="l" t="t" r="r" b="b"/>
              <a:pathLst>
                <a:path w="2695" h="1331" extrusionOk="0">
                  <a:moveTo>
                    <a:pt x="919" y="0"/>
                  </a:moveTo>
                  <a:cubicBezTo>
                    <a:pt x="832" y="0"/>
                    <a:pt x="743" y="5"/>
                    <a:pt x="652" y="15"/>
                  </a:cubicBezTo>
                  <a:cubicBezTo>
                    <a:pt x="153" y="75"/>
                    <a:pt x="56" y="209"/>
                    <a:pt x="38" y="343"/>
                  </a:cubicBezTo>
                  <a:cubicBezTo>
                    <a:pt x="1" y="519"/>
                    <a:pt x="98" y="708"/>
                    <a:pt x="306" y="768"/>
                  </a:cubicBezTo>
                  <a:cubicBezTo>
                    <a:pt x="306" y="1115"/>
                    <a:pt x="791" y="1309"/>
                    <a:pt x="1096" y="1327"/>
                  </a:cubicBezTo>
                  <a:cubicBezTo>
                    <a:pt x="1122" y="1329"/>
                    <a:pt x="1150" y="1331"/>
                    <a:pt x="1181" y="1331"/>
                  </a:cubicBezTo>
                  <a:cubicBezTo>
                    <a:pt x="1659" y="1331"/>
                    <a:pt x="2695" y="1078"/>
                    <a:pt x="2695" y="1078"/>
                  </a:cubicBezTo>
                  <a:cubicBezTo>
                    <a:pt x="2695" y="1078"/>
                    <a:pt x="2616" y="962"/>
                    <a:pt x="2616" y="865"/>
                  </a:cubicBezTo>
                  <a:cubicBezTo>
                    <a:pt x="2597" y="805"/>
                    <a:pt x="2616" y="750"/>
                    <a:pt x="2695" y="708"/>
                  </a:cubicBezTo>
                  <a:cubicBezTo>
                    <a:pt x="2695" y="708"/>
                    <a:pt x="1987" y="0"/>
                    <a:pt x="91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1682;p46">
              <a:extLst>
                <a:ext uri="{FF2B5EF4-FFF2-40B4-BE49-F238E27FC236}">
                  <a16:creationId xmlns:a16="http://schemas.microsoft.com/office/drawing/2014/main" id="{F78F336C-DC3A-13ED-4691-216B62551C74}"/>
                </a:ext>
              </a:extLst>
            </p:cNvPr>
            <p:cNvSpPr/>
            <p:nvPr/>
          </p:nvSpPr>
          <p:spPr>
            <a:xfrm>
              <a:off x="2486732" y="3064031"/>
              <a:ext cx="357189" cy="126706"/>
            </a:xfrm>
            <a:custGeom>
              <a:avLst/>
              <a:gdLst/>
              <a:ahLst/>
              <a:cxnLst/>
              <a:rect l="l" t="t" r="r" b="b"/>
              <a:pathLst>
                <a:path w="2695" h="956" extrusionOk="0">
                  <a:moveTo>
                    <a:pt x="919" y="0"/>
                  </a:moveTo>
                  <a:cubicBezTo>
                    <a:pt x="832" y="0"/>
                    <a:pt x="743" y="5"/>
                    <a:pt x="652" y="15"/>
                  </a:cubicBezTo>
                  <a:cubicBezTo>
                    <a:pt x="153" y="75"/>
                    <a:pt x="56" y="209"/>
                    <a:pt x="38" y="343"/>
                  </a:cubicBezTo>
                  <a:cubicBezTo>
                    <a:pt x="1" y="519"/>
                    <a:pt x="98" y="708"/>
                    <a:pt x="306" y="768"/>
                  </a:cubicBezTo>
                  <a:cubicBezTo>
                    <a:pt x="306" y="768"/>
                    <a:pt x="880" y="956"/>
                    <a:pt x="1680" y="956"/>
                  </a:cubicBezTo>
                  <a:cubicBezTo>
                    <a:pt x="1968" y="956"/>
                    <a:pt x="2286" y="931"/>
                    <a:pt x="2616" y="865"/>
                  </a:cubicBezTo>
                  <a:cubicBezTo>
                    <a:pt x="2597" y="805"/>
                    <a:pt x="2616" y="750"/>
                    <a:pt x="2695" y="708"/>
                  </a:cubicBezTo>
                  <a:cubicBezTo>
                    <a:pt x="2695" y="708"/>
                    <a:pt x="1987" y="0"/>
                    <a:pt x="9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1683;p46">
              <a:extLst>
                <a:ext uri="{FF2B5EF4-FFF2-40B4-BE49-F238E27FC236}">
                  <a16:creationId xmlns:a16="http://schemas.microsoft.com/office/drawing/2014/main" id="{D526D1F5-B0A4-54C4-A140-84F7EEF8F278}"/>
                </a:ext>
              </a:extLst>
            </p:cNvPr>
            <p:cNvSpPr/>
            <p:nvPr/>
          </p:nvSpPr>
          <p:spPr>
            <a:xfrm>
              <a:off x="2971152" y="3076357"/>
              <a:ext cx="61365" cy="74221"/>
            </a:xfrm>
            <a:custGeom>
              <a:avLst/>
              <a:gdLst/>
              <a:ahLst/>
              <a:cxnLst/>
              <a:rect l="l" t="t" r="r" b="b"/>
              <a:pathLst>
                <a:path w="463" h="560" extrusionOk="0">
                  <a:moveTo>
                    <a:pt x="407" y="1"/>
                  </a:moveTo>
                  <a:cubicBezTo>
                    <a:pt x="407" y="1"/>
                    <a:pt x="389" y="19"/>
                    <a:pt x="389" y="38"/>
                  </a:cubicBezTo>
                  <a:lnTo>
                    <a:pt x="407" y="61"/>
                  </a:lnTo>
                  <a:lnTo>
                    <a:pt x="407" y="79"/>
                  </a:lnTo>
                  <a:lnTo>
                    <a:pt x="407" y="98"/>
                  </a:lnTo>
                  <a:lnTo>
                    <a:pt x="370" y="98"/>
                  </a:lnTo>
                  <a:cubicBezTo>
                    <a:pt x="347" y="116"/>
                    <a:pt x="347" y="116"/>
                    <a:pt x="329" y="135"/>
                  </a:cubicBezTo>
                  <a:cubicBezTo>
                    <a:pt x="292" y="135"/>
                    <a:pt x="273" y="153"/>
                    <a:pt x="232" y="176"/>
                  </a:cubicBezTo>
                  <a:cubicBezTo>
                    <a:pt x="213" y="195"/>
                    <a:pt x="176" y="213"/>
                    <a:pt x="158" y="232"/>
                  </a:cubicBezTo>
                  <a:cubicBezTo>
                    <a:pt x="139" y="269"/>
                    <a:pt x="98" y="292"/>
                    <a:pt x="79" y="310"/>
                  </a:cubicBezTo>
                  <a:cubicBezTo>
                    <a:pt x="61" y="329"/>
                    <a:pt x="61" y="347"/>
                    <a:pt x="61" y="366"/>
                  </a:cubicBezTo>
                  <a:cubicBezTo>
                    <a:pt x="42" y="384"/>
                    <a:pt x="42" y="407"/>
                    <a:pt x="42" y="426"/>
                  </a:cubicBezTo>
                  <a:cubicBezTo>
                    <a:pt x="24" y="444"/>
                    <a:pt x="24" y="481"/>
                    <a:pt x="24" y="500"/>
                  </a:cubicBezTo>
                  <a:cubicBezTo>
                    <a:pt x="24" y="523"/>
                    <a:pt x="24" y="541"/>
                    <a:pt x="1" y="560"/>
                  </a:cubicBezTo>
                  <a:lnTo>
                    <a:pt x="24" y="560"/>
                  </a:lnTo>
                  <a:cubicBezTo>
                    <a:pt x="24" y="541"/>
                    <a:pt x="24" y="523"/>
                    <a:pt x="42" y="500"/>
                  </a:cubicBezTo>
                  <a:lnTo>
                    <a:pt x="42" y="444"/>
                  </a:lnTo>
                  <a:cubicBezTo>
                    <a:pt x="61" y="426"/>
                    <a:pt x="61" y="407"/>
                    <a:pt x="79" y="384"/>
                  </a:cubicBezTo>
                  <a:cubicBezTo>
                    <a:pt x="79" y="366"/>
                    <a:pt x="98" y="347"/>
                    <a:pt x="98" y="329"/>
                  </a:cubicBezTo>
                  <a:cubicBezTo>
                    <a:pt x="116" y="310"/>
                    <a:pt x="158" y="292"/>
                    <a:pt x="176" y="269"/>
                  </a:cubicBezTo>
                  <a:cubicBezTo>
                    <a:pt x="213" y="250"/>
                    <a:pt x="232" y="232"/>
                    <a:pt x="255" y="213"/>
                  </a:cubicBezTo>
                  <a:cubicBezTo>
                    <a:pt x="292" y="195"/>
                    <a:pt x="310" y="176"/>
                    <a:pt x="347" y="176"/>
                  </a:cubicBezTo>
                  <a:cubicBezTo>
                    <a:pt x="370" y="153"/>
                    <a:pt x="370" y="153"/>
                    <a:pt x="389" y="153"/>
                  </a:cubicBezTo>
                  <a:cubicBezTo>
                    <a:pt x="407" y="135"/>
                    <a:pt x="426" y="135"/>
                    <a:pt x="444" y="135"/>
                  </a:cubicBezTo>
                  <a:lnTo>
                    <a:pt x="444" y="116"/>
                  </a:lnTo>
                  <a:lnTo>
                    <a:pt x="463" y="116"/>
                  </a:lnTo>
                  <a:lnTo>
                    <a:pt x="463" y="98"/>
                  </a:lnTo>
                  <a:lnTo>
                    <a:pt x="463" y="61"/>
                  </a:lnTo>
                  <a:lnTo>
                    <a:pt x="463" y="38"/>
                  </a:lnTo>
                  <a:cubicBezTo>
                    <a:pt x="463" y="38"/>
                    <a:pt x="463" y="19"/>
                    <a:pt x="444" y="19"/>
                  </a:cubicBezTo>
                  <a:cubicBezTo>
                    <a:pt x="444" y="1"/>
                    <a:pt x="426" y="1"/>
                    <a:pt x="407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1684;p46">
              <a:extLst>
                <a:ext uri="{FF2B5EF4-FFF2-40B4-BE49-F238E27FC236}">
                  <a16:creationId xmlns:a16="http://schemas.microsoft.com/office/drawing/2014/main" id="{931F3F6B-82D8-81C7-DF28-428656F47C76}"/>
                </a:ext>
              </a:extLst>
            </p:cNvPr>
            <p:cNvSpPr/>
            <p:nvPr/>
          </p:nvSpPr>
          <p:spPr>
            <a:xfrm>
              <a:off x="2971152" y="3372181"/>
              <a:ext cx="18555" cy="15374"/>
            </a:xfrm>
            <a:custGeom>
              <a:avLst/>
              <a:gdLst/>
              <a:ahLst/>
              <a:cxnLst/>
              <a:rect l="l" t="t" r="r" b="b"/>
              <a:pathLst>
                <a:path w="140" h="116" extrusionOk="0">
                  <a:moveTo>
                    <a:pt x="1" y="0"/>
                  </a:moveTo>
                  <a:lnTo>
                    <a:pt x="24" y="23"/>
                  </a:lnTo>
                  <a:cubicBezTo>
                    <a:pt x="24" y="23"/>
                    <a:pt x="24" y="42"/>
                    <a:pt x="42" y="42"/>
                  </a:cubicBezTo>
                  <a:cubicBezTo>
                    <a:pt x="42" y="60"/>
                    <a:pt x="61" y="60"/>
                    <a:pt x="61" y="79"/>
                  </a:cubicBezTo>
                  <a:cubicBezTo>
                    <a:pt x="79" y="97"/>
                    <a:pt x="79" y="116"/>
                    <a:pt x="98" y="116"/>
                  </a:cubicBezTo>
                  <a:cubicBezTo>
                    <a:pt x="98" y="97"/>
                    <a:pt x="79" y="79"/>
                    <a:pt x="79" y="60"/>
                  </a:cubicBezTo>
                  <a:cubicBezTo>
                    <a:pt x="61" y="60"/>
                    <a:pt x="61" y="42"/>
                    <a:pt x="61" y="42"/>
                  </a:cubicBezTo>
                  <a:lnTo>
                    <a:pt x="42" y="23"/>
                  </a:lnTo>
                  <a:lnTo>
                    <a:pt x="139" y="23"/>
                  </a:lnTo>
                  <a:cubicBezTo>
                    <a:pt x="139" y="23"/>
                    <a:pt x="116" y="23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1685;p46">
              <a:extLst>
                <a:ext uri="{FF2B5EF4-FFF2-40B4-BE49-F238E27FC236}">
                  <a16:creationId xmlns:a16="http://schemas.microsoft.com/office/drawing/2014/main" id="{8D6E0E4B-8418-E1CE-6F51-D04EB7698C1E}"/>
                </a:ext>
              </a:extLst>
            </p:cNvPr>
            <p:cNvSpPr/>
            <p:nvPr/>
          </p:nvSpPr>
          <p:spPr>
            <a:xfrm>
              <a:off x="2968766" y="3369663"/>
              <a:ext cx="36183" cy="25845"/>
            </a:xfrm>
            <a:custGeom>
              <a:avLst/>
              <a:gdLst/>
              <a:ahLst/>
              <a:cxnLst/>
              <a:rect l="l" t="t" r="r" b="b"/>
              <a:pathLst>
                <a:path w="273" h="195" extrusionOk="0">
                  <a:moveTo>
                    <a:pt x="0" y="1"/>
                  </a:moveTo>
                  <a:lnTo>
                    <a:pt x="42" y="61"/>
                  </a:lnTo>
                  <a:lnTo>
                    <a:pt x="42" y="79"/>
                  </a:lnTo>
                  <a:cubicBezTo>
                    <a:pt x="60" y="79"/>
                    <a:pt x="60" y="98"/>
                    <a:pt x="60" y="98"/>
                  </a:cubicBezTo>
                  <a:cubicBezTo>
                    <a:pt x="79" y="116"/>
                    <a:pt x="97" y="135"/>
                    <a:pt x="116" y="158"/>
                  </a:cubicBezTo>
                  <a:lnTo>
                    <a:pt x="157" y="195"/>
                  </a:lnTo>
                  <a:lnTo>
                    <a:pt x="134" y="135"/>
                  </a:lnTo>
                  <a:cubicBezTo>
                    <a:pt x="116" y="116"/>
                    <a:pt x="116" y="98"/>
                    <a:pt x="97" y="79"/>
                  </a:cubicBezTo>
                  <a:cubicBezTo>
                    <a:pt x="97" y="79"/>
                    <a:pt x="97" y="61"/>
                    <a:pt x="79" y="61"/>
                  </a:cubicBezTo>
                  <a:lnTo>
                    <a:pt x="194" y="61"/>
                  </a:lnTo>
                  <a:lnTo>
                    <a:pt x="273" y="42"/>
                  </a:lnTo>
                  <a:lnTo>
                    <a:pt x="194" y="19"/>
                  </a:lnTo>
                  <a:lnTo>
                    <a:pt x="79" y="19"/>
                  </a:lnTo>
                  <a:cubicBezTo>
                    <a:pt x="60" y="1"/>
                    <a:pt x="60" y="1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1686;p46">
              <a:extLst>
                <a:ext uri="{FF2B5EF4-FFF2-40B4-BE49-F238E27FC236}">
                  <a16:creationId xmlns:a16="http://schemas.microsoft.com/office/drawing/2014/main" id="{9240E53B-9C09-9E75-E28D-3B88BA7A69EA}"/>
                </a:ext>
              </a:extLst>
            </p:cNvPr>
            <p:cNvSpPr/>
            <p:nvPr/>
          </p:nvSpPr>
          <p:spPr>
            <a:xfrm>
              <a:off x="2922776" y="3321287"/>
              <a:ext cx="56461" cy="58979"/>
            </a:xfrm>
            <a:custGeom>
              <a:avLst/>
              <a:gdLst/>
              <a:ahLst/>
              <a:cxnLst/>
              <a:rect l="l" t="t" r="r" b="b"/>
              <a:pathLst>
                <a:path w="426" h="445" extrusionOk="0">
                  <a:moveTo>
                    <a:pt x="42" y="1"/>
                  </a:moveTo>
                  <a:cubicBezTo>
                    <a:pt x="19" y="19"/>
                    <a:pt x="1" y="19"/>
                    <a:pt x="1" y="38"/>
                  </a:cubicBezTo>
                  <a:cubicBezTo>
                    <a:pt x="1" y="61"/>
                    <a:pt x="19" y="61"/>
                    <a:pt x="19" y="79"/>
                  </a:cubicBezTo>
                  <a:lnTo>
                    <a:pt x="19" y="116"/>
                  </a:lnTo>
                  <a:cubicBezTo>
                    <a:pt x="42" y="135"/>
                    <a:pt x="42" y="153"/>
                    <a:pt x="61" y="176"/>
                  </a:cubicBezTo>
                  <a:cubicBezTo>
                    <a:pt x="79" y="213"/>
                    <a:pt x="98" y="250"/>
                    <a:pt x="135" y="292"/>
                  </a:cubicBezTo>
                  <a:cubicBezTo>
                    <a:pt x="135" y="310"/>
                    <a:pt x="158" y="310"/>
                    <a:pt x="158" y="310"/>
                  </a:cubicBezTo>
                  <a:cubicBezTo>
                    <a:pt x="176" y="329"/>
                    <a:pt x="176" y="329"/>
                    <a:pt x="176" y="347"/>
                  </a:cubicBezTo>
                  <a:cubicBezTo>
                    <a:pt x="195" y="347"/>
                    <a:pt x="213" y="366"/>
                    <a:pt x="232" y="384"/>
                  </a:cubicBezTo>
                  <a:cubicBezTo>
                    <a:pt x="273" y="407"/>
                    <a:pt x="329" y="426"/>
                    <a:pt x="366" y="444"/>
                  </a:cubicBezTo>
                  <a:cubicBezTo>
                    <a:pt x="389" y="444"/>
                    <a:pt x="407" y="444"/>
                    <a:pt x="407" y="426"/>
                  </a:cubicBezTo>
                  <a:cubicBezTo>
                    <a:pt x="426" y="407"/>
                    <a:pt x="426" y="384"/>
                    <a:pt x="407" y="366"/>
                  </a:cubicBezTo>
                  <a:cubicBezTo>
                    <a:pt x="389" y="329"/>
                    <a:pt x="347" y="310"/>
                    <a:pt x="310" y="269"/>
                  </a:cubicBezTo>
                  <a:cubicBezTo>
                    <a:pt x="310" y="269"/>
                    <a:pt x="292" y="250"/>
                    <a:pt x="273" y="232"/>
                  </a:cubicBezTo>
                  <a:lnTo>
                    <a:pt x="250" y="213"/>
                  </a:lnTo>
                  <a:lnTo>
                    <a:pt x="232" y="213"/>
                  </a:lnTo>
                  <a:lnTo>
                    <a:pt x="232" y="195"/>
                  </a:lnTo>
                  <a:cubicBezTo>
                    <a:pt x="195" y="176"/>
                    <a:pt x="176" y="135"/>
                    <a:pt x="158" y="116"/>
                  </a:cubicBezTo>
                  <a:lnTo>
                    <a:pt x="98" y="61"/>
                  </a:lnTo>
                  <a:lnTo>
                    <a:pt x="79" y="38"/>
                  </a:lnTo>
                  <a:lnTo>
                    <a:pt x="61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1687;p46">
              <a:extLst>
                <a:ext uri="{FF2B5EF4-FFF2-40B4-BE49-F238E27FC236}">
                  <a16:creationId xmlns:a16="http://schemas.microsoft.com/office/drawing/2014/main" id="{3A5A1138-E5E4-39E9-3895-C3CA67F75E02}"/>
                </a:ext>
              </a:extLst>
            </p:cNvPr>
            <p:cNvSpPr/>
            <p:nvPr/>
          </p:nvSpPr>
          <p:spPr>
            <a:xfrm>
              <a:off x="2889775" y="3231956"/>
              <a:ext cx="61365" cy="51557"/>
            </a:xfrm>
            <a:custGeom>
              <a:avLst/>
              <a:gdLst/>
              <a:ahLst/>
              <a:cxnLst/>
              <a:rect l="l" t="t" r="r" b="b"/>
              <a:pathLst>
                <a:path w="463" h="389" extrusionOk="0">
                  <a:moveTo>
                    <a:pt x="37" y="0"/>
                  </a:moveTo>
                  <a:cubicBezTo>
                    <a:pt x="0" y="19"/>
                    <a:pt x="0" y="42"/>
                    <a:pt x="19" y="60"/>
                  </a:cubicBezTo>
                  <a:lnTo>
                    <a:pt x="19" y="79"/>
                  </a:lnTo>
                  <a:lnTo>
                    <a:pt x="19" y="97"/>
                  </a:lnTo>
                  <a:cubicBezTo>
                    <a:pt x="37" y="116"/>
                    <a:pt x="37" y="116"/>
                    <a:pt x="37" y="134"/>
                  </a:cubicBezTo>
                  <a:cubicBezTo>
                    <a:pt x="60" y="157"/>
                    <a:pt x="79" y="176"/>
                    <a:pt x="97" y="176"/>
                  </a:cubicBezTo>
                  <a:cubicBezTo>
                    <a:pt x="116" y="213"/>
                    <a:pt x="153" y="250"/>
                    <a:pt x="176" y="291"/>
                  </a:cubicBezTo>
                  <a:cubicBezTo>
                    <a:pt x="213" y="310"/>
                    <a:pt x="250" y="328"/>
                    <a:pt x="310" y="347"/>
                  </a:cubicBezTo>
                  <a:cubicBezTo>
                    <a:pt x="347" y="365"/>
                    <a:pt x="384" y="388"/>
                    <a:pt x="444" y="388"/>
                  </a:cubicBezTo>
                  <a:cubicBezTo>
                    <a:pt x="444" y="388"/>
                    <a:pt x="462" y="388"/>
                    <a:pt x="462" y="365"/>
                  </a:cubicBezTo>
                  <a:cubicBezTo>
                    <a:pt x="462" y="347"/>
                    <a:pt x="444" y="347"/>
                    <a:pt x="444" y="347"/>
                  </a:cubicBezTo>
                  <a:cubicBezTo>
                    <a:pt x="407" y="328"/>
                    <a:pt x="365" y="328"/>
                    <a:pt x="328" y="310"/>
                  </a:cubicBezTo>
                  <a:cubicBezTo>
                    <a:pt x="291" y="291"/>
                    <a:pt x="250" y="250"/>
                    <a:pt x="231" y="231"/>
                  </a:cubicBezTo>
                  <a:cubicBezTo>
                    <a:pt x="194" y="194"/>
                    <a:pt x="176" y="176"/>
                    <a:pt x="153" y="134"/>
                  </a:cubicBezTo>
                  <a:cubicBezTo>
                    <a:pt x="134" y="116"/>
                    <a:pt x="134" y="97"/>
                    <a:pt x="116" y="79"/>
                  </a:cubicBezTo>
                  <a:lnTo>
                    <a:pt x="116" y="60"/>
                  </a:lnTo>
                  <a:lnTo>
                    <a:pt x="97" y="42"/>
                  </a:lnTo>
                  <a:lnTo>
                    <a:pt x="97" y="19"/>
                  </a:lnTo>
                  <a:cubicBezTo>
                    <a:pt x="79" y="0"/>
                    <a:pt x="60" y="0"/>
                    <a:pt x="3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1688;p46">
              <a:extLst>
                <a:ext uri="{FF2B5EF4-FFF2-40B4-BE49-F238E27FC236}">
                  <a16:creationId xmlns:a16="http://schemas.microsoft.com/office/drawing/2014/main" id="{46E60CC2-3FB1-C543-F455-DF15CF1FC2DD}"/>
                </a:ext>
              </a:extLst>
            </p:cNvPr>
            <p:cNvSpPr/>
            <p:nvPr/>
          </p:nvSpPr>
          <p:spPr>
            <a:xfrm>
              <a:off x="2889775" y="3231956"/>
              <a:ext cx="56461" cy="115308"/>
            </a:xfrm>
            <a:custGeom>
              <a:avLst/>
              <a:gdLst/>
              <a:ahLst/>
              <a:cxnLst/>
              <a:rect l="l" t="t" r="r" b="b"/>
              <a:pathLst>
                <a:path w="426" h="870" extrusionOk="0">
                  <a:moveTo>
                    <a:pt x="60" y="0"/>
                  </a:moveTo>
                  <a:cubicBezTo>
                    <a:pt x="19" y="0"/>
                    <a:pt x="0" y="19"/>
                    <a:pt x="0" y="60"/>
                  </a:cubicBezTo>
                  <a:lnTo>
                    <a:pt x="0" y="79"/>
                  </a:lnTo>
                  <a:lnTo>
                    <a:pt x="0" y="97"/>
                  </a:lnTo>
                  <a:cubicBezTo>
                    <a:pt x="19" y="116"/>
                    <a:pt x="19" y="134"/>
                    <a:pt x="19" y="157"/>
                  </a:cubicBezTo>
                  <a:lnTo>
                    <a:pt x="19" y="250"/>
                  </a:lnTo>
                  <a:cubicBezTo>
                    <a:pt x="37" y="310"/>
                    <a:pt x="60" y="365"/>
                    <a:pt x="79" y="444"/>
                  </a:cubicBezTo>
                  <a:cubicBezTo>
                    <a:pt x="97" y="504"/>
                    <a:pt x="116" y="559"/>
                    <a:pt x="134" y="619"/>
                  </a:cubicBezTo>
                  <a:cubicBezTo>
                    <a:pt x="134" y="656"/>
                    <a:pt x="153" y="675"/>
                    <a:pt x="176" y="712"/>
                  </a:cubicBezTo>
                  <a:cubicBezTo>
                    <a:pt x="176" y="735"/>
                    <a:pt x="194" y="772"/>
                    <a:pt x="213" y="809"/>
                  </a:cubicBezTo>
                  <a:cubicBezTo>
                    <a:pt x="237" y="848"/>
                    <a:pt x="271" y="869"/>
                    <a:pt x="307" y="869"/>
                  </a:cubicBezTo>
                  <a:cubicBezTo>
                    <a:pt x="326" y="869"/>
                    <a:pt x="346" y="863"/>
                    <a:pt x="365" y="850"/>
                  </a:cubicBezTo>
                  <a:cubicBezTo>
                    <a:pt x="425" y="809"/>
                    <a:pt x="425" y="753"/>
                    <a:pt x="407" y="693"/>
                  </a:cubicBezTo>
                  <a:lnTo>
                    <a:pt x="384" y="693"/>
                  </a:lnTo>
                  <a:cubicBezTo>
                    <a:pt x="384" y="675"/>
                    <a:pt x="365" y="638"/>
                    <a:pt x="347" y="619"/>
                  </a:cubicBezTo>
                  <a:cubicBezTo>
                    <a:pt x="328" y="596"/>
                    <a:pt x="310" y="578"/>
                    <a:pt x="310" y="541"/>
                  </a:cubicBezTo>
                  <a:cubicBezTo>
                    <a:pt x="268" y="481"/>
                    <a:pt x="250" y="444"/>
                    <a:pt x="213" y="388"/>
                  </a:cubicBezTo>
                  <a:cubicBezTo>
                    <a:pt x="194" y="328"/>
                    <a:pt x="176" y="273"/>
                    <a:pt x="153" y="213"/>
                  </a:cubicBezTo>
                  <a:cubicBezTo>
                    <a:pt x="134" y="194"/>
                    <a:pt x="134" y="157"/>
                    <a:pt x="116" y="134"/>
                  </a:cubicBezTo>
                  <a:lnTo>
                    <a:pt x="116" y="79"/>
                  </a:lnTo>
                  <a:lnTo>
                    <a:pt x="116" y="60"/>
                  </a:lnTo>
                  <a:lnTo>
                    <a:pt x="97" y="42"/>
                  </a:lnTo>
                  <a:cubicBezTo>
                    <a:pt x="97" y="19"/>
                    <a:pt x="79" y="0"/>
                    <a:pt x="60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1689;p46">
              <a:extLst>
                <a:ext uri="{FF2B5EF4-FFF2-40B4-BE49-F238E27FC236}">
                  <a16:creationId xmlns:a16="http://schemas.microsoft.com/office/drawing/2014/main" id="{5A6A75A6-1B9D-1133-6580-BABB531C6AD2}"/>
                </a:ext>
              </a:extLst>
            </p:cNvPr>
            <p:cNvSpPr/>
            <p:nvPr/>
          </p:nvSpPr>
          <p:spPr>
            <a:xfrm>
              <a:off x="2854255" y="3410750"/>
              <a:ext cx="15374" cy="15374"/>
            </a:xfrm>
            <a:custGeom>
              <a:avLst/>
              <a:gdLst/>
              <a:ahLst/>
              <a:cxnLst/>
              <a:rect l="l" t="t" r="r" b="b"/>
              <a:pathLst>
                <a:path w="116" h="116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37"/>
                    <a:pt x="19" y="56"/>
                    <a:pt x="19" y="56"/>
                  </a:cubicBezTo>
                  <a:cubicBezTo>
                    <a:pt x="19" y="79"/>
                    <a:pt x="37" y="79"/>
                    <a:pt x="37" y="97"/>
                  </a:cubicBezTo>
                  <a:lnTo>
                    <a:pt x="56" y="116"/>
                  </a:lnTo>
                  <a:cubicBezTo>
                    <a:pt x="56" y="97"/>
                    <a:pt x="56" y="97"/>
                    <a:pt x="37" y="79"/>
                  </a:cubicBezTo>
                  <a:lnTo>
                    <a:pt x="37" y="56"/>
                  </a:lnTo>
                  <a:cubicBezTo>
                    <a:pt x="37" y="38"/>
                    <a:pt x="37" y="37"/>
                    <a:pt x="19" y="20"/>
                  </a:cubicBezTo>
                  <a:lnTo>
                    <a:pt x="19" y="20"/>
                  </a:lnTo>
                  <a:cubicBezTo>
                    <a:pt x="31" y="21"/>
                    <a:pt x="43" y="25"/>
                    <a:pt x="56" y="37"/>
                  </a:cubicBezTo>
                  <a:lnTo>
                    <a:pt x="116" y="37"/>
                  </a:lnTo>
                  <a:cubicBezTo>
                    <a:pt x="97" y="37"/>
                    <a:pt x="74" y="19"/>
                    <a:pt x="56" y="19"/>
                  </a:cubicBezTo>
                  <a:cubicBezTo>
                    <a:pt x="43" y="7"/>
                    <a:pt x="31" y="2"/>
                    <a:pt x="19" y="1"/>
                  </a:cubicBezTo>
                  <a:lnTo>
                    <a:pt x="19" y="1"/>
                  </a:lnTo>
                  <a:lnTo>
                    <a:pt x="19" y="0"/>
                  </a:lnTo>
                  <a:lnTo>
                    <a:pt x="18" y="1"/>
                  </a:lnTo>
                  <a:lnTo>
                    <a:pt x="18" y="1"/>
                  </a:lnTo>
                  <a:cubicBezTo>
                    <a:pt x="12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1690;p46">
              <a:extLst>
                <a:ext uri="{FF2B5EF4-FFF2-40B4-BE49-F238E27FC236}">
                  <a16:creationId xmlns:a16="http://schemas.microsoft.com/office/drawing/2014/main" id="{BCE6BD47-33C1-9EF8-E0E9-E5EF3ADA4E95}"/>
                </a:ext>
              </a:extLst>
            </p:cNvPr>
            <p:cNvSpPr/>
            <p:nvPr/>
          </p:nvSpPr>
          <p:spPr>
            <a:xfrm>
              <a:off x="2848689" y="3405846"/>
              <a:ext cx="28363" cy="27700"/>
            </a:xfrm>
            <a:custGeom>
              <a:avLst/>
              <a:gdLst/>
              <a:ahLst/>
              <a:cxnLst/>
              <a:rect l="l" t="t" r="r" b="b"/>
              <a:pathLst>
                <a:path w="214" h="209" extrusionOk="0">
                  <a:moveTo>
                    <a:pt x="0" y="0"/>
                  </a:moveTo>
                  <a:lnTo>
                    <a:pt x="24" y="56"/>
                  </a:lnTo>
                  <a:lnTo>
                    <a:pt x="42" y="74"/>
                  </a:lnTo>
                  <a:lnTo>
                    <a:pt x="42" y="93"/>
                  </a:lnTo>
                  <a:lnTo>
                    <a:pt x="61" y="93"/>
                  </a:lnTo>
                  <a:lnTo>
                    <a:pt x="61" y="134"/>
                  </a:lnTo>
                  <a:cubicBezTo>
                    <a:pt x="79" y="134"/>
                    <a:pt x="79" y="153"/>
                    <a:pt x="79" y="153"/>
                  </a:cubicBezTo>
                  <a:lnTo>
                    <a:pt x="116" y="208"/>
                  </a:lnTo>
                  <a:lnTo>
                    <a:pt x="98" y="153"/>
                  </a:lnTo>
                  <a:lnTo>
                    <a:pt x="98" y="116"/>
                  </a:lnTo>
                  <a:lnTo>
                    <a:pt x="98" y="93"/>
                  </a:lnTo>
                  <a:lnTo>
                    <a:pt x="79" y="74"/>
                  </a:lnTo>
                  <a:lnTo>
                    <a:pt x="98" y="74"/>
                  </a:lnTo>
                  <a:cubicBezTo>
                    <a:pt x="116" y="74"/>
                    <a:pt x="139" y="93"/>
                    <a:pt x="158" y="93"/>
                  </a:cubicBezTo>
                  <a:lnTo>
                    <a:pt x="213" y="93"/>
                  </a:lnTo>
                  <a:lnTo>
                    <a:pt x="158" y="74"/>
                  </a:lnTo>
                  <a:cubicBezTo>
                    <a:pt x="139" y="56"/>
                    <a:pt x="116" y="56"/>
                    <a:pt x="116" y="37"/>
                  </a:cubicBezTo>
                  <a:cubicBezTo>
                    <a:pt x="98" y="37"/>
                    <a:pt x="79" y="19"/>
                    <a:pt x="61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1691;p46">
              <a:extLst>
                <a:ext uri="{FF2B5EF4-FFF2-40B4-BE49-F238E27FC236}">
                  <a16:creationId xmlns:a16="http://schemas.microsoft.com/office/drawing/2014/main" id="{6C61D3CC-DD2D-C1BB-3046-C37A91AB6551}"/>
                </a:ext>
              </a:extLst>
            </p:cNvPr>
            <p:cNvSpPr/>
            <p:nvPr/>
          </p:nvSpPr>
          <p:spPr>
            <a:xfrm>
              <a:off x="2821121" y="3335601"/>
              <a:ext cx="38171" cy="77667"/>
            </a:xfrm>
            <a:custGeom>
              <a:avLst/>
              <a:gdLst/>
              <a:ahLst/>
              <a:cxnLst/>
              <a:rect l="l" t="t" r="r" b="b"/>
              <a:pathLst>
                <a:path w="288" h="586" extrusionOk="0">
                  <a:moveTo>
                    <a:pt x="40" y="1"/>
                  </a:moveTo>
                  <a:cubicBezTo>
                    <a:pt x="28" y="1"/>
                    <a:pt x="19" y="14"/>
                    <a:pt x="19" y="27"/>
                  </a:cubicBezTo>
                  <a:lnTo>
                    <a:pt x="19" y="45"/>
                  </a:lnTo>
                  <a:lnTo>
                    <a:pt x="19" y="68"/>
                  </a:lnTo>
                  <a:cubicBezTo>
                    <a:pt x="1" y="87"/>
                    <a:pt x="1" y="105"/>
                    <a:pt x="1" y="105"/>
                  </a:cubicBezTo>
                  <a:cubicBezTo>
                    <a:pt x="1" y="142"/>
                    <a:pt x="1" y="161"/>
                    <a:pt x="19" y="202"/>
                  </a:cubicBezTo>
                  <a:cubicBezTo>
                    <a:pt x="19" y="239"/>
                    <a:pt x="38" y="299"/>
                    <a:pt x="56" y="336"/>
                  </a:cubicBezTo>
                  <a:cubicBezTo>
                    <a:pt x="56" y="373"/>
                    <a:pt x="74" y="392"/>
                    <a:pt x="74" y="415"/>
                  </a:cubicBezTo>
                  <a:cubicBezTo>
                    <a:pt x="93" y="433"/>
                    <a:pt x="116" y="452"/>
                    <a:pt x="116" y="470"/>
                  </a:cubicBezTo>
                  <a:cubicBezTo>
                    <a:pt x="153" y="530"/>
                    <a:pt x="190" y="567"/>
                    <a:pt x="232" y="586"/>
                  </a:cubicBezTo>
                  <a:lnTo>
                    <a:pt x="269" y="586"/>
                  </a:lnTo>
                  <a:cubicBezTo>
                    <a:pt x="269" y="586"/>
                    <a:pt x="287" y="567"/>
                    <a:pt x="269" y="549"/>
                  </a:cubicBezTo>
                  <a:cubicBezTo>
                    <a:pt x="250" y="507"/>
                    <a:pt x="232" y="470"/>
                    <a:pt x="232" y="415"/>
                  </a:cubicBezTo>
                  <a:cubicBezTo>
                    <a:pt x="208" y="392"/>
                    <a:pt x="208" y="373"/>
                    <a:pt x="190" y="355"/>
                  </a:cubicBezTo>
                  <a:lnTo>
                    <a:pt x="190" y="336"/>
                  </a:lnTo>
                  <a:lnTo>
                    <a:pt x="172" y="318"/>
                  </a:lnTo>
                  <a:lnTo>
                    <a:pt x="172" y="299"/>
                  </a:lnTo>
                  <a:cubicBezTo>
                    <a:pt x="153" y="258"/>
                    <a:pt x="153" y="221"/>
                    <a:pt x="135" y="161"/>
                  </a:cubicBezTo>
                  <a:cubicBezTo>
                    <a:pt x="135" y="142"/>
                    <a:pt x="116" y="124"/>
                    <a:pt x="116" y="105"/>
                  </a:cubicBezTo>
                  <a:lnTo>
                    <a:pt x="116" y="68"/>
                  </a:lnTo>
                  <a:lnTo>
                    <a:pt x="116" y="45"/>
                  </a:lnTo>
                  <a:lnTo>
                    <a:pt x="93" y="45"/>
                  </a:lnTo>
                  <a:lnTo>
                    <a:pt x="93" y="27"/>
                  </a:lnTo>
                  <a:cubicBezTo>
                    <a:pt x="93" y="8"/>
                    <a:pt x="74" y="8"/>
                    <a:pt x="56" y="8"/>
                  </a:cubicBezTo>
                  <a:cubicBezTo>
                    <a:pt x="51" y="3"/>
                    <a:pt x="45" y="1"/>
                    <a:pt x="4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1692;p46">
              <a:extLst>
                <a:ext uri="{FF2B5EF4-FFF2-40B4-BE49-F238E27FC236}">
                  <a16:creationId xmlns:a16="http://schemas.microsoft.com/office/drawing/2014/main" id="{86B7D2A0-8805-BB0D-F42B-B1AD28E4666F}"/>
                </a:ext>
              </a:extLst>
            </p:cNvPr>
            <p:cNvSpPr/>
            <p:nvPr/>
          </p:nvSpPr>
          <p:spPr>
            <a:xfrm>
              <a:off x="2830929" y="3231294"/>
              <a:ext cx="41219" cy="74884"/>
            </a:xfrm>
            <a:custGeom>
              <a:avLst/>
              <a:gdLst/>
              <a:ahLst/>
              <a:cxnLst/>
              <a:rect l="l" t="t" r="r" b="b"/>
              <a:pathLst>
                <a:path w="311" h="565" extrusionOk="0">
                  <a:moveTo>
                    <a:pt x="53" y="0"/>
                  </a:moveTo>
                  <a:cubicBezTo>
                    <a:pt x="49" y="0"/>
                    <a:pt x="46" y="2"/>
                    <a:pt x="42" y="5"/>
                  </a:cubicBezTo>
                  <a:cubicBezTo>
                    <a:pt x="19" y="5"/>
                    <a:pt x="0" y="24"/>
                    <a:pt x="0" y="47"/>
                  </a:cubicBezTo>
                  <a:lnTo>
                    <a:pt x="0" y="65"/>
                  </a:lnTo>
                  <a:lnTo>
                    <a:pt x="0" y="84"/>
                  </a:lnTo>
                  <a:lnTo>
                    <a:pt x="0" y="121"/>
                  </a:lnTo>
                  <a:cubicBezTo>
                    <a:pt x="0" y="139"/>
                    <a:pt x="19" y="181"/>
                    <a:pt x="19" y="199"/>
                  </a:cubicBezTo>
                  <a:cubicBezTo>
                    <a:pt x="42" y="255"/>
                    <a:pt x="61" y="296"/>
                    <a:pt x="79" y="333"/>
                  </a:cubicBezTo>
                  <a:cubicBezTo>
                    <a:pt x="98" y="393"/>
                    <a:pt x="116" y="430"/>
                    <a:pt x="158" y="467"/>
                  </a:cubicBezTo>
                  <a:cubicBezTo>
                    <a:pt x="195" y="509"/>
                    <a:pt x="232" y="546"/>
                    <a:pt x="292" y="564"/>
                  </a:cubicBezTo>
                  <a:cubicBezTo>
                    <a:pt x="292" y="564"/>
                    <a:pt x="310" y="564"/>
                    <a:pt x="310" y="546"/>
                  </a:cubicBezTo>
                  <a:lnTo>
                    <a:pt x="310" y="527"/>
                  </a:lnTo>
                  <a:cubicBezTo>
                    <a:pt x="273" y="486"/>
                    <a:pt x="232" y="467"/>
                    <a:pt x="195" y="430"/>
                  </a:cubicBezTo>
                  <a:cubicBezTo>
                    <a:pt x="176" y="393"/>
                    <a:pt x="158" y="352"/>
                    <a:pt x="134" y="315"/>
                  </a:cubicBezTo>
                  <a:cubicBezTo>
                    <a:pt x="116" y="278"/>
                    <a:pt x="98" y="218"/>
                    <a:pt x="98" y="181"/>
                  </a:cubicBezTo>
                  <a:lnTo>
                    <a:pt x="98" y="121"/>
                  </a:lnTo>
                  <a:lnTo>
                    <a:pt x="98" y="84"/>
                  </a:lnTo>
                  <a:lnTo>
                    <a:pt x="98" y="65"/>
                  </a:lnTo>
                  <a:lnTo>
                    <a:pt x="98" y="47"/>
                  </a:lnTo>
                  <a:cubicBezTo>
                    <a:pt x="83" y="28"/>
                    <a:pt x="68" y="0"/>
                    <a:pt x="53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1693;p46">
              <a:extLst>
                <a:ext uri="{FF2B5EF4-FFF2-40B4-BE49-F238E27FC236}">
                  <a16:creationId xmlns:a16="http://schemas.microsoft.com/office/drawing/2014/main" id="{4AC4020B-5A78-AB56-2C29-3716CD6F99CD}"/>
                </a:ext>
              </a:extLst>
            </p:cNvPr>
            <p:cNvSpPr/>
            <p:nvPr/>
          </p:nvSpPr>
          <p:spPr>
            <a:xfrm>
              <a:off x="2813169" y="3230896"/>
              <a:ext cx="30749" cy="132007"/>
            </a:xfrm>
            <a:custGeom>
              <a:avLst/>
              <a:gdLst/>
              <a:ahLst/>
              <a:cxnLst/>
              <a:rect l="l" t="t" r="r" b="b"/>
              <a:pathLst>
                <a:path w="232" h="996" extrusionOk="0">
                  <a:moveTo>
                    <a:pt x="174" y="1"/>
                  </a:moveTo>
                  <a:cubicBezTo>
                    <a:pt x="155" y="1"/>
                    <a:pt x="134" y="14"/>
                    <a:pt x="134" y="27"/>
                  </a:cubicBezTo>
                  <a:cubicBezTo>
                    <a:pt x="116" y="50"/>
                    <a:pt x="116" y="50"/>
                    <a:pt x="116" y="68"/>
                  </a:cubicBezTo>
                  <a:lnTo>
                    <a:pt x="116" y="87"/>
                  </a:lnTo>
                  <a:cubicBezTo>
                    <a:pt x="98" y="105"/>
                    <a:pt x="98" y="124"/>
                    <a:pt x="98" y="142"/>
                  </a:cubicBezTo>
                  <a:cubicBezTo>
                    <a:pt x="79" y="184"/>
                    <a:pt x="79" y="202"/>
                    <a:pt x="79" y="239"/>
                  </a:cubicBezTo>
                  <a:cubicBezTo>
                    <a:pt x="61" y="318"/>
                    <a:pt x="37" y="373"/>
                    <a:pt x="19" y="452"/>
                  </a:cubicBezTo>
                  <a:cubicBezTo>
                    <a:pt x="19" y="530"/>
                    <a:pt x="19" y="604"/>
                    <a:pt x="0" y="664"/>
                  </a:cubicBezTo>
                  <a:lnTo>
                    <a:pt x="0" y="780"/>
                  </a:lnTo>
                  <a:lnTo>
                    <a:pt x="0" y="895"/>
                  </a:lnTo>
                  <a:cubicBezTo>
                    <a:pt x="17" y="944"/>
                    <a:pt x="65" y="996"/>
                    <a:pt x="113" y="996"/>
                  </a:cubicBezTo>
                  <a:cubicBezTo>
                    <a:pt x="120" y="996"/>
                    <a:pt x="127" y="995"/>
                    <a:pt x="134" y="992"/>
                  </a:cubicBezTo>
                  <a:cubicBezTo>
                    <a:pt x="195" y="992"/>
                    <a:pt x="232" y="932"/>
                    <a:pt x="213" y="877"/>
                  </a:cubicBezTo>
                  <a:lnTo>
                    <a:pt x="213" y="858"/>
                  </a:lnTo>
                  <a:lnTo>
                    <a:pt x="213" y="761"/>
                  </a:lnTo>
                  <a:cubicBezTo>
                    <a:pt x="195" y="743"/>
                    <a:pt x="195" y="701"/>
                    <a:pt x="195" y="664"/>
                  </a:cubicBezTo>
                  <a:lnTo>
                    <a:pt x="195" y="470"/>
                  </a:lnTo>
                  <a:lnTo>
                    <a:pt x="195" y="258"/>
                  </a:lnTo>
                  <a:cubicBezTo>
                    <a:pt x="195" y="221"/>
                    <a:pt x="195" y="202"/>
                    <a:pt x="213" y="165"/>
                  </a:cubicBezTo>
                  <a:lnTo>
                    <a:pt x="213" y="105"/>
                  </a:lnTo>
                  <a:lnTo>
                    <a:pt x="213" y="87"/>
                  </a:lnTo>
                  <a:lnTo>
                    <a:pt x="213" y="68"/>
                  </a:lnTo>
                  <a:lnTo>
                    <a:pt x="232" y="68"/>
                  </a:lnTo>
                  <a:cubicBezTo>
                    <a:pt x="232" y="50"/>
                    <a:pt x="213" y="8"/>
                    <a:pt x="195" y="8"/>
                  </a:cubicBezTo>
                  <a:cubicBezTo>
                    <a:pt x="189" y="3"/>
                    <a:pt x="182" y="1"/>
                    <a:pt x="17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1694;p46">
              <a:extLst>
                <a:ext uri="{FF2B5EF4-FFF2-40B4-BE49-F238E27FC236}">
                  <a16:creationId xmlns:a16="http://schemas.microsoft.com/office/drawing/2014/main" id="{39F1FBF1-930F-B054-9907-A694839B7913}"/>
                </a:ext>
              </a:extLst>
            </p:cNvPr>
            <p:cNvSpPr/>
            <p:nvPr/>
          </p:nvSpPr>
          <p:spPr>
            <a:xfrm>
              <a:off x="2726225" y="3448656"/>
              <a:ext cx="10470" cy="12989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60" y="1"/>
                  </a:moveTo>
                  <a:lnTo>
                    <a:pt x="60" y="24"/>
                  </a:lnTo>
                  <a:cubicBezTo>
                    <a:pt x="42" y="42"/>
                    <a:pt x="42" y="42"/>
                    <a:pt x="23" y="61"/>
                  </a:cubicBezTo>
                  <a:cubicBezTo>
                    <a:pt x="23" y="79"/>
                    <a:pt x="0" y="79"/>
                    <a:pt x="0" y="98"/>
                  </a:cubicBezTo>
                  <a:cubicBezTo>
                    <a:pt x="23" y="98"/>
                    <a:pt x="23" y="79"/>
                    <a:pt x="42" y="61"/>
                  </a:cubicBezTo>
                  <a:cubicBezTo>
                    <a:pt x="42" y="61"/>
                    <a:pt x="60" y="61"/>
                    <a:pt x="60" y="42"/>
                  </a:cubicBezTo>
                  <a:lnTo>
                    <a:pt x="60" y="61"/>
                  </a:lnTo>
                  <a:lnTo>
                    <a:pt x="60" y="79"/>
                  </a:lnTo>
                  <a:lnTo>
                    <a:pt x="79" y="98"/>
                  </a:lnTo>
                  <a:lnTo>
                    <a:pt x="79" y="79"/>
                  </a:lnTo>
                  <a:lnTo>
                    <a:pt x="79" y="42"/>
                  </a:lnTo>
                  <a:lnTo>
                    <a:pt x="79" y="24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1695;p46">
              <a:extLst>
                <a:ext uri="{FF2B5EF4-FFF2-40B4-BE49-F238E27FC236}">
                  <a16:creationId xmlns:a16="http://schemas.microsoft.com/office/drawing/2014/main" id="{25572227-440C-27A3-5E73-0C97EF1104B2}"/>
                </a:ext>
              </a:extLst>
            </p:cNvPr>
            <p:cNvSpPr/>
            <p:nvPr/>
          </p:nvSpPr>
          <p:spPr>
            <a:xfrm>
              <a:off x="2723707" y="3443752"/>
              <a:ext cx="15507" cy="28363"/>
            </a:xfrm>
            <a:custGeom>
              <a:avLst/>
              <a:gdLst/>
              <a:ahLst/>
              <a:cxnLst/>
              <a:rect l="l" t="t" r="r" b="b"/>
              <a:pathLst>
                <a:path w="117" h="214" extrusionOk="0">
                  <a:moveTo>
                    <a:pt x="98" y="1"/>
                  </a:moveTo>
                  <a:lnTo>
                    <a:pt x="61" y="38"/>
                  </a:lnTo>
                  <a:cubicBezTo>
                    <a:pt x="61" y="61"/>
                    <a:pt x="42" y="79"/>
                    <a:pt x="42" y="98"/>
                  </a:cubicBezTo>
                  <a:cubicBezTo>
                    <a:pt x="19" y="116"/>
                    <a:pt x="19" y="116"/>
                    <a:pt x="19" y="135"/>
                  </a:cubicBezTo>
                  <a:lnTo>
                    <a:pt x="1" y="176"/>
                  </a:lnTo>
                  <a:lnTo>
                    <a:pt x="1" y="176"/>
                  </a:lnTo>
                  <a:lnTo>
                    <a:pt x="42" y="153"/>
                  </a:lnTo>
                  <a:cubicBezTo>
                    <a:pt x="42" y="135"/>
                    <a:pt x="61" y="116"/>
                    <a:pt x="61" y="116"/>
                  </a:cubicBezTo>
                  <a:lnTo>
                    <a:pt x="79" y="116"/>
                  </a:lnTo>
                  <a:lnTo>
                    <a:pt x="79" y="135"/>
                  </a:lnTo>
                  <a:lnTo>
                    <a:pt x="79" y="153"/>
                  </a:lnTo>
                  <a:cubicBezTo>
                    <a:pt x="79" y="153"/>
                    <a:pt x="98" y="153"/>
                    <a:pt x="98" y="176"/>
                  </a:cubicBezTo>
                  <a:lnTo>
                    <a:pt x="116" y="213"/>
                  </a:lnTo>
                  <a:lnTo>
                    <a:pt x="116" y="176"/>
                  </a:lnTo>
                  <a:lnTo>
                    <a:pt x="116" y="135"/>
                  </a:lnTo>
                  <a:lnTo>
                    <a:pt x="116" y="116"/>
                  </a:lnTo>
                  <a:lnTo>
                    <a:pt x="116" y="98"/>
                  </a:lnTo>
                  <a:lnTo>
                    <a:pt x="116" y="79"/>
                  </a:lnTo>
                  <a:cubicBezTo>
                    <a:pt x="98" y="79"/>
                    <a:pt x="98" y="61"/>
                    <a:pt x="98" y="6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1696;p46">
              <a:extLst>
                <a:ext uri="{FF2B5EF4-FFF2-40B4-BE49-F238E27FC236}">
                  <a16:creationId xmlns:a16="http://schemas.microsoft.com/office/drawing/2014/main" id="{C59E2562-BF0C-6D57-21AC-3A0F9E60F469}"/>
                </a:ext>
              </a:extLst>
            </p:cNvPr>
            <p:cNvSpPr/>
            <p:nvPr/>
          </p:nvSpPr>
          <p:spPr>
            <a:xfrm>
              <a:off x="2723707" y="3387423"/>
              <a:ext cx="15507" cy="67992"/>
            </a:xfrm>
            <a:custGeom>
              <a:avLst/>
              <a:gdLst/>
              <a:ahLst/>
              <a:cxnLst/>
              <a:rect l="l" t="t" r="r" b="b"/>
              <a:pathLst>
                <a:path w="117" h="513" extrusionOk="0">
                  <a:moveTo>
                    <a:pt x="42" y="1"/>
                  </a:moveTo>
                  <a:cubicBezTo>
                    <a:pt x="19" y="1"/>
                    <a:pt x="1" y="24"/>
                    <a:pt x="1" y="42"/>
                  </a:cubicBezTo>
                  <a:lnTo>
                    <a:pt x="1" y="158"/>
                  </a:lnTo>
                  <a:lnTo>
                    <a:pt x="1" y="273"/>
                  </a:lnTo>
                  <a:cubicBezTo>
                    <a:pt x="1" y="292"/>
                    <a:pt x="1" y="329"/>
                    <a:pt x="19" y="370"/>
                  </a:cubicBezTo>
                  <a:lnTo>
                    <a:pt x="19" y="426"/>
                  </a:lnTo>
                  <a:cubicBezTo>
                    <a:pt x="19" y="444"/>
                    <a:pt x="42" y="463"/>
                    <a:pt x="42" y="486"/>
                  </a:cubicBezTo>
                  <a:cubicBezTo>
                    <a:pt x="42" y="504"/>
                    <a:pt x="61" y="504"/>
                    <a:pt x="79" y="504"/>
                  </a:cubicBezTo>
                  <a:cubicBezTo>
                    <a:pt x="85" y="510"/>
                    <a:pt x="90" y="512"/>
                    <a:pt x="95" y="512"/>
                  </a:cubicBezTo>
                  <a:cubicBezTo>
                    <a:pt x="107" y="512"/>
                    <a:pt x="116" y="499"/>
                    <a:pt x="116" y="486"/>
                  </a:cubicBezTo>
                  <a:lnTo>
                    <a:pt x="116" y="426"/>
                  </a:lnTo>
                  <a:lnTo>
                    <a:pt x="116" y="370"/>
                  </a:lnTo>
                  <a:lnTo>
                    <a:pt x="116" y="255"/>
                  </a:lnTo>
                  <a:cubicBezTo>
                    <a:pt x="116" y="213"/>
                    <a:pt x="98" y="176"/>
                    <a:pt x="98" y="139"/>
                  </a:cubicBezTo>
                  <a:cubicBezTo>
                    <a:pt x="98" y="98"/>
                    <a:pt x="79" y="61"/>
                    <a:pt x="79" y="24"/>
                  </a:cubicBezTo>
                  <a:cubicBezTo>
                    <a:pt x="61" y="1"/>
                    <a:pt x="61" y="1"/>
                    <a:pt x="42" y="1"/>
                  </a:cubicBez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1697;p46">
              <a:extLst>
                <a:ext uri="{FF2B5EF4-FFF2-40B4-BE49-F238E27FC236}">
                  <a16:creationId xmlns:a16="http://schemas.microsoft.com/office/drawing/2014/main" id="{17836757-7D90-3C20-FBF5-6915E0922BA1}"/>
                </a:ext>
              </a:extLst>
            </p:cNvPr>
            <p:cNvSpPr/>
            <p:nvPr/>
          </p:nvSpPr>
          <p:spPr>
            <a:xfrm>
              <a:off x="2713899" y="3264958"/>
              <a:ext cx="101789" cy="146586"/>
            </a:xfrm>
            <a:custGeom>
              <a:avLst/>
              <a:gdLst/>
              <a:ahLst/>
              <a:cxnLst/>
              <a:rect l="l" t="t" r="r" b="b"/>
              <a:pathLst>
                <a:path w="768" h="1106" extrusionOk="0">
                  <a:moveTo>
                    <a:pt x="731" y="1"/>
                  </a:moveTo>
                  <a:cubicBezTo>
                    <a:pt x="713" y="1"/>
                    <a:pt x="694" y="1"/>
                    <a:pt x="671" y="24"/>
                  </a:cubicBezTo>
                  <a:lnTo>
                    <a:pt x="671" y="42"/>
                  </a:lnTo>
                  <a:lnTo>
                    <a:pt x="652" y="42"/>
                  </a:lnTo>
                  <a:cubicBezTo>
                    <a:pt x="652" y="61"/>
                    <a:pt x="634" y="61"/>
                    <a:pt x="634" y="79"/>
                  </a:cubicBezTo>
                  <a:cubicBezTo>
                    <a:pt x="615" y="98"/>
                    <a:pt x="597" y="98"/>
                    <a:pt x="579" y="116"/>
                  </a:cubicBezTo>
                  <a:cubicBezTo>
                    <a:pt x="537" y="158"/>
                    <a:pt x="500" y="176"/>
                    <a:pt x="440" y="195"/>
                  </a:cubicBezTo>
                  <a:cubicBezTo>
                    <a:pt x="366" y="232"/>
                    <a:pt x="269" y="255"/>
                    <a:pt x="153" y="273"/>
                  </a:cubicBezTo>
                  <a:cubicBezTo>
                    <a:pt x="135" y="273"/>
                    <a:pt x="116" y="292"/>
                    <a:pt x="93" y="310"/>
                  </a:cubicBezTo>
                  <a:lnTo>
                    <a:pt x="93" y="329"/>
                  </a:lnTo>
                  <a:lnTo>
                    <a:pt x="93" y="370"/>
                  </a:lnTo>
                  <a:cubicBezTo>
                    <a:pt x="75" y="370"/>
                    <a:pt x="75" y="389"/>
                    <a:pt x="75" y="407"/>
                  </a:cubicBezTo>
                  <a:cubicBezTo>
                    <a:pt x="75" y="426"/>
                    <a:pt x="56" y="463"/>
                    <a:pt x="56" y="486"/>
                  </a:cubicBezTo>
                  <a:cubicBezTo>
                    <a:pt x="38" y="541"/>
                    <a:pt x="38" y="601"/>
                    <a:pt x="19" y="657"/>
                  </a:cubicBezTo>
                  <a:cubicBezTo>
                    <a:pt x="19" y="717"/>
                    <a:pt x="1" y="772"/>
                    <a:pt x="1" y="832"/>
                  </a:cubicBezTo>
                  <a:lnTo>
                    <a:pt x="1" y="1003"/>
                  </a:lnTo>
                  <a:cubicBezTo>
                    <a:pt x="16" y="1069"/>
                    <a:pt x="57" y="1105"/>
                    <a:pt x="105" y="1105"/>
                  </a:cubicBezTo>
                  <a:cubicBezTo>
                    <a:pt x="115" y="1105"/>
                    <a:pt x="125" y="1104"/>
                    <a:pt x="135" y="1100"/>
                  </a:cubicBezTo>
                  <a:cubicBezTo>
                    <a:pt x="190" y="1100"/>
                    <a:pt x="232" y="1040"/>
                    <a:pt x="232" y="985"/>
                  </a:cubicBezTo>
                  <a:cubicBezTo>
                    <a:pt x="232" y="925"/>
                    <a:pt x="209" y="869"/>
                    <a:pt x="209" y="832"/>
                  </a:cubicBezTo>
                  <a:lnTo>
                    <a:pt x="209" y="675"/>
                  </a:lnTo>
                  <a:cubicBezTo>
                    <a:pt x="209" y="620"/>
                    <a:pt x="209" y="560"/>
                    <a:pt x="232" y="523"/>
                  </a:cubicBezTo>
                  <a:lnTo>
                    <a:pt x="232" y="444"/>
                  </a:lnTo>
                  <a:cubicBezTo>
                    <a:pt x="232" y="426"/>
                    <a:pt x="232" y="407"/>
                    <a:pt x="250" y="407"/>
                  </a:cubicBezTo>
                  <a:cubicBezTo>
                    <a:pt x="324" y="370"/>
                    <a:pt x="421" y="347"/>
                    <a:pt x="500" y="292"/>
                  </a:cubicBezTo>
                  <a:cubicBezTo>
                    <a:pt x="555" y="273"/>
                    <a:pt x="597" y="232"/>
                    <a:pt x="634" y="195"/>
                  </a:cubicBezTo>
                  <a:cubicBezTo>
                    <a:pt x="652" y="176"/>
                    <a:pt x="671" y="158"/>
                    <a:pt x="694" y="139"/>
                  </a:cubicBezTo>
                  <a:cubicBezTo>
                    <a:pt x="713" y="116"/>
                    <a:pt x="713" y="116"/>
                    <a:pt x="731" y="98"/>
                  </a:cubicBezTo>
                  <a:lnTo>
                    <a:pt x="731" y="79"/>
                  </a:lnTo>
                  <a:lnTo>
                    <a:pt x="749" y="79"/>
                  </a:lnTo>
                  <a:lnTo>
                    <a:pt x="749" y="61"/>
                  </a:lnTo>
                  <a:cubicBezTo>
                    <a:pt x="768" y="42"/>
                    <a:pt x="749" y="24"/>
                    <a:pt x="73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1698;p46">
              <a:extLst>
                <a:ext uri="{FF2B5EF4-FFF2-40B4-BE49-F238E27FC236}">
                  <a16:creationId xmlns:a16="http://schemas.microsoft.com/office/drawing/2014/main" id="{44206ED8-41EF-553D-ACAE-E4B7E8209274}"/>
                </a:ext>
              </a:extLst>
            </p:cNvPr>
            <p:cNvSpPr/>
            <p:nvPr/>
          </p:nvSpPr>
          <p:spPr>
            <a:xfrm>
              <a:off x="2721321" y="3191532"/>
              <a:ext cx="133" cy="1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1" name="Google Shape;1734;p46">
            <a:extLst>
              <a:ext uri="{FF2B5EF4-FFF2-40B4-BE49-F238E27FC236}">
                <a16:creationId xmlns:a16="http://schemas.microsoft.com/office/drawing/2014/main" id="{9D2C02B0-EA3A-4C80-1B8E-094461B0FFCA}"/>
              </a:ext>
            </a:extLst>
          </p:cNvPr>
          <p:cNvGrpSpPr/>
          <p:nvPr/>
        </p:nvGrpSpPr>
        <p:grpSpPr>
          <a:xfrm flipH="1">
            <a:off x="346824" y="4643829"/>
            <a:ext cx="625929" cy="640560"/>
            <a:chOff x="6405353" y="2836979"/>
            <a:chExt cx="396861" cy="406137"/>
          </a:xfrm>
        </p:grpSpPr>
        <p:sp>
          <p:nvSpPr>
            <p:cNvPr id="222" name="Google Shape;1735;p46">
              <a:extLst>
                <a:ext uri="{FF2B5EF4-FFF2-40B4-BE49-F238E27FC236}">
                  <a16:creationId xmlns:a16="http://schemas.microsoft.com/office/drawing/2014/main" id="{900B4AFC-8FBE-E0D2-8A2D-4EAFD8BD74CB}"/>
                </a:ext>
              </a:extLst>
            </p:cNvPr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1736;p46">
              <a:extLst>
                <a:ext uri="{FF2B5EF4-FFF2-40B4-BE49-F238E27FC236}">
                  <a16:creationId xmlns:a16="http://schemas.microsoft.com/office/drawing/2014/main" id="{BC33EF2F-EE98-45EC-5FA7-9B5683F6FDE3}"/>
                </a:ext>
              </a:extLst>
            </p:cNvPr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1737;p46">
              <a:extLst>
                <a:ext uri="{FF2B5EF4-FFF2-40B4-BE49-F238E27FC236}">
                  <a16:creationId xmlns:a16="http://schemas.microsoft.com/office/drawing/2014/main" id="{F86F8FC0-535B-2DA0-5EB9-0075200FD25B}"/>
                </a:ext>
              </a:extLst>
            </p:cNvPr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1738;p46">
              <a:extLst>
                <a:ext uri="{FF2B5EF4-FFF2-40B4-BE49-F238E27FC236}">
                  <a16:creationId xmlns:a16="http://schemas.microsoft.com/office/drawing/2014/main" id="{6882932A-1BF0-2C56-47A3-2D46E963CABC}"/>
                </a:ext>
              </a:extLst>
            </p:cNvPr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1739;p46">
              <a:extLst>
                <a:ext uri="{FF2B5EF4-FFF2-40B4-BE49-F238E27FC236}">
                  <a16:creationId xmlns:a16="http://schemas.microsoft.com/office/drawing/2014/main" id="{C522C4CA-1E98-8F40-8649-CEB750214AAF}"/>
                </a:ext>
              </a:extLst>
            </p:cNvPr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1740;p46">
              <a:extLst>
                <a:ext uri="{FF2B5EF4-FFF2-40B4-BE49-F238E27FC236}">
                  <a16:creationId xmlns:a16="http://schemas.microsoft.com/office/drawing/2014/main" id="{AE0AFC03-248D-EF9C-8FA1-791FC48CCE62}"/>
                </a:ext>
              </a:extLst>
            </p:cNvPr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1741;p46">
              <a:extLst>
                <a:ext uri="{FF2B5EF4-FFF2-40B4-BE49-F238E27FC236}">
                  <a16:creationId xmlns:a16="http://schemas.microsoft.com/office/drawing/2014/main" id="{528A02A4-7AD4-728B-8BE8-8EC58002F7DA}"/>
                </a:ext>
              </a:extLst>
            </p:cNvPr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1742;p46">
              <a:extLst>
                <a:ext uri="{FF2B5EF4-FFF2-40B4-BE49-F238E27FC236}">
                  <a16:creationId xmlns:a16="http://schemas.microsoft.com/office/drawing/2014/main" id="{CB28F325-E953-84E0-B115-85F54A2D1DE9}"/>
                </a:ext>
              </a:extLst>
            </p:cNvPr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1743;p46">
              <a:extLst>
                <a:ext uri="{FF2B5EF4-FFF2-40B4-BE49-F238E27FC236}">
                  <a16:creationId xmlns:a16="http://schemas.microsoft.com/office/drawing/2014/main" id="{652CEB18-39BF-F124-A3D9-EC9A59885B44}"/>
                </a:ext>
              </a:extLst>
            </p:cNvPr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1744;p46">
              <a:extLst>
                <a:ext uri="{FF2B5EF4-FFF2-40B4-BE49-F238E27FC236}">
                  <a16:creationId xmlns:a16="http://schemas.microsoft.com/office/drawing/2014/main" id="{031E03FA-8031-AF56-624D-60E437081B0D}"/>
                </a:ext>
              </a:extLst>
            </p:cNvPr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1745;p46">
              <a:extLst>
                <a:ext uri="{FF2B5EF4-FFF2-40B4-BE49-F238E27FC236}">
                  <a16:creationId xmlns:a16="http://schemas.microsoft.com/office/drawing/2014/main" id="{5073676A-7ECE-8C29-7C0B-DB0C3A47D73E}"/>
                </a:ext>
              </a:extLst>
            </p:cNvPr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1746;p46">
              <a:extLst>
                <a:ext uri="{FF2B5EF4-FFF2-40B4-BE49-F238E27FC236}">
                  <a16:creationId xmlns:a16="http://schemas.microsoft.com/office/drawing/2014/main" id="{D1F1206D-275E-580B-F341-2A2BA7F8C0EB}"/>
                </a:ext>
              </a:extLst>
            </p:cNvPr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1747;p46">
              <a:extLst>
                <a:ext uri="{FF2B5EF4-FFF2-40B4-BE49-F238E27FC236}">
                  <a16:creationId xmlns:a16="http://schemas.microsoft.com/office/drawing/2014/main" id="{EA34803B-586F-48B9-23FA-08DFDA4ADE4E}"/>
                </a:ext>
              </a:extLst>
            </p:cNvPr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1748;p46">
              <a:extLst>
                <a:ext uri="{FF2B5EF4-FFF2-40B4-BE49-F238E27FC236}">
                  <a16:creationId xmlns:a16="http://schemas.microsoft.com/office/drawing/2014/main" id="{E3E23CE4-9D9D-C23B-2348-D6D0833868CE}"/>
                </a:ext>
              </a:extLst>
            </p:cNvPr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1749;p46">
              <a:extLst>
                <a:ext uri="{FF2B5EF4-FFF2-40B4-BE49-F238E27FC236}">
                  <a16:creationId xmlns:a16="http://schemas.microsoft.com/office/drawing/2014/main" id="{460F0D62-9F87-DF6B-1DE4-634669185187}"/>
                </a:ext>
              </a:extLst>
            </p:cNvPr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1750;p46">
              <a:extLst>
                <a:ext uri="{FF2B5EF4-FFF2-40B4-BE49-F238E27FC236}">
                  <a16:creationId xmlns:a16="http://schemas.microsoft.com/office/drawing/2014/main" id="{FD679DED-C7DA-BB19-F982-3E644E17D8BC}"/>
                </a:ext>
              </a:extLst>
            </p:cNvPr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1751;p46">
              <a:extLst>
                <a:ext uri="{FF2B5EF4-FFF2-40B4-BE49-F238E27FC236}">
                  <a16:creationId xmlns:a16="http://schemas.microsoft.com/office/drawing/2014/main" id="{17AEBFFD-2B99-D7A1-4ADC-E1783700F9BB}"/>
                </a:ext>
              </a:extLst>
            </p:cNvPr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1752;p46">
              <a:extLst>
                <a:ext uri="{FF2B5EF4-FFF2-40B4-BE49-F238E27FC236}">
                  <a16:creationId xmlns:a16="http://schemas.microsoft.com/office/drawing/2014/main" id="{F709205D-B1D2-3C07-4886-EBEEFB8385A5}"/>
                </a:ext>
              </a:extLst>
            </p:cNvPr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1753;p46">
              <a:extLst>
                <a:ext uri="{FF2B5EF4-FFF2-40B4-BE49-F238E27FC236}">
                  <a16:creationId xmlns:a16="http://schemas.microsoft.com/office/drawing/2014/main" id="{EB4685C4-63B3-FE1A-AA0E-4B02D3FCDD61}"/>
                </a:ext>
              </a:extLst>
            </p:cNvPr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1754;p46">
              <a:extLst>
                <a:ext uri="{FF2B5EF4-FFF2-40B4-BE49-F238E27FC236}">
                  <a16:creationId xmlns:a16="http://schemas.microsoft.com/office/drawing/2014/main" id="{F91FF6BB-BFC5-C322-2040-FD80303138E6}"/>
                </a:ext>
              </a:extLst>
            </p:cNvPr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1755;p46">
              <a:extLst>
                <a:ext uri="{FF2B5EF4-FFF2-40B4-BE49-F238E27FC236}">
                  <a16:creationId xmlns:a16="http://schemas.microsoft.com/office/drawing/2014/main" id="{1D0AA14B-B774-3EAE-814A-F8D88F22E2D8}"/>
                </a:ext>
              </a:extLst>
            </p:cNvPr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1756;p46">
              <a:extLst>
                <a:ext uri="{FF2B5EF4-FFF2-40B4-BE49-F238E27FC236}">
                  <a16:creationId xmlns:a16="http://schemas.microsoft.com/office/drawing/2014/main" id="{982B3FBD-AC8E-CFC6-A07E-19702DB2D12B}"/>
                </a:ext>
              </a:extLst>
            </p:cNvPr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1757;p46">
              <a:extLst>
                <a:ext uri="{FF2B5EF4-FFF2-40B4-BE49-F238E27FC236}">
                  <a16:creationId xmlns:a16="http://schemas.microsoft.com/office/drawing/2014/main" id="{B7ACCE29-34B9-3AB7-0DCE-EC55280480D4}"/>
                </a:ext>
              </a:extLst>
            </p:cNvPr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1758;p46">
              <a:extLst>
                <a:ext uri="{FF2B5EF4-FFF2-40B4-BE49-F238E27FC236}">
                  <a16:creationId xmlns:a16="http://schemas.microsoft.com/office/drawing/2014/main" id="{39453E93-E633-04A4-8D4F-BFE23711B6B6}"/>
                </a:ext>
              </a:extLst>
            </p:cNvPr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1759;p46">
              <a:extLst>
                <a:ext uri="{FF2B5EF4-FFF2-40B4-BE49-F238E27FC236}">
                  <a16:creationId xmlns:a16="http://schemas.microsoft.com/office/drawing/2014/main" id="{07363F74-62E8-55E6-D7B0-7FB19E5DF939}"/>
                </a:ext>
              </a:extLst>
            </p:cNvPr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1760;p46">
              <a:extLst>
                <a:ext uri="{FF2B5EF4-FFF2-40B4-BE49-F238E27FC236}">
                  <a16:creationId xmlns:a16="http://schemas.microsoft.com/office/drawing/2014/main" id="{3E82C5F1-7410-9EC1-E034-99DEF762D3EE}"/>
                </a:ext>
              </a:extLst>
            </p:cNvPr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1761;p46">
              <a:extLst>
                <a:ext uri="{FF2B5EF4-FFF2-40B4-BE49-F238E27FC236}">
                  <a16:creationId xmlns:a16="http://schemas.microsoft.com/office/drawing/2014/main" id="{546D6786-90EE-34D1-0522-D0105275EDB9}"/>
                </a:ext>
              </a:extLst>
            </p:cNvPr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1762;p46">
              <a:extLst>
                <a:ext uri="{FF2B5EF4-FFF2-40B4-BE49-F238E27FC236}">
                  <a16:creationId xmlns:a16="http://schemas.microsoft.com/office/drawing/2014/main" id="{40B71A86-CE7D-EFA8-35B5-032BE72696B7}"/>
                </a:ext>
              </a:extLst>
            </p:cNvPr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1763;p46">
              <a:extLst>
                <a:ext uri="{FF2B5EF4-FFF2-40B4-BE49-F238E27FC236}">
                  <a16:creationId xmlns:a16="http://schemas.microsoft.com/office/drawing/2014/main" id="{607586AB-C707-C98F-3E5D-9414151DD814}"/>
                </a:ext>
              </a:extLst>
            </p:cNvPr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1764;p46">
              <a:extLst>
                <a:ext uri="{FF2B5EF4-FFF2-40B4-BE49-F238E27FC236}">
                  <a16:creationId xmlns:a16="http://schemas.microsoft.com/office/drawing/2014/main" id="{BAB21E4F-4A43-42A2-E48A-EB0C6A1A3DE4}"/>
                </a:ext>
              </a:extLst>
            </p:cNvPr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1765;p46">
              <a:extLst>
                <a:ext uri="{FF2B5EF4-FFF2-40B4-BE49-F238E27FC236}">
                  <a16:creationId xmlns:a16="http://schemas.microsoft.com/office/drawing/2014/main" id="{ED3A65A0-1729-1D43-3940-6E0F204B1BAA}"/>
                </a:ext>
              </a:extLst>
            </p:cNvPr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1766;p46">
              <a:extLst>
                <a:ext uri="{FF2B5EF4-FFF2-40B4-BE49-F238E27FC236}">
                  <a16:creationId xmlns:a16="http://schemas.microsoft.com/office/drawing/2014/main" id="{8BBC0F7A-4395-3C04-8F79-C98AEF64FAC0}"/>
                </a:ext>
              </a:extLst>
            </p:cNvPr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1767;p46">
              <a:extLst>
                <a:ext uri="{FF2B5EF4-FFF2-40B4-BE49-F238E27FC236}">
                  <a16:creationId xmlns:a16="http://schemas.microsoft.com/office/drawing/2014/main" id="{80830C8E-5D15-40C0-4837-60903EE4702B}"/>
                </a:ext>
              </a:extLst>
            </p:cNvPr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1768;p46">
              <a:extLst>
                <a:ext uri="{FF2B5EF4-FFF2-40B4-BE49-F238E27FC236}">
                  <a16:creationId xmlns:a16="http://schemas.microsoft.com/office/drawing/2014/main" id="{750E780F-6374-F20A-BFCE-C6AE4472D477}"/>
                </a:ext>
              </a:extLst>
            </p:cNvPr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3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16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500" fill="hold"/>
                                            <p:tgtEl>
                                              <p:spTgt spid="16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18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a person holding a stick&#10;&#10;Description automatically generated">
            <a:extLst>
              <a:ext uri="{FF2B5EF4-FFF2-40B4-BE49-F238E27FC236}">
                <a16:creationId xmlns:a16="http://schemas.microsoft.com/office/drawing/2014/main" id="{A3B6C52F-7F26-1A83-855A-4B091C153F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0502E5-F56E-D7B7-9FD4-E30385632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4357" y="3247674"/>
            <a:ext cx="5376295" cy="144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4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BE773A-31CE-5E84-9301-307013C0D7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41"/>
          <a:stretch/>
        </p:blipFill>
        <p:spPr>
          <a:xfrm>
            <a:off x="-1" y="-2"/>
            <a:ext cx="12192000" cy="24429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04DFFF-1D95-144D-E944-C98C3A8400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2" t="31201" r="17643" b="1090"/>
          <a:stretch/>
        </p:blipFill>
        <p:spPr>
          <a:xfrm>
            <a:off x="-1" y="1289145"/>
            <a:ext cx="12192000" cy="55688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0A5916-79A4-438A-3329-614488FEAA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905" y="312253"/>
            <a:ext cx="9988183" cy="140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EFD642-5947-6A1F-9C74-509DF47090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426" y="183346"/>
            <a:ext cx="4645214" cy="475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FF0166-8185-A06B-0A80-E205F29778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" t="60349" b="32"/>
          <a:stretch/>
        </p:blipFill>
        <p:spPr>
          <a:xfrm>
            <a:off x="-1" y="3637935"/>
            <a:ext cx="12192000" cy="32200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BC87AD-CC4E-43B3-3B4A-9318CEE8C6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8748" y="694207"/>
            <a:ext cx="8454940" cy="5202466"/>
          </a:xfrm>
          <a:prstGeom prst="rect">
            <a:avLst/>
          </a:prstGeom>
          <a:effectLst>
            <a:glow rad="127000">
              <a:srgbClr val="FFA4C9">
                <a:alpha val="70000"/>
              </a:srgbClr>
            </a:glow>
            <a:innerShdw blurRad="114300">
              <a:schemeClr val="bg1"/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1A706F6-9FA5-EEFF-CB20-850324C704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4210" y="142636"/>
            <a:ext cx="1971790" cy="1980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407C931-4E34-C50E-7B08-6826BDF6F023}"/>
              </a:ext>
            </a:extLst>
          </p:cNvPr>
          <p:cNvSpPr txBox="1"/>
          <p:nvPr/>
        </p:nvSpPr>
        <p:spPr>
          <a:xfrm>
            <a:off x="3744597" y="1235212"/>
            <a:ext cx="4725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3B5A73B-E85B-F0D3-FB58-D42FBDA1E2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93782" y="4804254"/>
            <a:ext cx="1224004" cy="1944000"/>
          </a:xfrm>
          <a:prstGeom prst="rect">
            <a:avLst/>
          </a:prstGeom>
          <a:effectLst>
            <a:innerShdw blurRad="63500">
              <a:schemeClr val="bg1">
                <a:lumMod val="75000"/>
                <a:alpha val="85000"/>
              </a:schemeClr>
            </a:inn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538277C-A0E6-BDC2-D923-FFC7C308A0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65929" y="4308855"/>
            <a:ext cx="3031187" cy="2520000"/>
          </a:xfrm>
          <a:prstGeom prst="rect">
            <a:avLst/>
          </a:prstGeom>
          <a:effectLst>
            <a:innerShdw blurRad="63500">
              <a:schemeClr val="bg1">
                <a:lumMod val="75000"/>
                <a:alpha val="85000"/>
              </a:schemeClr>
            </a:inn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1AF7C58-4D7B-C1CA-2375-680F325C54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1620" y="1754851"/>
            <a:ext cx="4285859" cy="810838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D7FEEBEA-271A-3917-FC78-3BE702C1C9D0}"/>
              </a:ext>
            </a:extLst>
          </p:cNvPr>
          <p:cNvSpPr txBox="1">
            <a:spLocks/>
          </p:cNvSpPr>
          <p:nvPr/>
        </p:nvSpPr>
        <p:spPr>
          <a:xfrm>
            <a:off x="644209" y="3568319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96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   </a:t>
            </a:r>
            <a:r>
              <a:rPr lang="en-US" sz="9600" b="1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sz="96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K   </a:t>
            </a:r>
            <a:r>
              <a:rPr lang="en-US" sz="9600" b="1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  <a:r>
              <a:rPr lang="en-US" sz="96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A2FF808-F17A-691C-B271-3F7595CF28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75228" y="2709625"/>
            <a:ext cx="2383743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7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1" presetClass="entr" presetSubtype="3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11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3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 tmFilter="0,0; .5, 1; 1, 1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1" presetClass="entr" presetSubtype="3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11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3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 tmFilter="0,0; .5, 1; 1, 1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2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D635641-85A7-63EC-3FDB-882FB6E922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4" t="24977" r="10831" b="21362"/>
          <a:stretch/>
        </p:blipFill>
        <p:spPr>
          <a:xfrm>
            <a:off x="1831181" y="692705"/>
            <a:ext cx="8180533" cy="5616000"/>
          </a:xfrm>
          <a:prstGeom prst="rect">
            <a:avLst/>
          </a:prstGeom>
          <a:effectLst>
            <a:innerShdw blurRad="63500">
              <a:schemeClr val="bg1">
                <a:lumMod val="65000"/>
                <a:alpha val="30000"/>
              </a:schemeClr>
            </a:inn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A4D219-2A41-01D7-813E-00D4AE6FB8F0}"/>
              </a:ext>
            </a:extLst>
          </p:cNvPr>
          <p:cNvSpPr txBox="1"/>
          <p:nvPr/>
        </p:nvSpPr>
        <p:spPr>
          <a:xfrm>
            <a:off x="1059002" y="1693273"/>
            <a:ext cx="1416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889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Gợi ý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889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A7C1AF-2AED-693C-CADB-868A29680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925569"/>
            <a:ext cx="12192000" cy="19324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74A0EA-B3E6-7A8D-8B31-2DF9609BAC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6762" y="82834"/>
            <a:ext cx="2043492" cy="2052000"/>
          </a:xfrm>
          <a:prstGeom prst="rect">
            <a:avLst/>
          </a:prstGeom>
        </p:spPr>
      </p:pic>
      <p:pic>
        <p:nvPicPr>
          <p:cNvPr id="1026" name="Picture 2" descr="Happy Flower Power Sticker for iOS &amp; Android | GIPHY | Happy flowers, Love  heart gif, Happy stickers">
            <a:extLst>
              <a:ext uri="{FF2B5EF4-FFF2-40B4-BE49-F238E27FC236}">
                <a16:creationId xmlns:a16="http://schemas.microsoft.com/office/drawing/2014/main" id="{951FD519-43F2-CAF9-0F69-74BEB78DB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005" y="2011332"/>
            <a:ext cx="540000" cy="540000"/>
          </a:xfrm>
          <a:prstGeom prst="rect">
            <a:avLst/>
          </a:prstGeom>
          <a:noFill/>
          <a:effectLst>
            <a:innerShdw blurRad="63500">
              <a:schemeClr val="bg1">
                <a:lumMod val="65000"/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ình ảnh Cậu Bé đi Học đi Bộ đu Tay PNG , đứa Trẻ, đi Dạo, Trường Học PNG  và Vector với nền trong suốt để tải xuống miễn phí">
            <a:extLst>
              <a:ext uri="{FF2B5EF4-FFF2-40B4-BE49-F238E27FC236}">
                <a16:creationId xmlns:a16="http://schemas.microsoft.com/office/drawing/2014/main" id="{FDE3FCA7-32C8-6555-CD59-FC6511953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00" y="3144827"/>
            <a:ext cx="2457450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ình ảnh Cô Gái Nhỏ Bạn Học Cùng Lớp Cô Gái Mùa Hè PNG , Cô Gái Nhỏ, Sinh  Viên, Training Course PNG và Vector với nền trong suốt để tải xuống">
            <a:extLst>
              <a:ext uri="{FF2B5EF4-FFF2-40B4-BE49-F238E27FC236}">
                <a16:creationId xmlns:a16="http://schemas.microsoft.com/office/drawing/2014/main" id="{F9C9BEB8-D202-9A18-6D0E-857493C6A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75" b="96094" l="10000" r="90000">
                        <a14:foregroundMark x1="35000" y1="9688" x2="56406" y2="15781"/>
                        <a14:foregroundMark x1="50938" y1="4375" x2="55000" y2="16719"/>
                        <a14:foregroundMark x1="42656" y1="5156" x2="42344" y2="24063"/>
                        <a14:foregroundMark x1="40938" y1="24063" x2="49688" y2="27031"/>
                        <a14:foregroundMark x1="51719" y1="23750" x2="54063" y2="23750"/>
                        <a14:foregroundMark x1="54063" y1="22813" x2="54063" y2="22813"/>
                        <a14:foregroundMark x1="53281" y1="40469" x2="54063" y2="46094"/>
                        <a14:foregroundMark x1="52656" y1="70781" x2="54375" y2="78438"/>
                        <a14:foregroundMark x1="44063" y1="50469" x2="47656" y2="75781"/>
                        <a14:foregroundMark x1="53281" y1="93750" x2="65625" y2="93438"/>
                        <a14:foregroundMark x1="35938" y1="93125" x2="37656" y2="93438"/>
                        <a14:foregroundMark x1="39375" y1="90469" x2="38281" y2="94375"/>
                        <a14:foregroundMark x1="34688" y1="96094" x2="39688" y2="96094"/>
                        <a14:foregroundMark x1="52344" y1="95469" x2="68281" y2="95469"/>
                        <a14:foregroundMark x1="56719" y1="89375" x2="62969" y2="91406"/>
                        <a14:foregroundMark x1="57344" y1="89688" x2="57344" y2="89688"/>
                        <a14:foregroundMark x1="48281" y1="31719" x2="47969" y2="46406"/>
                        <a14:foregroundMark x1="45938" y1="14688" x2="47031" y2="3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11249" y="2798496"/>
            <a:ext cx="3545288" cy="354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D729A1-28A3-0C4E-6880-4807FE569B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6621" y="2013043"/>
            <a:ext cx="7590178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025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4693504" y="5763981"/>
            <a:ext cx="5473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Image to video 丨 boy is drawing">
            <a:hlinkClick r:id="" action="ppaction://media"/>
            <a:extLst>
              <a:ext uri="{FF2B5EF4-FFF2-40B4-BE49-F238E27FC236}">
                <a16:creationId xmlns:a16="http://schemas.microsoft.com/office/drawing/2014/main" id="{BAE5908C-CBE7-14C0-A786-26624E1266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60432" y="1365174"/>
            <a:ext cx="7939489" cy="441082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D2A12FD-78CA-6747-DE60-D33D921F2AFE}"/>
              </a:ext>
            </a:extLst>
          </p:cNvPr>
          <p:cNvGrpSpPr/>
          <p:nvPr/>
        </p:nvGrpSpPr>
        <p:grpSpPr>
          <a:xfrm>
            <a:off x="230477" y="203423"/>
            <a:ext cx="3922882" cy="941185"/>
            <a:chOff x="63500" y="1429216"/>
            <a:chExt cx="2949458" cy="705889"/>
          </a:xfrm>
        </p:grpSpPr>
        <p:sp>
          <p:nvSpPr>
            <p:cNvPr id="7" name="Rounded Rectangle 34">
              <a:extLst>
                <a:ext uri="{FF2B5EF4-FFF2-40B4-BE49-F238E27FC236}">
                  <a16:creationId xmlns:a16="http://schemas.microsoft.com/office/drawing/2014/main" id="{3E35402D-D232-D1FA-D4B3-8AC029E7B69E}"/>
                </a:ext>
              </a:extLst>
            </p:cNvPr>
            <p:cNvSpPr/>
            <p:nvPr/>
          </p:nvSpPr>
          <p:spPr>
            <a:xfrm>
              <a:off x="384358" y="1429216"/>
              <a:ext cx="2628600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</a:t>
              </a:r>
              <a:r>
                <a:rPr lang="en-US" sz="48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biết</a:t>
              </a:r>
              <a:endPara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E86067C-E188-0F0F-5F0E-CD2EA24C61A9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pic>
        <p:nvPicPr>
          <p:cNvPr id="2" name="tải xuống (7)">
            <a:hlinkClick r:id="" action="ppaction://media"/>
            <a:extLst>
              <a:ext uri="{FF2B5EF4-FFF2-40B4-BE49-F238E27FC236}">
                <a16:creationId xmlns:a16="http://schemas.microsoft.com/office/drawing/2014/main" id="{BD8FC789-3A71-0B91-FBC7-1C5CDA7621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06400" y="96266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82836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43181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17481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43180" y="3446176"/>
            <a:ext cx="3904626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88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1278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104342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127899" y="3446176"/>
            <a:ext cx="3905275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ì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68908" y="5589050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kè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300051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kẻ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331193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kệ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333308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kí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248338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kỉ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148855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kĩ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673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085111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114801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300380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219894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32" name="Title 1"/>
          <p:cNvSpPr txBox="1">
            <a:spLocks/>
          </p:cNvSpPr>
          <p:nvPr/>
        </p:nvSpPr>
        <p:spPr>
          <a:xfrm>
            <a:off x="10110380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229601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4" b="32193"/>
          <a:stretch/>
        </p:blipFill>
        <p:spPr bwMode="auto">
          <a:xfrm>
            <a:off x="6661151" y="5622409"/>
            <a:ext cx="1590675" cy="757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4" b="32193"/>
          <a:stretch/>
        </p:blipFill>
        <p:spPr bwMode="auto">
          <a:xfrm>
            <a:off x="8569711" y="5619917"/>
            <a:ext cx="1590675" cy="757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4" b="32193"/>
          <a:stretch/>
        </p:blipFill>
        <p:spPr bwMode="auto">
          <a:xfrm>
            <a:off x="10478271" y="5617425"/>
            <a:ext cx="1590675" cy="757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073605" y="-1495806"/>
            <a:ext cx="90527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>
                <a:solidFill>
                  <a:srgbClr val="FF0000"/>
                </a:solidFill>
                <a:latin typeface="Calibri"/>
              </a:rPr>
              <a:t>Chào quý thầy cô. Do k biết thầy cô dạy bổ ngang hay bổ dọc nên em làm 2 slide, thầy cô dạy theo hình thức nào thì dùng slide đó nhé, Cái nào k phù hợp thì thầy cô xoá đi nhé! Hoặc thầy cô có thể để vậy cho HS đọc ngang xong rồi đọc dọc  ntn cũng đc ạ.</a:t>
            </a:r>
          </a:p>
          <a:p>
            <a:pPr defTabSz="914400"/>
            <a:r>
              <a:rPr lang="en-US" b="1">
                <a:solidFill>
                  <a:srgbClr val="FF0000"/>
                </a:solidFill>
                <a:latin typeface="Calibri"/>
              </a:rPr>
              <a:t>(Đọc xong thầy cô xoá tex này đi nhé)</a:t>
            </a:r>
          </a:p>
          <a:p>
            <a:pPr defTabSz="914400"/>
            <a:r>
              <a:rPr lang="en-US" b="1">
                <a:solidFill>
                  <a:srgbClr val="FF0000"/>
                </a:solidFill>
                <a:latin typeface="Calibri"/>
              </a:rPr>
              <a:t>Yêu thương!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2282836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1143181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3117481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1143180" y="3446176"/>
            <a:ext cx="3904626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88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1278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9104342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7127899" y="3446176"/>
            <a:ext cx="3905275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kì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268908" y="5589050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kè</a:t>
            </a: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2300051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kẻ</a:t>
            </a: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4331193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kệ</a:t>
            </a: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6333308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kí</a:t>
            </a:r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8248338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kỉ</a:t>
            </a:r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10148855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kĩ</a:t>
            </a:r>
          </a:p>
        </p:txBody>
      </p:sp>
      <p:sp>
        <p:nvSpPr>
          <p:cNvPr id="62" name="Title 1"/>
          <p:cNvSpPr txBox="1">
            <a:spLocks/>
          </p:cNvSpPr>
          <p:nvPr/>
        </p:nvSpPr>
        <p:spPr>
          <a:xfrm>
            <a:off x="5673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2085111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4114801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6300380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66" name="Title 1"/>
          <p:cNvSpPr txBox="1">
            <a:spLocks/>
          </p:cNvSpPr>
          <p:nvPr/>
        </p:nvSpPr>
        <p:spPr>
          <a:xfrm>
            <a:off x="8219894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67" name="Title 1"/>
          <p:cNvSpPr txBox="1">
            <a:spLocks/>
          </p:cNvSpPr>
          <p:nvPr/>
        </p:nvSpPr>
        <p:spPr>
          <a:xfrm>
            <a:off x="10110380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8229601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pic>
        <p:nvPicPr>
          <p:cNvPr id="6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079" y="3727751"/>
            <a:ext cx="392885" cy="856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4" b="32193"/>
          <a:stretch/>
        </p:blipFill>
        <p:spPr bwMode="auto">
          <a:xfrm>
            <a:off x="6661151" y="5622409"/>
            <a:ext cx="1590675" cy="757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4" b="32193"/>
          <a:stretch/>
        </p:blipFill>
        <p:spPr bwMode="auto">
          <a:xfrm>
            <a:off x="8569711" y="5619917"/>
            <a:ext cx="1590675" cy="757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4" b="32193"/>
          <a:stretch/>
        </p:blipFill>
        <p:spPr bwMode="auto">
          <a:xfrm>
            <a:off x="10478271" y="5617425"/>
            <a:ext cx="1590675" cy="757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78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/>
      <p:bldP spid="57" grpId="0"/>
      <p:bldP spid="58" grpId="0"/>
      <p:bldP spid="59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FD826F-3B09-4467-93B4-94948159EA6F}"/>
              </a:ext>
            </a:extLst>
          </p:cNvPr>
          <p:cNvSpPr txBox="1"/>
          <p:nvPr/>
        </p:nvSpPr>
        <p:spPr>
          <a:xfrm>
            <a:off x="5582793" y="2424937"/>
            <a:ext cx="1026414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1250" dirty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135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82F083-D2DF-4A93-AE44-1D78DB6A8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191" y="111125"/>
            <a:ext cx="2882265" cy="23139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57C638-182A-4A55-B45E-53BD6D346F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446" y="3314700"/>
            <a:ext cx="2619375" cy="22174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4BDEBE-C389-4446-973F-A71C8B93B3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351" y="111126"/>
            <a:ext cx="2773045" cy="21316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7CFF48-3749-495B-8E25-312A912646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350" y="3441066"/>
            <a:ext cx="3296920" cy="209105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CE8A652-EA76-451F-AED9-4CC495AC0C8B}"/>
              </a:ext>
            </a:extLst>
          </p:cNvPr>
          <p:cNvSpPr txBox="1"/>
          <p:nvPr/>
        </p:nvSpPr>
        <p:spPr>
          <a:xfrm>
            <a:off x="2036445" y="2542540"/>
            <a:ext cx="13931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788061-3384-44C7-86E1-3F2D021E79F4}"/>
              </a:ext>
            </a:extLst>
          </p:cNvPr>
          <p:cNvSpPr txBox="1"/>
          <p:nvPr/>
        </p:nvSpPr>
        <p:spPr>
          <a:xfrm>
            <a:off x="7950201" y="2480946"/>
            <a:ext cx="14458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ẻ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</a:t>
            </a: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CDA56E8B-D26A-46FE-B9B1-46956D2D60E6}"/>
              </a:ext>
            </a:extLst>
          </p:cNvPr>
          <p:cNvSpPr txBox="1"/>
          <p:nvPr/>
        </p:nvSpPr>
        <p:spPr>
          <a:xfrm>
            <a:off x="2518410" y="5532120"/>
            <a:ext cx="13931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đò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629EA105-76B8-4833-AD21-5AE3304DA8B4}"/>
              </a:ext>
            </a:extLst>
          </p:cNvPr>
          <p:cNvSpPr txBox="1"/>
          <p:nvPr/>
        </p:nvSpPr>
        <p:spPr>
          <a:xfrm>
            <a:off x="7950201" y="5612130"/>
            <a:ext cx="23463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196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311" y="4938486"/>
            <a:ext cx="12425363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-19050"/>
            <a:ext cx="10031425" cy="533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49372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World Bee Day by Slidesgo">
  <a:themeElements>
    <a:clrScheme name="Simple Light">
      <a:dk1>
        <a:srgbClr val="2B1A18"/>
      </a:dk1>
      <a:lt1>
        <a:srgbClr val="F4FEFF"/>
      </a:lt1>
      <a:dk2>
        <a:srgbClr val="FFF76A"/>
      </a:dk2>
      <a:lt2>
        <a:srgbClr val="F1B400"/>
      </a:lt2>
      <a:accent1>
        <a:srgbClr val="91F7FF"/>
      </a:accent1>
      <a:accent2>
        <a:srgbClr val="97D830"/>
      </a:accent2>
      <a:accent3>
        <a:srgbClr val="349319"/>
      </a:accent3>
      <a:accent4>
        <a:srgbClr val="FC518A"/>
      </a:accent4>
      <a:accent5>
        <a:srgbClr val="9B5C31"/>
      </a:accent5>
      <a:accent6>
        <a:srgbClr val="6B452B"/>
      </a:accent6>
      <a:hlink>
        <a:srgbClr val="2B1A1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</TotalTime>
  <Words>193</Words>
  <Application>Microsoft Macintosh PowerPoint</Application>
  <PresentationFormat>Widescreen</PresentationFormat>
  <Paragraphs>64</Paragraphs>
  <Slides>11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34" baseType="lpstr">
      <vt:lpstr>Aptos</vt:lpstr>
      <vt:lpstr>Aptos Display</vt:lpstr>
      <vt:lpstr>Arial</vt:lpstr>
      <vt:lpstr>Arial Rounded MT Bold</vt:lpstr>
      <vt:lpstr>Arial-Rounded</vt:lpstr>
      <vt:lpstr>Calibri</vt:lpstr>
      <vt:lpstr>Calibri Light</vt:lpstr>
      <vt:lpstr>Fredoka One</vt:lpstr>
      <vt:lpstr>iCiel Crocante</vt:lpstr>
      <vt:lpstr>Itim</vt:lpstr>
      <vt:lpstr>Lato</vt:lpstr>
      <vt:lpstr>Livvic</vt:lpstr>
      <vt:lpstr>Patrick Hand</vt:lpstr>
      <vt:lpstr>Roboto</vt:lpstr>
      <vt:lpstr>Roboto Condensed Light</vt:lpstr>
      <vt:lpstr>Times New Roman</vt:lpstr>
      <vt:lpstr>UVN Banh Mi</vt:lpstr>
      <vt:lpstr>3_Office Theme</vt:lpstr>
      <vt:lpstr>4_Office Theme</vt:lpstr>
      <vt:lpstr>Office Theme</vt:lpstr>
      <vt:lpstr>1_Office Theme</vt:lpstr>
      <vt:lpstr>Custom Design</vt:lpstr>
      <vt:lpstr>World Bee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Tạm biệt! Hẹn gặp lại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Microsoft Office User</cp:lastModifiedBy>
  <cp:revision>63</cp:revision>
  <dcterms:created xsi:type="dcterms:W3CDTF">2020-08-06T11:51:00Z</dcterms:created>
  <dcterms:modified xsi:type="dcterms:W3CDTF">2025-12-21T12:30:24Z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