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1" r:id="rId1"/>
    <p:sldMasterId id="2147483819" r:id="rId2"/>
    <p:sldMasterId id="2147483831" r:id="rId3"/>
    <p:sldMasterId id="2147483851" r:id="rId4"/>
    <p:sldMasterId id="2147483863" r:id="rId5"/>
    <p:sldMasterId id="2147483879" r:id="rId6"/>
    <p:sldMasterId id="2147483919" r:id="rId7"/>
  </p:sldMasterIdLst>
  <p:notesMasterIdLst>
    <p:notesMasterId r:id="rId22"/>
  </p:notesMasterIdLst>
  <p:sldIdLst>
    <p:sldId id="313" r:id="rId8"/>
    <p:sldId id="2007577182" r:id="rId9"/>
    <p:sldId id="256" r:id="rId10"/>
    <p:sldId id="2007577183" r:id="rId11"/>
    <p:sldId id="276" r:id="rId12"/>
    <p:sldId id="277" r:id="rId13"/>
    <p:sldId id="275" r:id="rId14"/>
    <p:sldId id="2007577184" r:id="rId15"/>
    <p:sldId id="279" r:id="rId16"/>
    <p:sldId id="271" r:id="rId17"/>
    <p:sldId id="272" r:id="rId18"/>
    <p:sldId id="268" r:id="rId19"/>
    <p:sldId id="475" r:id="rId20"/>
    <p:sldId id="30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4630"/>
  </p:normalViewPr>
  <p:slideViewPr>
    <p:cSldViewPr snapToGrid="0">
      <p:cViewPr varScale="1">
        <p:scale>
          <a:sx n="113" d="100"/>
          <a:sy n="113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C0F4F3-8978-2F5A-E2C8-22EEEB91499A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5B5BBD-EDA2-A430-9A02-8A51BDC874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59348D-C921-DE0D-CE26-19CC316D0077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050055-5324-4E59-86E1-C61228E36801}" type="datetimeFigureOut">
              <a:rPr lang="vi-VN" smtClean="0"/>
              <a:pPr/>
              <a:t>21/12/2025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56D7B-78C7-5BEA-239E-EE7181774F0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D6A55-21E0-4161-8D00-AE616CC5A04D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602761-4C04-DB83-0DCB-7A4A49904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6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239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5396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6"/>
          <p:cNvSpPr txBox="1">
            <a:spLocks noGrp="1"/>
          </p:cNvSpPr>
          <p:nvPr>
            <p:ph type="subTitle" idx="1"/>
          </p:nvPr>
        </p:nvSpPr>
        <p:spPr>
          <a:xfrm>
            <a:off x="960001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5" name="Google Shape;605;p36"/>
          <p:cNvSpPr txBox="1">
            <a:spLocks noGrp="1"/>
          </p:cNvSpPr>
          <p:nvPr>
            <p:ph type="title" idx="2"/>
          </p:nvPr>
        </p:nvSpPr>
        <p:spPr>
          <a:xfrm>
            <a:off x="960000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6" name="Google Shape;606;p36"/>
          <p:cNvSpPr txBox="1">
            <a:spLocks noGrp="1"/>
          </p:cNvSpPr>
          <p:nvPr>
            <p:ph type="subTitle" idx="3"/>
          </p:nvPr>
        </p:nvSpPr>
        <p:spPr>
          <a:xfrm>
            <a:off x="8699235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6"/>
          <p:cNvSpPr txBox="1">
            <a:spLocks noGrp="1"/>
          </p:cNvSpPr>
          <p:nvPr>
            <p:ph type="title" idx="4"/>
          </p:nvPr>
        </p:nvSpPr>
        <p:spPr>
          <a:xfrm>
            <a:off x="8699233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2433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37"/>
          <p:cNvSpPr txBox="1">
            <a:spLocks noGrp="1"/>
          </p:cNvSpPr>
          <p:nvPr>
            <p:ph type="subTitle" idx="1"/>
          </p:nvPr>
        </p:nvSpPr>
        <p:spPr>
          <a:xfrm>
            <a:off x="1314933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1" name="Google Shape;611;p37"/>
          <p:cNvSpPr txBox="1">
            <a:spLocks noGrp="1"/>
          </p:cNvSpPr>
          <p:nvPr>
            <p:ph type="title" idx="2"/>
          </p:nvPr>
        </p:nvSpPr>
        <p:spPr>
          <a:xfrm>
            <a:off x="1314933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2" name="Google Shape;612;p37"/>
          <p:cNvSpPr txBox="1">
            <a:spLocks noGrp="1"/>
          </p:cNvSpPr>
          <p:nvPr>
            <p:ph type="subTitle" idx="3"/>
          </p:nvPr>
        </p:nvSpPr>
        <p:spPr>
          <a:xfrm>
            <a:off x="8397468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3" name="Google Shape;613;p37"/>
          <p:cNvSpPr txBox="1">
            <a:spLocks noGrp="1"/>
          </p:cNvSpPr>
          <p:nvPr>
            <p:ph type="title" idx="4"/>
          </p:nvPr>
        </p:nvSpPr>
        <p:spPr>
          <a:xfrm>
            <a:off x="8397468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4" name="Google Shape;614;p37"/>
          <p:cNvSpPr txBox="1">
            <a:spLocks noGrp="1"/>
          </p:cNvSpPr>
          <p:nvPr>
            <p:ph type="subTitle" idx="5"/>
          </p:nvPr>
        </p:nvSpPr>
        <p:spPr>
          <a:xfrm>
            <a:off x="4856201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37"/>
          <p:cNvSpPr txBox="1">
            <a:spLocks noGrp="1"/>
          </p:cNvSpPr>
          <p:nvPr>
            <p:ph type="title" idx="6"/>
          </p:nvPr>
        </p:nvSpPr>
        <p:spPr>
          <a:xfrm>
            <a:off x="4856196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8347300" y="552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>
            <a:off x="0" y="5377138"/>
            <a:ext cx="12191992" cy="148598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10432181" y="2419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/>
          <p:nvPr/>
        </p:nvSpPr>
        <p:spPr>
          <a:xfrm flipH="1">
            <a:off x="12" y="5985002"/>
            <a:ext cx="12191955" cy="873263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83444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"/>
          <p:cNvSpPr/>
          <p:nvPr/>
        </p:nvSpPr>
        <p:spPr>
          <a:xfrm>
            <a:off x="0" y="3875837"/>
            <a:ext cx="12191992" cy="298731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8"/>
          <p:cNvSpPr txBox="1">
            <a:spLocks noGrp="1"/>
          </p:cNvSpPr>
          <p:nvPr>
            <p:ph type="subTitle" idx="1"/>
          </p:nvPr>
        </p:nvSpPr>
        <p:spPr>
          <a:xfrm>
            <a:off x="6096000" y="2296767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4" name="Google Shape;624;p38"/>
          <p:cNvSpPr txBox="1">
            <a:spLocks noGrp="1"/>
          </p:cNvSpPr>
          <p:nvPr>
            <p:ph type="ctrTitle"/>
          </p:nvPr>
        </p:nvSpPr>
        <p:spPr>
          <a:xfrm flipH="1">
            <a:off x="6104467" y="1107199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25" name="Google Shape;625;p38"/>
          <p:cNvSpPr txBox="1"/>
          <p:nvPr/>
        </p:nvSpPr>
        <p:spPr>
          <a:xfrm>
            <a:off x="6512733" y="4752389"/>
            <a:ext cx="43024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67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38"/>
          <p:cNvSpPr/>
          <p:nvPr/>
        </p:nvSpPr>
        <p:spPr>
          <a:xfrm>
            <a:off x="8852000" y="285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38"/>
          <p:cNvSpPr/>
          <p:nvPr/>
        </p:nvSpPr>
        <p:spPr>
          <a:xfrm>
            <a:off x="561169" y="1165402"/>
            <a:ext cx="4018791" cy="672769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8"/>
          <p:cNvSpPr/>
          <p:nvPr/>
        </p:nvSpPr>
        <p:spPr>
          <a:xfrm>
            <a:off x="10617232" y="34290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8"/>
          <p:cNvSpPr/>
          <p:nvPr/>
        </p:nvSpPr>
        <p:spPr>
          <a:xfrm flipH="1">
            <a:off x="8" y="5749103"/>
            <a:ext cx="12191992" cy="1113984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8"/>
          <p:cNvSpPr/>
          <p:nvPr/>
        </p:nvSpPr>
        <p:spPr>
          <a:xfrm flipH="1">
            <a:off x="0" y="6030428"/>
            <a:ext cx="12191955" cy="82760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1" name="Google Shape;631;p38"/>
          <p:cNvGrpSpPr/>
          <p:nvPr/>
        </p:nvGrpSpPr>
        <p:grpSpPr>
          <a:xfrm>
            <a:off x="1" y="4254741"/>
            <a:ext cx="5916804" cy="2603343"/>
            <a:chOff x="0" y="4526555"/>
            <a:chExt cx="1402175" cy="616945"/>
          </a:xfrm>
        </p:grpSpPr>
        <p:grpSp>
          <p:nvGrpSpPr>
            <p:cNvPr id="632" name="Google Shape;632;p38"/>
            <p:cNvGrpSpPr/>
            <p:nvPr/>
          </p:nvGrpSpPr>
          <p:grpSpPr>
            <a:xfrm flipH="1">
              <a:off x="392950" y="4723427"/>
              <a:ext cx="1009225" cy="420073"/>
              <a:chOff x="8749425" y="2113677"/>
              <a:chExt cx="1009225" cy="420073"/>
            </a:xfrm>
          </p:grpSpPr>
          <p:sp>
            <p:nvSpPr>
              <p:cNvPr id="633" name="Google Shape;633;p38"/>
              <p:cNvSpPr/>
              <p:nvPr/>
            </p:nvSpPr>
            <p:spPr>
              <a:xfrm>
                <a:off x="8749425" y="2441650"/>
                <a:ext cx="150300" cy="92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8799556" y="2113677"/>
                <a:ext cx="959094" cy="418294"/>
              </a:xfrm>
              <a:custGeom>
                <a:avLst/>
                <a:gdLst/>
                <a:ahLst/>
                <a:cxnLst/>
                <a:rect l="l" t="t" r="r" b="b"/>
                <a:pathLst>
                  <a:path w="20003" h="8724" extrusionOk="0">
                    <a:moveTo>
                      <a:pt x="19388" y="0"/>
                    </a:moveTo>
                    <a:cubicBezTo>
                      <a:pt x="18963" y="0"/>
                      <a:pt x="18908" y="1174"/>
                      <a:pt x="18908" y="1174"/>
                    </a:cubicBezTo>
                    <a:cubicBezTo>
                      <a:pt x="18908" y="1174"/>
                      <a:pt x="18769" y="790"/>
                      <a:pt x="18252" y="693"/>
                    </a:cubicBezTo>
                    <a:cubicBezTo>
                      <a:pt x="18218" y="689"/>
                      <a:pt x="18185" y="686"/>
                      <a:pt x="18154" y="686"/>
                    </a:cubicBezTo>
                    <a:cubicBezTo>
                      <a:pt x="17683" y="686"/>
                      <a:pt x="17480" y="1174"/>
                      <a:pt x="17480" y="1174"/>
                    </a:cubicBezTo>
                    <a:cubicBezTo>
                      <a:pt x="17480" y="1174"/>
                      <a:pt x="17425" y="656"/>
                      <a:pt x="17000" y="619"/>
                    </a:cubicBezTo>
                    <a:cubicBezTo>
                      <a:pt x="16989" y="618"/>
                      <a:pt x="16978" y="618"/>
                      <a:pt x="16968" y="618"/>
                    </a:cubicBezTo>
                    <a:cubicBezTo>
                      <a:pt x="16564" y="618"/>
                      <a:pt x="16367" y="1386"/>
                      <a:pt x="16367" y="1386"/>
                    </a:cubicBezTo>
                    <a:cubicBezTo>
                      <a:pt x="16367" y="1386"/>
                      <a:pt x="15966" y="909"/>
                      <a:pt x="15605" y="909"/>
                    </a:cubicBezTo>
                    <a:cubicBezTo>
                      <a:pt x="15568" y="909"/>
                      <a:pt x="15533" y="914"/>
                      <a:pt x="15498" y="924"/>
                    </a:cubicBezTo>
                    <a:cubicBezTo>
                      <a:pt x="15114" y="1021"/>
                      <a:pt x="15285" y="1890"/>
                      <a:pt x="15285" y="1890"/>
                    </a:cubicBezTo>
                    <a:cubicBezTo>
                      <a:pt x="15285" y="1890"/>
                      <a:pt x="14980" y="1137"/>
                      <a:pt x="14343" y="924"/>
                    </a:cubicBezTo>
                    <a:cubicBezTo>
                      <a:pt x="14311" y="915"/>
                      <a:pt x="14279" y="911"/>
                      <a:pt x="14246" y="911"/>
                    </a:cubicBezTo>
                    <a:cubicBezTo>
                      <a:pt x="13588" y="911"/>
                      <a:pt x="12629" y="2620"/>
                      <a:pt x="12629" y="2620"/>
                    </a:cubicBezTo>
                    <a:cubicBezTo>
                      <a:pt x="12629" y="2620"/>
                      <a:pt x="12222" y="1477"/>
                      <a:pt x="11322" y="1477"/>
                    </a:cubicBezTo>
                    <a:cubicBezTo>
                      <a:pt x="11224" y="1477"/>
                      <a:pt x="11121" y="1490"/>
                      <a:pt x="11011" y="1520"/>
                    </a:cubicBezTo>
                    <a:cubicBezTo>
                      <a:pt x="9875" y="1848"/>
                      <a:pt x="9990" y="3928"/>
                      <a:pt x="9990" y="3928"/>
                    </a:cubicBezTo>
                    <a:cubicBezTo>
                      <a:pt x="9990" y="3928"/>
                      <a:pt x="9788" y="3294"/>
                      <a:pt x="9007" y="3294"/>
                    </a:cubicBezTo>
                    <a:cubicBezTo>
                      <a:pt x="8996" y="3294"/>
                      <a:pt x="8985" y="3294"/>
                      <a:pt x="8974" y="3295"/>
                    </a:cubicBezTo>
                    <a:cubicBezTo>
                      <a:pt x="8142" y="3313"/>
                      <a:pt x="7934" y="5046"/>
                      <a:pt x="7934" y="5046"/>
                    </a:cubicBezTo>
                    <a:cubicBezTo>
                      <a:pt x="7934" y="5046"/>
                      <a:pt x="7333" y="3897"/>
                      <a:pt x="6453" y="3897"/>
                    </a:cubicBezTo>
                    <a:cubicBezTo>
                      <a:pt x="6401" y="3897"/>
                      <a:pt x="6348" y="3901"/>
                      <a:pt x="6294" y="3909"/>
                    </a:cubicBezTo>
                    <a:cubicBezTo>
                      <a:pt x="5351" y="4043"/>
                      <a:pt x="5083" y="5757"/>
                      <a:pt x="5083" y="5757"/>
                    </a:cubicBezTo>
                    <a:cubicBezTo>
                      <a:pt x="5083" y="5757"/>
                      <a:pt x="4773" y="5137"/>
                      <a:pt x="4364" y="5137"/>
                    </a:cubicBezTo>
                    <a:cubicBezTo>
                      <a:pt x="4340" y="5137"/>
                      <a:pt x="4317" y="5139"/>
                      <a:pt x="4293" y="5143"/>
                    </a:cubicBezTo>
                    <a:cubicBezTo>
                      <a:pt x="3891" y="5198"/>
                      <a:pt x="3891" y="5873"/>
                      <a:pt x="3891" y="5873"/>
                    </a:cubicBezTo>
                    <a:cubicBezTo>
                      <a:pt x="3891" y="5873"/>
                      <a:pt x="3224" y="4659"/>
                      <a:pt x="2403" y="4659"/>
                    </a:cubicBezTo>
                    <a:cubicBezTo>
                      <a:pt x="2341" y="4659"/>
                      <a:pt x="2277" y="4666"/>
                      <a:pt x="2214" y="4681"/>
                    </a:cubicBezTo>
                    <a:cubicBezTo>
                      <a:pt x="1308" y="4893"/>
                      <a:pt x="1387" y="6280"/>
                      <a:pt x="1387" y="6280"/>
                    </a:cubicBezTo>
                    <a:lnTo>
                      <a:pt x="1" y="6949"/>
                    </a:lnTo>
                    <a:lnTo>
                      <a:pt x="828" y="8724"/>
                    </a:lnTo>
                    <a:lnTo>
                      <a:pt x="20003" y="8724"/>
                    </a:lnTo>
                    <a:lnTo>
                      <a:pt x="20003" y="541"/>
                    </a:lnTo>
                    <a:cubicBezTo>
                      <a:pt x="20003" y="541"/>
                      <a:pt x="19832" y="0"/>
                      <a:pt x="19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9518680" y="2347231"/>
                <a:ext cx="191023" cy="128212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674" extrusionOk="0">
                    <a:moveTo>
                      <a:pt x="1531" y="0"/>
                    </a:moveTo>
                    <a:cubicBezTo>
                      <a:pt x="1015" y="0"/>
                      <a:pt x="522" y="309"/>
                      <a:pt x="306" y="808"/>
                    </a:cubicBezTo>
                    <a:cubicBezTo>
                      <a:pt x="1" y="1501"/>
                      <a:pt x="329" y="2291"/>
                      <a:pt x="999" y="2582"/>
                    </a:cubicBezTo>
                    <a:cubicBezTo>
                      <a:pt x="1158" y="2648"/>
                      <a:pt x="1402" y="2673"/>
                      <a:pt x="1682" y="2673"/>
                    </a:cubicBezTo>
                    <a:cubicBezTo>
                      <a:pt x="2624" y="2673"/>
                      <a:pt x="3984" y="2388"/>
                      <a:pt x="3984" y="2388"/>
                    </a:cubicBezTo>
                    <a:cubicBezTo>
                      <a:pt x="3984" y="2388"/>
                      <a:pt x="2755" y="406"/>
                      <a:pt x="2062" y="115"/>
                    </a:cubicBezTo>
                    <a:cubicBezTo>
                      <a:pt x="1889" y="37"/>
                      <a:pt x="1709" y="0"/>
                      <a:pt x="1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9272995" y="2357252"/>
                <a:ext cx="158898" cy="158131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298" extrusionOk="0">
                    <a:moveTo>
                      <a:pt x="1843" y="0"/>
                    </a:moveTo>
                    <a:cubicBezTo>
                      <a:pt x="1483" y="0"/>
                      <a:pt x="1121" y="145"/>
                      <a:pt x="851" y="428"/>
                    </a:cubicBezTo>
                    <a:cubicBezTo>
                      <a:pt x="347" y="968"/>
                      <a:pt x="1" y="3297"/>
                      <a:pt x="1" y="3297"/>
                    </a:cubicBezTo>
                    <a:cubicBezTo>
                      <a:pt x="1" y="3297"/>
                      <a:pt x="2311" y="2794"/>
                      <a:pt x="2815" y="2258"/>
                    </a:cubicBezTo>
                    <a:cubicBezTo>
                      <a:pt x="3314" y="1717"/>
                      <a:pt x="3295" y="871"/>
                      <a:pt x="2755" y="368"/>
                    </a:cubicBezTo>
                    <a:cubicBezTo>
                      <a:pt x="2499" y="121"/>
                      <a:pt x="2172" y="0"/>
                      <a:pt x="18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9145597" y="2359362"/>
                <a:ext cx="101745" cy="1308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728" extrusionOk="0">
                    <a:moveTo>
                      <a:pt x="1660" y="0"/>
                    </a:moveTo>
                    <a:cubicBezTo>
                      <a:pt x="1660" y="0"/>
                      <a:pt x="329" y="998"/>
                      <a:pt x="176" y="1479"/>
                    </a:cubicBezTo>
                    <a:cubicBezTo>
                      <a:pt x="1" y="1983"/>
                      <a:pt x="273" y="2519"/>
                      <a:pt x="772" y="2676"/>
                    </a:cubicBezTo>
                    <a:cubicBezTo>
                      <a:pt x="875" y="2711"/>
                      <a:pt x="978" y="2727"/>
                      <a:pt x="1080" y="2727"/>
                    </a:cubicBezTo>
                    <a:cubicBezTo>
                      <a:pt x="1477" y="2727"/>
                      <a:pt x="1843" y="2477"/>
                      <a:pt x="1965" y="2080"/>
                    </a:cubicBezTo>
                    <a:cubicBezTo>
                      <a:pt x="2122" y="1576"/>
                      <a:pt x="1660" y="0"/>
                      <a:pt x="1660" y="0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8906576" y="2373986"/>
                <a:ext cx="62955" cy="7954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659" extrusionOk="0">
                    <a:moveTo>
                      <a:pt x="97" y="0"/>
                    </a:moveTo>
                    <a:lnTo>
                      <a:pt x="97" y="0"/>
                    </a:lnTo>
                    <a:cubicBezTo>
                      <a:pt x="97" y="0"/>
                      <a:pt x="0" y="1058"/>
                      <a:pt x="134" y="1350"/>
                    </a:cubicBezTo>
                    <a:cubicBezTo>
                      <a:pt x="245" y="1551"/>
                      <a:pt x="448" y="1658"/>
                      <a:pt x="659" y="1658"/>
                    </a:cubicBezTo>
                    <a:cubicBezTo>
                      <a:pt x="748" y="1658"/>
                      <a:pt x="839" y="1639"/>
                      <a:pt x="924" y="1599"/>
                    </a:cubicBezTo>
                    <a:cubicBezTo>
                      <a:pt x="1197" y="1447"/>
                      <a:pt x="1313" y="1100"/>
                      <a:pt x="1174" y="827"/>
                    </a:cubicBezTo>
                    <a:cubicBezTo>
                      <a:pt x="1021" y="541"/>
                      <a:pt x="97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9652503" y="2329155"/>
                <a:ext cx="78490" cy="54229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131" extrusionOk="0">
                    <a:moveTo>
                      <a:pt x="1011" y="1"/>
                    </a:moveTo>
                    <a:cubicBezTo>
                      <a:pt x="922" y="1"/>
                      <a:pt x="832" y="23"/>
                      <a:pt x="749" y="71"/>
                    </a:cubicBezTo>
                    <a:cubicBezTo>
                      <a:pt x="463" y="205"/>
                      <a:pt x="1" y="1069"/>
                      <a:pt x="1" y="1069"/>
                    </a:cubicBezTo>
                    <a:cubicBezTo>
                      <a:pt x="1" y="1069"/>
                      <a:pt x="428" y="1131"/>
                      <a:pt x="799" y="1131"/>
                    </a:cubicBezTo>
                    <a:cubicBezTo>
                      <a:pt x="984" y="1131"/>
                      <a:pt x="1156" y="1116"/>
                      <a:pt x="1253" y="1069"/>
                    </a:cubicBezTo>
                    <a:cubicBezTo>
                      <a:pt x="1521" y="935"/>
                      <a:pt x="1636" y="589"/>
                      <a:pt x="1502" y="321"/>
                    </a:cubicBezTo>
                    <a:cubicBezTo>
                      <a:pt x="1409" y="118"/>
                      <a:pt x="1213" y="1"/>
                      <a:pt x="1011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9599808" y="2204250"/>
                <a:ext cx="101697" cy="8573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788" extrusionOk="0">
                    <a:moveTo>
                      <a:pt x="0" y="1"/>
                    </a:moveTo>
                    <a:cubicBezTo>
                      <a:pt x="0" y="1"/>
                      <a:pt x="388" y="1346"/>
                      <a:pt x="735" y="1618"/>
                    </a:cubicBezTo>
                    <a:cubicBezTo>
                      <a:pt x="875" y="1732"/>
                      <a:pt x="1046" y="1787"/>
                      <a:pt x="1218" y="1787"/>
                    </a:cubicBezTo>
                    <a:cubicBezTo>
                      <a:pt x="1450" y="1787"/>
                      <a:pt x="1684" y="1688"/>
                      <a:pt x="1848" y="1503"/>
                    </a:cubicBezTo>
                    <a:cubicBezTo>
                      <a:pt x="2121" y="1156"/>
                      <a:pt x="2061" y="652"/>
                      <a:pt x="1714" y="384"/>
                    </a:cubicBezTo>
                    <a:cubicBezTo>
                      <a:pt x="1386" y="9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8970347" y="2343635"/>
                <a:ext cx="20234" cy="219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57" extrusionOk="0">
                    <a:moveTo>
                      <a:pt x="1" y="0"/>
                    </a:moveTo>
                    <a:cubicBezTo>
                      <a:pt x="1" y="0"/>
                      <a:pt x="19" y="305"/>
                      <a:pt x="75" y="384"/>
                    </a:cubicBezTo>
                    <a:cubicBezTo>
                      <a:pt x="111" y="431"/>
                      <a:pt x="167" y="456"/>
                      <a:pt x="223" y="456"/>
                    </a:cubicBezTo>
                    <a:cubicBezTo>
                      <a:pt x="260" y="456"/>
                      <a:pt x="298" y="445"/>
                      <a:pt x="329" y="421"/>
                    </a:cubicBezTo>
                    <a:cubicBezTo>
                      <a:pt x="403" y="347"/>
                      <a:pt x="421" y="231"/>
                      <a:pt x="366" y="153"/>
                    </a:cubicBezTo>
                    <a:cubicBezTo>
                      <a:pt x="287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9023761" y="2456169"/>
                <a:ext cx="75805" cy="6305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315" extrusionOk="0">
                    <a:moveTo>
                      <a:pt x="1" y="1"/>
                    </a:moveTo>
                    <a:cubicBezTo>
                      <a:pt x="1" y="1"/>
                      <a:pt x="310" y="985"/>
                      <a:pt x="560" y="1193"/>
                    </a:cubicBezTo>
                    <a:cubicBezTo>
                      <a:pt x="664" y="1274"/>
                      <a:pt x="789" y="1315"/>
                      <a:pt x="915" y="1315"/>
                    </a:cubicBezTo>
                    <a:cubicBezTo>
                      <a:pt x="1090" y="1315"/>
                      <a:pt x="1266" y="1236"/>
                      <a:pt x="1387" y="1077"/>
                    </a:cubicBezTo>
                    <a:cubicBezTo>
                      <a:pt x="1581" y="828"/>
                      <a:pt x="1544" y="463"/>
                      <a:pt x="1271" y="269"/>
                    </a:cubicBezTo>
                    <a:cubicBezTo>
                      <a:pt x="1022" y="6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8807755" y="2468971"/>
                <a:ext cx="57441" cy="3797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92" extrusionOk="0">
                    <a:moveTo>
                      <a:pt x="423" y="1"/>
                    </a:moveTo>
                    <a:cubicBezTo>
                      <a:pt x="417" y="1"/>
                      <a:pt x="412" y="1"/>
                      <a:pt x="407" y="2"/>
                    </a:cubicBezTo>
                    <a:cubicBezTo>
                      <a:pt x="176" y="2"/>
                      <a:pt x="0" y="177"/>
                      <a:pt x="24" y="408"/>
                    </a:cubicBezTo>
                    <a:cubicBezTo>
                      <a:pt x="24" y="621"/>
                      <a:pt x="195" y="792"/>
                      <a:pt x="426" y="792"/>
                    </a:cubicBezTo>
                    <a:cubicBezTo>
                      <a:pt x="638" y="773"/>
                      <a:pt x="1197" y="371"/>
                      <a:pt x="1197" y="371"/>
                    </a:cubicBezTo>
                    <a:cubicBezTo>
                      <a:pt x="1197" y="371"/>
                      <a:pt x="646" y="1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4" name="Google Shape;644;p38"/>
            <p:cNvGrpSpPr/>
            <p:nvPr/>
          </p:nvGrpSpPr>
          <p:grpSpPr>
            <a:xfrm>
              <a:off x="0" y="4526555"/>
              <a:ext cx="997883" cy="615118"/>
              <a:chOff x="7378425" y="2211250"/>
              <a:chExt cx="520300" cy="320725"/>
            </a:xfrm>
          </p:grpSpPr>
          <p:sp>
            <p:nvSpPr>
              <p:cNvPr id="645" name="Google Shape;645;p38"/>
              <p:cNvSpPr/>
              <p:nvPr/>
            </p:nvSpPr>
            <p:spPr>
              <a:xfrm>
                <a:off x="7378425" y="2211250"/>
                <a:ext cx="520300" cy="320725"/>
              </a:xfrm>
              <a:custGeom>
                <a:avLst/>
                <a:gdLst/>
                <a:ahLst/>
                <a:cxnLst/>
                <a:rect l="l" t="t" r="r" b="b"/>
                <a:pathLst>
                  <a:path w="20812" h="12829" extrusionOk="0">
                    <a:moveTo>
                      <a:pt x="1185" y="0"/>
                    </a:moveTo>
                    <a:cubicBezTo>
                      <a:pt x="584" y="0"/>
                      <a:pt x="1" y="104"/>
                      <a:pt x="1" y="104"/>
                    </a:cubicBezTo>
                    <a:lnTo>
                      <a:pt x="1" y="12829"/>
                    </a:lnTo>
                    <a:lnTo>
                      <a:pt x="20465" y="12829"/>
                    </a:lnTo>
                    <a:cubicBezTo>
                      <a:pt x="20465" y="12829"/>
                      <a:pt x="20812" y="12076"/>
                      <a:pt x="20313" y="11729"/>
                    </a:cubicBezTo>
                    <a:cubicBezTo>
                      <a:pt x="20153" y="11614"/>
                      <a:pt x="19890" y="11575"/>
                      <a:pt x="19610" y="11575"/>
                    </a:cubicBezTo>
                    <a:cubicBezTo>
                      <a:pt x="19052" y="11575"/>
                      <a:pt x="18428" y="11729"/>
                      <a:pt x="18428" y="11729"/>
                    </a:cubicBezTo>
                    <a:cubicBezTo>
                      <a:pt x="18428" y="11729"/>
                      <a:pt x="18543" y="11364"/>
                      <a:pt x="18483" y="11054"/>
                    </a:cubicBezTo>
                    <a:cubicBezTo>
                      <a:pt x="18446" y="10823"/>
                      <a:pt x="18331" y="10634"/>
                      <a:pt x="18003" y="10574"/>
                    </a:cubicBezTo>
                    <a:cubicBezTo>
                      <a:pt x="17926" y="10565"/>
                      <a:pt x="17849" y="10560"/>
                      <a:pt x="17771" y="10560"/>
                    </a:cubicBezTo>
                    <a:cubicBezTo>
                      <a:pt x="17694" y="10560"/>
                      <a:pt x="17617" y="10565"/>
                      <a:pt x="17540" y="10574"/>
                    </a:cubicBezTo>
                    <a:cubicBezTo>
                      <a:pt x="16963" y="10634"/>
                      <a:pt x="16464" y="10920"/>
                      <a:pt x="16464" y="10920"/>
                    </a:cubicBezTo>
                    <a:cubicBezTo>
                      <a:pt x="16464" y="10920"/>
                      <a:pt x="16501" y="10093"/>
                      <a:pt x="15942" y="10038"/>
                    </a:cubicBezTo>
                    <a:cubicBezTo>
                      <a:pt x="15915" y="10034"/>
                      <a:pt x="15889" y="10032"/>
                      <a:pt x="15863" y="10032"/>
                    </a:cubicBezTo>
                    <a:cubicBezTo>
                      <a:pt x="15344" y="10032"/>
                      <a:pt x="14962" y="10750"/>
                      <a:pt x="14962" y="10750"/>
                    </a:cubicBezTo>
                    <a:cubicBezTo>
                      <a:pt x="14962" y="10750"/>
                      <a:pt x="15055" y="9266"/>
                      <a:pt x="14477" y="9132"/>
                    </a:cubicBezTo>
                    <a:cubicBezTo>
                      <a:pt x="14456" y="9128"/>
                      <a:pt x="14435" y="9126"/>
                      <a:pt x="14412" y="9126"/>
                    </a:cubicBezTo>
                    <a:cubicBezTo>
                      <a:pt x="13842" y="9126"/>
                      <a:pt x="12823" y="10500"/>
                      <a:pt x="12823" y="10500"/>
                    </a:cubicBezTo>
                    <a:cubicBezTo>
                      <a:pt x="12823" y="10500"/>
                      <a:pt x="12957" y="9784"/>
                      <a:pt x="12726" y="9594"/>
                    </a:cubicBezTo>
                    <a:cubicBezTo>
                      <a:pt x="12683" y="9558"/>
                      <a:pt x="12611" y="9544"/>
                      <a:pt x="12523" y="9544"/>
                    </a:cubicBezTo>
                    <a:cubicBezTo>
                      <a:pt x="12133" y="9544"/>
                      <a:pt x="11415" y="9829"/>
                      <a:pt x="11400" y="9844"/>
                    </a:cubicBezTo>
                    <a:cubicBezTo>
                      <a:pt x="11418" y="9825"/>
                      <a:pt x="12033" y="9322"/>
                      <a:pt x="11899" y="8938"/>
                    </a:cubicBezTo>
                    <a:cubicBezTo>
                      <a:pt x="11794" y="8623"/>
                      <a:pt x="11203" y="8589"/>
                      <a:pt x="10953" y="8589"/>
                    </a:cubicBezTo>
                    <a:cubicBezTo>
                      <a:pt x="10884" y="8589"/>
                      <a:pt x="10841" y="8592"/>
                      <a:pt x="10841" y="8592"/>
                    </a:cubicBezTo>
                    <a:cubicBezTo>
                      <a:pt x="10841" y="8592"/>
                      <a:pt x="11686" y="8208"/>
                      <a:pt x="11418" y="7534"/>
                    </a:cubicBezTo>
                    <a:cubicBezTo>
                      <a:pt x="11169" y="6878"/>
                      <a:pt x="10129" y="6822"/>
                      <a:pt x="10129" y="6822"/>
                    </a:cubicBezTo>
                    <a:cubicBezTo>
                      <a:pt x="10129" y="6822"/>
                      <a:pt x="10647" y="6531"/>
                      <a:pt x="10513" y="6203"/>
                    </a:cubicBezTo>
                    <a:cubicBezTo>
                      <a:pt x="10379" y="5856"/>
                      <a:pt x="9764" y="5801"/>
                      <a:pt x="9764" y="5801"/>
                    </a:cubicBezTo>
                    <a:cubicBezTo>
                      <a:pt x="9764" y="5801"/>
                      <a:pt x="10148" y="5625"/>
                      <a:pt x="10263" y="5320"/>
                    </a:cubicBezTo>
                    <a:cubicBezTo>
                      <a:pt x="10319" y="5186"/>
                      <a:pt x="10319" y="5011"/>
                      <a:pt x="10185" y="4817"/>
                    </a:cubicBezTo>
                    <a:cubicBezTo>
                      <a:pt x="9919" y="4471"/>
                      <a:pt x="9373" y="4402"/>
                      <a:pt x="8977" y="4402"/>
                    </a:cubicBezTo>
                    <a:cubicBezTo>
                      <a:pt x="8710" y="4402"/>
                      <a:pt x="8512" y="4433"/>
                      <a:pt x="8512" y="4433"/>
                    </a:cubicBezTo>
                    <a:cubicBezTo>
                      <a:pt x="8512" y="4433"/>
                      <a:pt x="9145" y="3953"/>
                      <a:pt x="8683" y="3643"/>
                    </a:cubicBezTo>
                    <a:cubicBezTo>
                      <a:pt x="8529" y="3541"/>
                      <a:pt x="8309" y="3508"/>
                      <a:pt x="8083" y="3508"/>
                    </a:cubicBezTo>
                    <a:cubicBezTo>
                      <a:pt x="7633" y="3508"/>
                      <a:pt x="7163" y="3643"/>
                      <a:pt x="7163" y="3643"/>
                    </a:cubicBezTo>
                    <a:cubicBezTo>
                      <a:pt x="7163" y="3643"/>
                      <a:pt x="7569" y="3163"/>
                      <a:pt x="6913" y="2585"/>
                    </a:cubicBezTo>
                    <a:cubicBezTo>
                      <a:pt x="6764" y="2454"/>
                      <a:pt x="6547" y="2404"/>
                      <a:pt x="6299" y="2404"/>
                    </a:cubicBezTo>
                    <a:cubicBezTo>
                      <a:pt x="5552" y="2404"/>
                      <a:pt x="4534" y="2862"/>
                      <a:pt x="4315" y="2959"/>
                    </a:cubicBezTo>
                    <a:lnTo>
                      <a:pt x="4315" y="2959"/>
                    </a:lnTo>
                    <a:cubicBezTo>
                      <a:pt x="4491" y="2878"/>
                      <a:pt x="5130" y="2518"/>
                      <a:pt x="4852" y="2275"/>
                    </a:cubicBezTo>
                    <a:cubicBezTo>
                      <a:pt x="4743" y="2180"/>
                      <a:pt x="4563" y="2148"/>
                      <a:pt x="4372" y="2148"/>
                    </a:cubicBezTo>
                    <a:cubicBezTo>
                      <a:pt x="3990" y="2148"/>
                      <a:pt x="3563" y="2275"/>
                      <a:pt x="3563" y="2275"/>
                    </a:cubicBezTo>
                    <a:cubicBezTo>
                      <a:pt x="3563" y="2275"/>
                      <a:pt x="4025" y="1642"/>
                      <a:pt x="3563" y="1374"/>
                    </a:cubicBezTo>
                    <a:cubicBezTo>
                      <a:pt x="3483" y="1330"/>
                      <a:pt x="3388" y="1312"/>
                      <a:pt x="3288" y="1312"/>
                    </a:cubicBezTo>
                    <a:cubicBezTo>
                      <a:pt x="2813" y="1312"/>
                      <a:pt x="2196" y="1721"/>
                      <a:pt x="2196" y="1721"/>
                    </a:cubicBezTo>
                    <a:cubicBezTo>
                      <a:pt x="2196" y="1721"/>
                      <a:pt x="2773" y="1065"/>
                      <a:pt x="2427" y="390"/>
                    </a:cubicBezTo>
                    <a:cubicBezTo>
                      <a:pt x="2264" y="82"/>
                      <a:pt x="1718" y="0"/>
                      <a:pt x="1185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7388600" y="2349550"/>
                <a:ext cx="553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21" extrusionOk="0">
                    <a:moveTo>
                      <a:pt x="2214" y="1"/>
                    </a:moveTo>
                    <a:lnTo>
                      <a:pt x="2214" y="1"/>
                    </a:lnTo>
                    <a:cubicBezTo>
                      <a:pt x="2214" y="1"/>
                      <a:pt x="670" y="324"/>
                      <a:pt x="324" y="652"/>
                    </a:cubicBezTo>
                    <a:cubicBezTo>
                      <a:pt x="0" y="999"/>
                      <a:pt x="0" y="1540"/>
                      <a:pt x="324" y="1868"/>
                    </a:cubicBezTo>
                    <a:cubicBezTo>
                      <a:pt x="490" y="2034"/>
                      <a:pt x="716" y="2121"/>
                      <a:pt x="941" y="2121"/>
                    </a:cubicBezTo>
                    <a:cubicBezTo>
                      <a:pt x="1159" y="2121"/>
                      <a:pt x="1377" y="2039"/>
                      <a:pt x="1539" y="1868"/>
                    </a:cubicBezTo>
                    <a:cubicBezTo>
                      <a:pt x="1867" y="1540"/>
                      <a:pt x="2214" y="1"/>
                      <a:pt x="2214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7499725" y="2280250"/>
                <a:ext cx="52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424" extrusionOk="0">
                    <a:moveTo>
                      <a:pt x="1269" y="1"/>
                    </a:moveTo>
                    <a:cubicBezTo>
                      <a:pt x="1160" y="1"/>
                      <a:pt x="1049" y="25"/>
                      <a:pt x="943" y="75"/>
                    </a:cubicBezTo>
                    <a:cubicBezTo>
                      <a:pt x="596" y="250"/>
                      <a:pt x="0" y="1345"/>
                      <a:pt x="0" y="1345"/>
                    </a:cubicBezTo>
                    <a:cubicBezTo>
                      <a:pt x="0" y="1345"/>
                      <a:pt x="549" y="1423"/>
                      <a:pt x="1017" y="1423"/>
                    </a:cubicBezTo>
                    <a:cubicBezTo>
                      <a:pt x="1251" y="1423"/>
                      <a:pt x="1465" y="1404"/>
                      <a:pt x="1581" y="1345"/>
                    </a:cubicBezTo>
                    <a:cubicBezTo>
                      <a:pt x="1946" y="1174"/>
                      <a:pt x="2080" y="749"/>
                      <a:pt x="1909" y="403"/>
                    </a:cubicBezTo>
                    <a:cubicBezTo>
                      <a:pt x="1784" y="144"/>
                      <a:pt x="1534" y="1"/>
                      <a:pt x="12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7698975" y="2429375"/>
                <a:ext cx="149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8" extrusionOk="0">
                    <a:moveTo>
                      <a:pt x="597" y="1"/>
                    </a:moveTo>
                    <a:cubicBezTo>
                      <a:pt x="597" y="1"/>
                      <a:pt x="195" y="61"/>
                      <a:pt x="98" y="158"/>
                    </a:cubicBezTo>
                    <a:cubicBezTo>
                      <a:pt x="1" y="232"/>
                      <a:pt x="1" y="389"/>
                      <a:pt x="98" y="481"/>
                    </a:cubicBezTo>
                    <a:cubicBezTo>
                      <a:pt x="139" y="523"/>
                      <a:pt x="201" y="547"/>
                      <a:pt x="264" y="547"/>
                    </a:cubicBezTo>
                    <a:cubicBezTo>
                      <a:pt x="322" y="547"/>
                      <a:pt x="380" y="527"/>
                      <a:pt x="426" y="481"/>
                    </a:cubicBezTo>
                    <a:cubicBezTo>
                      <a:pt x="523" y="389"/>
                      <a:pt x="597" y="1"/>
                      <a:pt x="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7470375" y="2335100"/>
                <a:ext cx="3225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91" extrusionOk="0">
                    <a:moveTo>
                      <a:pt x="578" y="1"/>
                    </a:moveTo>
                    <a:cubicBezTo>
                      <a:pt x="455" y="1"/>
                      <a:pt x="331" y="45"/>
                      <a:pt x="232" y="135"/>
                    </a:cubicBezTo>
                    <a:cubicBezTo>
                      <a:pt x="19" y="348"/>
                      <a:pt x="1" y="671"/>
                      <a:pt x="195" y="884"/>
                    </a:cubicBezTo>
                    <a:cubicBezTo>
                      <a:pt x="403" y="1096"/>
                      <a:pt x="1290" y="1290"/>
                      <a:pt x="1290" y="1290"/>
                    </a:cubicBezTo>
                    <a:cubicBezTo>
                      <a:pt x="1290" y="1290"/>
                      <a:pt x="1156" y="385"/>
                      <a:pt x="962" y="172"/>
                    </a:cubicBezTo>
                    <a:cubicBezTo>
                      <a:pt x="861" y="59"/>
                      <a:pt x="720" y="1"/>
                      <a:pt x="578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8"/>
              <p:cNvSpPr/>
              <p:nvPr/>
            </p:nvSpPr>
            <p:spPr>
              <a:xfrm>
                <a:off x="7383750" y="2478925"/>
                <a:ext cx="28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37" extrusionOk="0">
                    <a:moveTo>
                      <a:pt x="827" y="1"/>
                    </a:moveTo>
                    <a:cubicBezTo>
                      <a:pt x="827" y="1"/>
                      <a:pt x="134" y="602"/>
                      <a:pt x="56" y="888"/>
                    </a:cubicBezTo>
                    <a:cubicBezTo>
                      <a:pt x="0" y="1156"/>
                      <a:pt x="153" y="1447"/>
                      <a:pt x="444" y="1526"/>
                    </a:cubicBezTo>
                    <a:cubicBezTo>
                      <a:pt x="480" y="1533"/>
                      <a:pt x="517" y="1537"/>
                      <a:pt x="554" y="1537"/>
                    </a:cubicBezTo>
                    <a:cubicBezTo>
                      <a:pt x="787" y="1537"/>
                      <a:pt x="1013" y="1389"/>
                      <a:pt x="1077" y="1138"/>
                    </a:cubicBezTo>
                    <a:cubicBezTo>
                      <a:pt x="1155" y="870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7756275" y="2478175"/>
                <a:ext cx="385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15" extrusionOk="0">
                    <a:moveTo>
                      <a:pt x="701" y="1"/>
                    </a:moveTo>
                    <a:cubicBezTo>
                      <a:pt x="545" y="1"/>
                      <a:pt x="389" y="58"/>
                      <a:pt x="269" y="170"/>
                    </a:cubicBezTo>
                    <a:cubicBezTo>
                      <a:pt x="19" y="401"/>
                      <a:pt x="1" y="784"/>
                      <a:pt x="232" y="1034"/>
                    </a:cubicBezTo>
                    <a:cubicBezTo>
                      <a:pt x="481" y="1283"/>
                      <a:pt x="1539" y="1514"/>
                      <a:pt x="1539" y="1514"/>
                    </a:cubicBezTo>
                    <a:cubicBezTo>
                      <a:pt x="1539" y="1514"/>
                      <a:pt x="1387" y="456"/>
                      <a:pt x="1156" y="207"/>
                    </a:cubicBezTo>
                    <a:cubicBezTo>
                      <a:pt x="1036" y="68"/>
                      <a:pt x="869" y="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7418400" y="2260050"/>
                <a:ext cx="375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910" extrusionOk="0">
                    <a:moveTo>
                      <a:pt x="1193" y="0"/>
                    </a:moveTo>
                    <a:cubicBezTo>
                      <a:pt x="1193" y="0"/>
                      <a:pt x="250" y="670"/>
                      <a:pt x="134" y="1017"/>
                    </a:cubicBezTo>
                    <a:cubicBezTo>
                      <a:pt x="0" y="1363"/>
                      <a:pt x="195" y="1751"/>
                      <a:pt x="541" y="1867"/>
                    </a:cubicBezTo>
                    <a:cubicBezTo>
                      <a:pt x="616" y="1896"/>
                      <a:pt x="693" y="1909"/>
                      <a:pt x="769" y="1909"/>
                    </a:cubicBezTo>
                    <a:cubicBezTo>
                      <a:pt x="1041" y="1909"/>
                      <a:pt x="1296" y="1732"/>
                      <a:pt x="1387" y="1460"/>
                    </a:cubicBezTo>
                    <a:cubicBezTo>
                      <a:pt x="1502" y="1114"/>
                      <a:pt x="1193" y="0"/>
                      <a:pt x="1193" y="0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7595475" y="2450075"/>
                <a:ext cx="22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18" extrusionOk="0">
                    <a:moveTo>
                      <a:pt x="448" y="0"/>
                    </a:moveTo>
                    <a:cubicBezTo>
                      <a:pt x="304" y="0"/>
                      <a:pt x="167" y="83"/>
                      <a:pt x="98" y="231"/>
                    </a:cubicBezTo>
                    <a:cubicBezTo>
                      <a:pt x="1" y="425"/>
                      <a:pt x="98" y="1118"/>
                      <a:pt x="98" y="1118"/>
                    </a:cubicBezTo>
                    <a:cubicBezTo>
                      <a:pt x="98" y="1118"/>
                      <a:pt x="712" y="771"/>
                      <a:pt x="809" y="577"/>
                    </a:cubicBezTo>
                    <a:cubicBezTo>
                      <a:pt x="906" y="388"/>
                      <a:pt x="828" y="138"/>
                      <a:pt x="620" y="41"/>
                    </a:cubicBezTo>
                    <a:cubicBezTo>
                      <a:pt x="564" y="14"/>
                      <a:pt x="505" y="0"/>
                      <a:pt x="448" y="0"/>
                    </a:cubicBezTo>
                    <a:close/>
                  </a:path>
                </a:pathLst>
              </a:custGeom>
              <a:solidFill>
                <a:srgbClr val="FE9D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8"/>
              <p:cNvSpPr/>
              <p:nvPr/>
            </p:nvSpPr>
            <p:spPr>
              <a:xfrm>
                <a:off x="7586350" y="2389975"/>
                <a:ext cx="5930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578" extrusionOk="0">
                    <a:moveTo>
                      <a:pt x="776" y="1"/>
                    </a:moveTo>
                    <a:cubicBezTo>
                      <a:pt x="769" y="1"/>
                      <a:pt x="761" y="1"/>
                      <a:pt x="754" y="1"/>
                    </a:cubicBezTo>
                    <a:cubicBezTo>
                      <a:pt x="329" y="38"/>
                      <a:pt x="1" y="422"/>
                      <a:pt x="38" y="847"/>
                    </a:cubicBezTo>
                    <a:cubicBezTo>
                      <a:pt x="78" y="1277"/>
                      <a:pt x="424" y="1578"/>
                      <a:pt x="850" y="1578"/>
                    </a:cubicBezTo>
                    <a:cubicBezTo>
                      <a:pt x="862" y="1578"/>
                      <a:pt x="875" y="1577"/>
                      <a:pt x="888" y="1577"/>
                    </a:cubicBezTo>
                    <a:cubicBezTo>
                      <a:pt x="1308" y="1540"/>
                      <a:pt x="2371" y="671"/>
                      <a:pt x="2371" y="671"/>
                    </a:cubicBezTo>
                    <a:cubicBezTo>
                      <a:pt x="2371" y="671"/>
                      <a:pt x="1231" y="1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8"/>
              <p:cNvSpPr/>
              <p:nvPr/>
            </p:nvSpPr>
            <p:spPr>
              <a:xfrm>
                <a:off x="7655200" y="2470850"/>
                <a:ext cx="313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1721" extrusionOk="0">
                    <a:moveTo>
                      <a:pt x="828" y="1"/>
                    </a:moveTo>
                    <a:cubicBezTo>
                      <a:pt x="828" y="1"/>
                      <a:pt x="116" y="712"/>
                      <a:pt x="56" y="1040"/>
                    </a:cubicBezTo>
                    <a:cubicBezTo>
                      <a:pt x="1" y="1345"/>
                      <a:pt x="213" y="1655"/>
                      <a:pt x="541" y="1710"/>
                    </a:cubicBezTo>
                    <a:cubicBezTo>
                      <a:pt x="576" y="1717"/>
                      <a:pt x="611" y="1720"/>
                      <a:pt x="645" y="1720"/>
                    </a:cubicBezTo>
                    <a:cubicBezTo>
                      <a:pt x="913" y="1720"/>
                      <a:pt x="1162" y="1520"/>
                      <a:pt x="1211" y="1230"/>
                    </a:cubicBezTo>
                    <a:cubicBezTo>
                      <a:pt x="1253" y="925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8"/>
              <p:cNvSpPr/>
              <p:nvPr/>
            </p:nvSpPr>
            <p:spPr>
              <a:xfrm>
                <a:off x="7382250" y="2224350"/>
                <a:ext cx="342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761" extrusionOk="0">
                    <a:moveTo>
                      <a:pt x="1021" y="0"/>
                    </a:moveTo>
                    <a:cubicBezTo>
                      <a:pt x="1021" y="0"/>
                      <a:pt x="194" y="675"/>
                      <a:pt x="97" y="984"/>
                    </a:cubicBezTo>
                    <a:cubicBezTo>
                      <a:pt x="0" y="1312"/>
                      <a:pt x="194" y="1636"/>
                      <a:pt x="522" y="1733"/>
                    </a:cubicBezTo>
                    <a:cubicBezTo>
                      <a:pt x="581" y="1751"/>
                      <a:pt x="640" y="1760"/>
                      <a:pt x="699" y="1760"/>
                    </a:cubicBezTo>
                    <a:cubicBezTo>
                      <a:pt x="953" y="1760"/>
                      <a:pt x="1196" y="1597"/>
                      <a:pt x="1271" y="1331"/>
                    </a:cubicBezTo>
                    <a:cubicBezTo>
                      <a:pt x="1368" y="1021"/>
                      <a:pt x="1021" y="0"/>
                      <a:pt x="1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8"/>
              <p:cNvSpPr/>
              <p:nvPr/>
            </p:nvSpPr>
            <p:spPr>
              <a:xfrm>
                <a:off x="7514625" y="2352500"/>
                <a:ext cx="8955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2360" extrusionOk="0">
                    <a:moveTo>
                      <a:pt x="1203" y="1"/>
                    </a:moveTo>
                    <a:cubicBezTo>
                      <a:pt x="1135" y="1"/>
                      <a:pt x="1074" y="6"/>
                      <a:pt x="1022" y="17"/>
                    </a:cubicBezTo>
                    <a:cubicBezTo>
                      <a:pt x="389" y="169"/>
                      <a:pt x="0" y="807"/>
                      <a:pt x="158" y="1440"/>
                    </a:cubicBezTo>
                    <a:cubicBezTo>
                      <a:pt x="288" y="1986"/>
                      <a:pt x="771" y="2360"/>
                      <a:pt x="1308" y="2360"/>
                    </a:cubicBezTo>
                    <a:cubicBezTo>
                      <a:pt x="1398" y="2360"/>
                      <a:pt x="1489" y="2349"/>
                      <a:pt x="1581" y="2327"/>
                    </a:cubicBezTo>
                    <a:cubicBezTo>
                      <a:pt x="2214" y="2170"/>
                      <a:pt x="3581" y="631"/>
                      <a:pt x="3581" y="631"/>
                    </a:cubicBezTo>
                    <a:cubicBezTo>
                      <a:pt x="3581" y="631"/>
                      <a:pt x="1962" y="1"/>
                      <a:pt x="1203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84324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4076" y="-33"/>
            <a:ext cx="12188463" cy="6858055"/>
            <a:chOff x="3057" y="-25"/>
            <a:chExt cx="9141347" cy="5143541"/>
          </a:xfrm>
        </p:grpSpPr>
        <p:sp>
          <p:nvSpPr>
            <p:cNvPr id="660" name="Google Shape;660;p39"/>
            <p:cNvSpPr/>
            <p:nvPr/>
          </p:nvSpPr>
          <p:spPr>
            <a:xfrm>
              <a:off x="3057" y="-25"/>
              <a:ext cx="9141312" cy="3590096"/>
            </a:xfrm>
            <a:custGeom>
              <a:avLst/>
              <a:gdLst/>
              <a:ahLst/>
              <a:cxnLst/>
              <a:rect l="l" t="t" r="r" b="b"/>
              <a:pathLst>
                <a:path w="55217" h="21486" extrusionOk="0">
                  <a:moveTo>
                    <a:pt x="0" y="0"/>
                  </a:moveTo>
                  <a:lnTo>
                    <a:pt x="0" y="21486"/>
                  </a:lnTo>
                  <a:lnTo>
                    <a:pt x="55216" y="21486"/>
                  </a:lnTo>
                  <a:lnTo>
                    <a:pt x="5521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057" y="2113000"/>
              <a:ext cx="9141312" cy="624750"/>
            </a:xfrm>
            <a:custGeom>
              <a:avLst/>
              <a:gdLst/>
              <a:ahLst/>
              <a:cxnLst/>
              <a:rect l="l" t="t" r="r" b="b"/>
              <a:pathLst>
                <a:path w="55217" h="3739" extrusionOk="0">
                  <a:moveTo>
                    <a:pt x="8955" y="158"/>
                  </a:moveTo>
                  <a:lnTo>
                    <a:pt x="45130" y="657"/>
                  </a:lnTo>
                  <a:lnTo>
                    <a:pt x="45203" y="3623"/>
                  </a:lnTo>
                  <a:lnTo>
                    <a:pt x="9011" y="3623"/>
                  </a:lnTo>
                  <a:lnTo>
                    <a:pt x="8955" y="158"/>
                  </a:lnTo>
                  <a:close/>
                  <a:moveTo>
                    <a:pt x="0" y="1"/>
                  </a:moveTo>
                  <a:lnTo>
                    <a:pt x="0" y="24"/>
                  </a:lnTo>
                  <a:lnTo>
                    <a:pt x="8798" y="158"/>
                  </a:lnTo>
                  <a:lnTo>
                    <a:pt x="8974" y="3623"/>
                  </a:lnTo>
                  <a:lnTo>
                    <a:pt x="0" y="3623"/>
                  </a:lnTo>
                  <a:lnTo>
                    <a:pt x="0" y="3739"/>
                  </a:lnTo>
                  <a:lnTo>
                    <a:pt x="55216" y="3679"/>
                  </a:lnTo>
                  <a:lnTo>
                    <a:pt x="55216" y="3623"/>
                  </a:lnTo>
                  <a:lnTo>
                    <a:pt x="45264" y="3623"/>
                  </a:lnTo>
                  <a:lnTo>
                    <a:pt x="45300" y="657"/>
                  </a:lnTo>
                  <a:lnTo>
                    <a:pt x="55216" y="809"/>
                  </a:lnTo>
                  <a:lnTo>
                    <a:pt x="55216" y="7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057" y="3200925"/>
              <a:ext cx="9141312" cy="102760"/>
            </a:xfrm>
            <a:custGeom>
              <a:avLst/>
              <a:gdLst/>
              <a:ahLst/>
              <a:cxnLst/>
              <a:rect l="l" t="t" r="r" b="b"/>
              <a:pathLst>
                <a:path w="55217" h="615" extrusionOk="0">
                  <a:moveTo>
                    <a:pt x="0" y="0"/>
                  </a:moveTo>
                  <a:lnTo>
                    <a:pt x="0" y="97"/>
                  </a:lnTo>
                  <a:lnTo>
                    <a:pt x="55216" y="615"/>
                  </a:lnTo>
                  <a:lnTo>
                    <a:pt x="55216" y="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817295" y="807523"/>
              <a:ext cx="26157" cy="472698"/>
            </a:xfrm>
            <a:custGeom>
              <a:avLst/>
              <a:gdLst/>
              <a:ahLst/>
              <a:cxnLst/>
              <a:rect l="l" t="t" r="r" b="b"/>
              <a:pathLst>
                <a:path w="158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521889" y="2734576"/>
              <a:ext cx="38408" cy="501938"/>
            </a:xfrm>
            <a:custGeom>
              <a:avLst/>
              <a:gdLst/>
              <a:ahLst/>
              <a:cxnLst/>
              <a:rect l="l" t="t" r="r" b="b"/>
              <a:pathLst>
                <a:path w="232" h="3004" extrusionOk="0">
                  <a:moveTo>
                    <a:pt x="0" y="0"/>
                  </a:moveTo>
                  <a:lnTo>
                    <a:pt x="194" y="3004"/>
                  </a:lnTo>
                  <a:lnTo>
                    <a:pt x="231" y="300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546379" y="2730733"/>
              <a:ext cx="35428" cy="537529"/>
            </a:xfrm>
            <a:custGeom>
              <a:avLst/>
              <a:gdLst/>
              <a:ahLst/>
              <a:cxnLst/>
              <a:rect l="l" t="t" r="r" b="b"/>
              <a:pathLst>
                <a:path w="214" h="3217" extrusionOk="0">
                  <a:moveTo>
                    <a:pt x="1" y="0"/>
                  </a:moveTo>
                  <a:lnTo>
                    <a:pt x="135" y="3216"/>
                  </a:lnTo>
                  <a:lnTo>
                    <a:pt x="213" y="321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9122055" y="2727558"/>
              <a:ext cx="22350" cy="566936"/>
            </a:xfrm>
            <a:custGeom>
              <a:avLst/>
              <a:gdLst/>
              <a:ahLst/>
              <a:cxnLst/>
              <a:rect l="l" t="t" r="r" b="b"/>
              <a:pathLst>
                <a:path w="135" h="3393" extrusionOk="0">
                  <a:moveTo>
                    <a:pt x="0" y="1"/>
                  </a:moveTo>
                  <a:lnTo>
                    <a:pt x="37" y="3392"/>
                  </a:lnTo>
                  <a:lnTo>
                    <a:pt x="134" y="339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057" y="-25"/>
              <a:ext cx="9141312" cy="1772825"/>
            </a:xfrm>
            <a:custGeom>
              <a:avLst/>
              <a:gdLst/>
              <a:ahLst/>
              <a:cxnLst/>
              <a:rect l="l" t="t" r="r" b="b"/>
              <a:pathLst>
                <a:path w="55217" h="10610" extrusionOk="0">
                  <a:moveTo>
                    <a:pt x="47307" y="1995"/>
                  </a:moveTo>
                  <a:lnTo>
                    <a:pt x="47514" y="4736"/>
                  </a:lnTo>
                  <a:lnTo>
                    <a:pt x="27165" y="4736"/>
                  </a:lnTo>
                  <a:lnTo>
                    <a:pt x="27206" y="2177"/>
                  </a:lnTo>
                  <a:lnTo>
                    <a:pt x="27031" y="2177"/>
                  </a:lnTo>
                  <a:lnTo>
                    <a:pt x="27109" y="4736"/>
                  </a:lnTo>
                  <a:lnTo>
                    <a:pt x="6506" y="4736"/>
                  </a:lnTo>
                  <a:lnTo>
                    <a:pt x="6548" y="2348"/>
                  </a:lnTo>
                  <a:lnTo>
                    <a:pt x="47307" y="1995"/>
                  </a:lnTo>
                  <a:close/>
                  <a:moveTo>
                    <a:pt x="25663" y="7874"/>
                  </a:moveTo>
                  <a:lnTo>
                    <a:pt x="47033" y="8142"/>
                  </a:lnTo>
                  <a:lnTo>
                    <a:pt x="47111" y="10363"/>
                  </a:lnTo>
                  <a:lnTo>
                    <a:pt x="47111" y="10363"/>
                  </a:lnTo>
                  <a:lnTo>
                    <a:pt x="25705" y="10434"/>
                  </a:lnTo>
                  <a:lnTo>
                    <a:pt x="25663" y="7874"/>
                  </a:lnTo>
                  <a:close/>
                  <a:moveTo>
                    <a:pt x="13479" y="0"/>
                  </a:moveTo>
                  <a:lnTo>
                    <a:pt x="13497" y="2195"/>
                  </a:lnTo>
                  <a:lnTo>
                    <a:pt x="13576" y="2195"/>
                  </a:lnTo>
                  <a:lnTo>
                    <a:pt x="0" y="2292"/>
                  </a:lnTo>
                  <a:lnTo>
                    <a:pt x="0" y="2408"/>
                  </a:lnTo>
                  <a:lnTo>
                    <a:pt x="6354" y="2348"/>
                  </a:lnTo>
                  <a:lnTo>
                    <a:pt x="6414" y="4736"/>
                  </a:lnTo>
                  <a:lnTo>
                    <a:pt x="0" y="4736"/>
                  </a:lnTo>
                  <a:lnTo>
                    <a:pt x="0" y="4852"/>
                  </a:lnTo>
                  <a:lnTo>
                    <a:pt x="36771" y="4815"/>
                  </a:lnTo>
                  <a:lnTo>
                    <a:pt x="36771" y="4815"/>
                  </a:lnTo>
                  <a:lnTo>
                    <a:pt x="36849" y="7934"/>
                  </a:lnTo>
                  <a:lnTo>
                    <a:pt x="36849" y="7934"/>
                  </a:lnTo>
                  <a:lnTo>
                    <a:pt x="0" y="7430"/>
                  </a:lnTo>
                  <a:lnTo>
                    <a:pt x="0" y="7546"/>
                  </a:lnTo>
                  <a:lnTo>
                    <a:pt x="25566" y="7874"/>
                  </a:lnTo>
                  <a:lnTo>
                    <a:pt x="25492" y="7874"/>
                  </a:lnTo>
                  <a:lnTo>
                    <a:pt x="25608" y="10434"/>
                  </a:lnTo>
                  <a:lnTo>
                    <a:pt x="0" y="10512"/>
                  </a:lnTo>
                  <a:lnTo>
                    <a:pt x="0" y="10609"/>
                  </a:lnTo>
                  <a:lnTo>
                    <a:pt x="55216" y="10378"/>
                  </a:lnTo>
                  <a:lnTo>
                    <a:pt x="55216" y="10337"/>
                  </a:lnTo>
                  <a:lnTo>
                    <a:pt x="47149" y="10363"/>
                  </a:lnTo>
                  <a:lnTo>
                    <a:pt x="47149" y="10363"/>
                  </a:lnTo>
                  <a:lnTo>
                    <a:pt x="47149" y="8142"/>
                  </a:lnTo>
                  <a:lnTo>
                    <a:pt x="47149" y="8142"/>
                  </a:lnTo>
                  <a:lnTo>
                    <a:pt x="55216" y="8239"/>
                  </a:lnTo>
                  <a:lnTo>
                    <a:pt x="55216" y="8183"/>
                  </a:lnTo>
                  <a:lnTo>
                    <a:pt x="36946" y="7934"/>
                  </a:lnTo>
                  <a:lnTo>
                    <a:pt x="36983" y="4815"/>
                  </a:lnTo>
                  <a:lnTo>
                    <a:pt x="55216" y="4815"/>
                  </a:lnTo>
                  <a:lnTo>
                    <a:pt x="55216" y="4736"/>
                  </a:lnTo>
                  <a:lnTo>
                    <a:pt x="47574" y="4736"/>
                  </a:lnTo>
                  <a:lnTo>
                    <a:pt x="47514" y="1994"/>
                  </a:lnTo>
                  <a:lnTo>
                    <a:pt x="47514" y="1994"/>
                  </a:lnTo>
                  <a:lnTo>
                    <a:pt x="55216" y="1927"/>
                  </a:lnTo>
                  <a:lnTo>
                    <a:pt x="55216" y="1849"/>
                  </a:lnTo>
                  <a:lnTo>
                    <a:pt x="13594" y="2195"/>
                  </a:lnTo>
                  <a:lnTo>
                    <a:pt x="1359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21398" y="-25"/>
              <a:ext cx="26157" cy="334347"/>
            </a:xfrm>
            <a:custGeom>
              <a:avLst/>
              <a:gdLst/>
              <a:ahLst/>
              <a:cxnLst/>
              <a:rect l="l" t="t" r="r" b="b"/>
              <a:pathLst>
                <a:path w="158" h="2001" extrusionOk="0">
                  <a:moveTo>
                    <a:pt x="0" y="0"/>
                  </a:moveTo>
                  <a:lnTo>
                    <a:pt x="60" y="2001"/>
                  </a:lnTo>
                  <a:lnTo>
                    <a:pt x="157" y="200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605765" y="1753254"/>
              <a:ext cx="35263" cy="421735"/>
            </a:xfrm>
            <a:custGeom>
              <a:avLst/>
              <a:gdLst/>
              <a:ahLst/>
              <a:cxnLst/>
              <a:rect l="l" t="t" r="r" b="b"/>
              <a:pathLst>
                <a:path w="213" h="2524" extrusionOk="0">
                  <a:moveTo>
                    <a:pt x="0" y="1"/>
                  </a:moveTo>
                  <a:lnTo>
                    <a:pt x="153" y="2523"/>
                  </a:lnTo>
                  <a:lnTo>
                    <a:pt x="213" y="252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057" y="3490326"/>
              <a:ext cx="9141312" cy="99753"/>
            </a:xfrm>
            <a:custGeom>
              <a:avLst/>
              <a:gdLst/>
              <a:ahLst/>
              <a:cxnLst/>
              <a:rect l="l" t="t" r="r" b="b"/>
              <a:pathLst>
                <a:path w="5521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216" y="597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rgbClr val="FAF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057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9298"/>
                  </a:lnTo>
                  <a:lnTo>
                    <a:pt x="55216" y="9298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619352" y="4654611"/>
              <a:ext cx="1784822" cy="488905"/>
            </a:xfrm>
            <a:custGeom>
              <a:avLst/>
              <a:gdLst/>
              <a:ahLst/>
              <a:cxnLst/>
              <a:rect l="l" t="t" r="r" b="b"/>
              <a:pathLst>
                <a:path w="10781" h="2926" extrusionOk="0">
                  <a:moveTo>
                    <a:pt x="1387" y="1"/>
                  </a:moveTo>
                  <a:lnTo>
                    <a:pt x="1" y="2926"/>
                  </a:lnTo>
                  <a:lnTo>
                    <a:pt x="9819" y="2926"/>
                  </a:lnTo>
                  <a:lnTo>
                    <a:pt x="1078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420003" y="3786075"/>
              <a:ext cx="1584337" cy="840129"/>
            </a:xfrm>
            <a:custGeom>
              <a:avLst/>
              <a:gdLst/>
              <a:ahLst/>
              <a:cxnLst/>
              <a:rect l="l" t="t" r="r" b="b"/>
              <a:pathLst>
                <a:path w="9570" h="5028" extrusionOk="0">
                  <a:moveTo>
                    <a:pt x="0" y="1"/>
                  </a:moveTo>
                  <a:lnTo>
                    <a:pt x="195" y="5028"/>
                  </a:lnTo>
                  <a:lnTo>
                    <a:pt x="9570" y="5028"/>
                  </a:lnTo>
                  <a:lnTo>
                    <a:pt x="866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073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1004"/>
                  </a:lnTo>
                  <a:lnTo>
                    <a:pt x="4427" y="1004"/>
                  </a:lnTo>
                  <a:lnTo>
                    <a:pt x="4834" y="366"/>
                  </a:lnTo>
                  <a:lnTo>
                    <a:pt x="5065" y="1"/>
                  </a:lnTo>
                  <a:close/>
                  <a:moveTo>
                    <a:pt x="5351" y="1"/>
                  </a:moveTo>
                  <a:lnTo>
                    <a:pt x="5120" y="366"/>
                  </a:lnTo>
                  <a:lnTo>
                    <a:pt x="4718" y="1004"/>
                  </a:lnTo>
                  <a:lnTo>
                    <a:pt x="13382" y="1004"/>
                  </a:lnTo>
                  <a:lnTo>
                    <a:pt x="13668" y="366"/>
                  </a:lnTo>
                  <a:lnTo>
                    <a:pt x="13844" y="1"/>
                  </a:lnTo>
                  <a:close/>
                  <a:moveTo>
                    <a:pt x="14130" y="1"/>
                  </a:moveTo>
                  <a:lnTo>
                    <a:pt x="13959" y="366"/>
                  </a:lnTo>
                  <a:lnTo>
                    <a:pt x="13668" y="1004"/>
                  </a:lnTo>
                  <a:lnTo>
                    <a:pt x="22313" y="1004"/>
                  </a:lnTo>
                  <a:lnTo>
                    <a:pt x="22526" y="366"/>
                  </a:lnTo>
                  <a:lnTo>
                    <a:pt x="22641" y="1"/>
                  </a:lnTo>
                  <a:close/>
                  <a:moveTo>
                    <a:pt x="22932" y="1"/>
                  </a:moveTo>
                  <a:lnTo>
                    <a:pt x="22817" y="366"/>
                  </a:lnTo>
                  <a:lnTo>
                    <a:pt x="22604" y="1004"/>
                  </a:lnTo>
                  <a:lnTo>
                    <a:pt x="31249" y="1004"/>
                  </a:lnTo>
                  <a:lnTo>
                    <a:pt x="31365" y="366"/>
                  </a:lnTo>
                  <a:lnTo>
                    <a:pt x="31439" y="1"/>
                  </a:lnTo>
                  <a:close/>
                  <a:moveTo>
                    <a:pt x="31711" y="1"/>
                  </a:moveTo>
                  <a:lnTo>
                    <a:pt x="31651" y="366"/>
                  </a:lnTo>
                  <a:lnTo>
                    <a:pt x="31536" y="1004"/>
                  </a:lnTo>
                  <a:lnTo>
                    <a:pt x="40181" y="1004"/>
                  </a:lnTo>
                  <a:lnTo>
                    <a:pt x="40199" y="366"/>
                  </a:lnTo>
                  <a:lnTo>
                    <a:pt x="40218" y="1"/>
                  </a:lnTo>
                  <a:close/>
                  <a:moveTo>
                    <a:pt x="40509" y="1"/>
                  </a:moveTo>
                  <a:lnTo>
                    <a:pt x="40490" y="366"/>
                  </a:lnTo>
                  <a:lnTo>
                    <a:pt x="40467" y="1004"/>
                  </a:lnTo>
                  <a:lnTo>
                    <a:pt x="49112" y="1004"/>
                  </a:lnTo>
                  <a:lnTo>
                    <a:pt x="49057" y="366"/>
                  </a:lnTo>
                  <a:lnTo>
                    <a:pt x="49015" y="1"/>
                  </a:lnTo>
                  <a:close/>
                  <a:moveTo>
                    <a:pt x="49288" y="1"/>
                  </a:moveTo>
                  <a:lnTo>
                    <a:pt x="49325" y="366"/>
                  </a:lnTo>
                  <a:lnTo>
                    <a:pt x="49404" y="1004"/>
                  </a:lnTo>
                  <a:lnTo>
                    <a:pt x="55216" y="1004"/>
                  </a:lnTo>
                  <a:lnTo>
                    <a:pt x="55216" y="1"/>
                  </a:lnTo>
                  <a:close/>
                  <a:moveTo>
                    <a:pt x="0" y="1175"/>
                  </a:moveTo>
                  <a:lnTo>
                    <a:pt x="0" y="6202"/>
                  </a:lnTo>
                  <a:lnTo>
                    <a:pt x="5910" y="6202"/>
                  </a:lnTo>
                  <a:lnTo>
                    <a:pt x="8664" y="1175"/>
                  </a:lnTo>
                  <a:close/>
                  <a:moveTo>
                    <a:pt x="8955" y="1175"/>
                  </a:moveTo>
                  <a:lnTo>
                    <a:pt x="6220" y="6202"/>
                  </a:lnTo>
                  <a:lnTo>
                    <a:pt x="15613" y="6202"/>
                  </a:lnTo>
                  <a:lnTo>
                    <a:pt x="17637" y="1175"/>
                  </a:lnTo>
                  <a:close/>
                  <a:moveTo>
                    <a:pt x="17924" y="1175"/>
                  </a:moveTo>
                  <a:lnTo>
                    <a:pt x="15923" y="6202"/>
                  </a:lnTo>
                  <a:lnTo>
                    <a:pt x="25298" y="6202"/>
                  </a:lnTo>
                  <a:lnTo>
                    <a:pt x="26587" y="1175"/>
                  </a:lnTo>
                  <a:close/>
                  <a:moveTo>
                    <a:pt x="26878" y="1175"/>
                  </a:moveTo>
                  <a:lnTo>
                    <a:pt x="25608" y="6202"/>
                  </a:lnTo>
                  <a:lnTo>
                    <a:pt x="34983" y="6202"/>
                  </a:lnTo>
                  <a:lnTo>
                    <a:pt x="35560" y="1175"/>
                  </a:lnTo>
                  <a:close/>
                  <a:moveTo>
                    <a:pt x="35847" y="1175"/>
                  </a:moveTo>
                  <a:lnTo>
                    <a:pt x="35292" y="6202"/>
                  </a:lnTo>
                  <a:lnTo>
                    <a:pt x="44686" y="6202"/>
                  </a:lnTo>
                  <a:lnTo>
                    <a:pt x="44510" y="1175"/>
                  </a:lnTo>
                  <a:close/>
                  <a:moveTo>
                    <a:pt x="53775" y="1175"/>
                  </a:moveTo>
                  <a:lnTo>
                    <a:pt x="54676" y="6202"/>
                  </a:lnTo>
                  <a:lnTo>
                    <a:pt x="55216" y="6202"/>
                  </a:lnTo>
                  <a:lnTo>
                    <a:pt x="55216" y="1175"/>
                  </a:lnTo>
                  <a:close/>
                  <a:moveTo>
                    <a:pt x="0" y="6373"/>
                  </a:moveTo>
                  <a:lnTo>
                    <a:pt x="0" y="8166"/>
                  </a:lnTo>
                  <a:lnTo>
                    <a:pt x="1119" y="6373"/>
                  </a:lnTo>
                  <a:close/>
                  <a:moveTo>
                    <a:pt x="1424" y="6373"/>
                  </a:moveTo>
                  <a:lnTo>
                    <a:pt x="0" y="8683"/>
                  </a:lnTo>
                  <a:lnTo>
                    <a:pt x="0" y="9298"/>
                  </a:lnTo>
                  <a:lnTo>
                    <a:pt x="9436" y="9298"/>
                  </a:lnTo>
                  <a:lnTo>
                    <a:pt x="10840" y="6373"/>
                  </a:lnTo>
                  <a:close/>
                  <a:moveTo>
                    <a:pt x="20853" y="6373"/>
                  </a:moveTo>
                  <a:lnTo>
                    <a:pt x="19906" y="9298"/>
                  </a:lnTo>
                  <a:lnTo>
                    <a:pt x="29725" y="9298"/>
                  </a:lnTo>
                  <a:lnTo>
                    <a:pt x="30265" y="6373"/>
                  </a:lnTo>
                  <a:close/>
                  <a:moveTo>
                    <a:pt x="30575" y="6373"/>
                  </a:moveTo>
                  <a:lnTo>
                    <a:pt x="30053" y="9298"/>
                  </a:lnTo>
                  <a:lnTo>
                    <a:pt x="39871" y="9298"/>
                  </a:lnTo>
                  <a:lnTo>
                    <a:pt x="39987" y="6373"/>
                  </a:lnTo>
                  <a:close/>
                  <a:moveTo>
                    <a:pt x="40296" y="6373"/>
                  </a:moveTo>
                  <a:lnTo>
                    <a:pt x="40199" y="9298"/>
                  </a:lnTo>
                  <a:lnTo>
                    <a:pt x="50018" y="9298"/>
                  </a:lnTo>
                  <a:lnTo>
                    <a:pt x="49690" y="6373"/>
                  </a:lnTo>
                  <a:close/>
                  <a:moveTo>
                    <a:pt x="50018" y="6373"/>
                  </a:moveTo>
                  <a:lnTo>
                    <a:pt x="50346" y="9298"/>
                  </a:lnTo>
                  <a:lnTo>
                    <a:pt x="55216" y="9298"/>
                  </a:lnTo>
                  <a:lnTo>
                    <a:pt x="55216" y="6373"/>
                  </a:lnTo>
                  <a:close/>
                </a:path>
              </a:pathLst>
            </a:custGeom>
            <a:solidFill>
              <a:srgbClr val="FFF76A">
                <a:alpha val="651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057" y="3490326"/>
              <a:ext cx="9135187" cy="99753"/>
            </a:xfrm>
            <a:custGeom>
              <a:avLst/>
              <a:gdLst/>
              <a:ahLst/>
              <a:cxnLst/>
              <a:rect l="l" t="t" r="r" b="b"/>
              <a:pathLst>
                <a:path w="5518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179" y="597"/>
                  </a:lnTo>
                  <a:lnTo>
                    <a:pt x="55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39"/>
          <p:cNvGrpSpPr/>
          <p:nvPr/>
        </p:nvGrpSpPr>
        <p:grpSpPr>
          <a:xfrm flipH="1">
            <a:off x="639803" y="719986"/>
            <a:ext cx="3010199" cy="5197364"/>
            <a:chOff x="741245" y="4005303"/>
            <a:chExt cx="399598" cy="689952"/>
          </a:xfrm>
        </p:grpSpPr>
        <p:sp>
          <p:nvSpPr>
            <p:cNvPr id="677" name="Google Shape;677;p39"/>
            <p:cNvSpPr/>
            <p:nvPr/>
          </p:nvSpPr>
          <p:spPr>
            <a:xfrm>
              <a:off x="775846" y="4005303"/>
              <a:ext cx="364997" cy="689952"/>
            </a:xfrm>
            <a:custGeom>
              <a:avLst/>
              <a:gdLst/>
              <a:ahLst/>
              <a:cxnLst/>
              <a:rect l="l" t="t" r="r" b="b"/>
              <a:pathLst>
                <a:path w="13017" h="24606" extrusionOk="0">
                  <a:moveTo>
                    <a:pt x="8816" y="23644"/>
                  </a:moveTo>
                  <a:lnTo>
                    <a:pt x="9916" y="23663"/>
                  </a:lnTo>
                  <a:lnTo>
                    <a:pt x="7472" y="23663"/>
                  </a:lnTo>
                  <a:lnTo>
                    <a:pt x="8761" y="23644"/>
                  </a:lnTo>
                  <a:close/>
                  <a:moveTo>
                    <a:pt x="4815" y="1"/>
                  </a:moveTo>
                  <a:cubicBezTo>
                    <a:pt x="4797" y="1"/>
                    <a:pt x="4773" y="19"/>
                    <a:pt x="4773" y="43"/>
                  </a:cubicBezTo>
                  <a:lnTo>
                    <a:pt x="4773" y="79"/>
                  </a:lnTo>
                  <a:lnTo>
                    <a:pt x="4736" y="79"/>
                  </a:lnTo>
                  <a:cubicBezTo>
                    <a:pt x="4718" y="79"/>
                    <a:pt x="4681" y="116"/>
                    <a:pt x="4681" y="158"/>
                  </a:cubicBezTo>
                  <a:cubicBezTo>
                    <a:pt x="4658" y="213"/>
                    <a:pt x="4658" y="274"/>
                    <a:pt x="4639" y="329"/>
                  </a:cubicBezTo>
                  <a:lnTo>
                    <a:pt x="4602" y="329"/>
                  </a:lnTo>
                  <a:cubicBezTo>
                    <a:pt x="4584" y="366"/>
                    <a:pt x="4584" y="408"/>
                    <a:pt x="4565" y="444"/>
                  </a:cubicBezTo>
                  <a:lnTo>
                    <a:pt x="4565" y="505"/>
                  </a:lnTo>
                  <a:cubicBezTo>
                    <a:pt x="4565" y="523"/>
                    <a:pt x="4542" y="542"/>
                    <a:pt x="4542" y="560"/>
                  </a:cubicBezTo>
                  <a:lnTo>
                    <a:pt x="4256" y="560"/>
                  </a:lnTo>
                  <a:lnTo>
                    <a:pt x="2389" y="523"/>
                  </a:lnTo>
                  <a:lnTo>
                    <a:pt x="2255" y="52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97" y="4104"/>
                  </a:lnTo>
                  <a:lnTo>
                    <a:pt x="116" y="4603"/>
                  </a:lnTo>
                  <a:lnTo>
                    <a:pt x="153" y="6123"/>
                  </a:lnTo>
                  <a:lnTo>
                    <a:pt x="231" y="8762"/>
                  </a:lnTo>
                  <a:lnTo>
                    <a:pt x="231" y="9242"/>
                  </a:lnTo>
                  <a:lnTo>
                    <a:pt x="268" y="10360"/>
                  </a:lnTo>
                  <a:lnTo>
                    <a:pt x="347" y="13248"/>
                  </a:lnTo>
                  <a:lnTo>
                    <a:pt x="347" y="13364"/>
                  </a:lnTo>
                  <a:lnTo>
                    <a:pt x="384" y="14459"/>
                  </a:lnTo>
                  <a:lnTo>
                    <a:pt x="384" y="14482"/>
                  </a:lnTo>
                  <a:lnTo>
                    <a:pt x="481" y="17984"/>
                  </a:lnTo>
                  <a:lnTo>
                    <a:pt x="481" y="18908"/>
                  </a:lnTo>
                  <a:lnTo>
                    <a:pt x="499" y="18908"/>
                  </a:lnTo>
                  <a:lnTo>
                    <a:pt x="578" y="21681"/>
                  </a:lnTo>
                  <a:lnTo>
                    <a:pt x="578" y="21759"/>
                  </a:lnTo>
                  <a:lnTo>
                    <a:pt x="638" y="23644"/>
                  </a:lnTo>
                  <a:lnTo>
                    <a:pt x="754" y="23644"/>
                  </a:lnTo>
                  <a:lnTo>
                    <a:pt x="772" y="23912"/>
                  </a:lnTo>
                  <a:lnTo>
                    <a:pt x="11265" y="23912"/>
                  </a:lnTo>
                  <a:lnTo>
                    <a:pt x="11418" y="24605"/>
                  </a:lnTo>
                  <a:lnTo>
                    <a:pt x="11746" y="24605"/>
                  </a:lnTo>
                  <a:lnTo>
                    <a:pt x="11764" y="23912"/>
                  </a:lnTo>
                  <a:lnTo>
                    <a:pt x="12245" y="23912"/>
                  </a:lnTo>
                  <a:lnTo>
                    <a:pt x="12263" y="23663"/>
                  </a:lnTo>
                  <a:lnTo>
                    <a:pt x="12379" y="23663"/>
                  </a:lnTo>
                  <a:lnTo>
                    <a:pt x="12397" y="22817"/>
                  </a:lnTo>
                  <a:lnTo>
                    <a:pt x="12420" y="22124"/>
                  </a:lnTo>
                  <a:lnTo>
                    <a:pt x="12439" y="21833"/>
                  </a:lnTo>
                  <a:lnTo>
                    <a:pt x="12439" y="21718"/>
                  </a:lnTo>
                  <a:lnTo>
                    <a:pt x="12494" y="19370"/>
                  </a:lnTo>
                  <a:lnTo>
                    <a:pt x="12536" y="18040"/>
                  </a:lnTo>
                  <a:lnTo>
                    <a:pt x="12536" y="17716"/>
                  </a:lnTo>
                  <a:lnTo>
                    <a:pt x="12554" y="17619"/>
                  </a:lnTo>
                  <a:lnTo>
                    <a:pt x="12651" y="13613"/>
                  </a:lnTo>
                  <a:lnTo>
                    <a:pt x="12670" y="13613"/>
                  </a:lnTo>
                  <a:lnTo>
                    <a:pt x="12670" y="13345"/>
                  </a:lnTo>
                  <a:lnTo>
                    <a:pt x="12785" y="9205"/>
                  </a:lnTo>
                  <a:lnTo>
                    <a:pt x="12785" y="8914"/>
                  </a:lnTo>
                  <a:lnTo>
                    <a:pt x="12901" y="4548"/>
                  </a:lnTo>
                  <a:lnTo>
                    <a:pt x="12901" y="4335"/>
                  </a:lnTo>
                  <a:lnTo>
                    <a:pt x="13017" y="736"/>
                  </a:lnTo>
                  <a:lnTo>
                    <a:pt x="11127" y="694"/>
                  </a:lnTo>
                  <a:lnTo>
                    <a:pt x="10956" y="694"/>
                  </a:lnTo>
                  <a:lnTo>
                    <a:pt x="8932" y="657"/>
                  </a:lnTo>
                  <a:lnTo>
                    <a:pt x="8761" y="657"/>
                  </a:lnTo>
                  <a:lnTo>
                    <a:pt x="7892" y="639"/>
                  </a:lnTo>
                  <a:lnTo>
                    <a:pt x="7892" y="597"/>
                  </a:lnTo>
                  <a:lnTo>
                    <a:pt x="7892" y="560"/>
                  </a:lnTo>
                  <a:lnTo>
                    <a:pt x="7892" y="523"/>
                  </a:lnTo>
                  <a:cubicBezTo>
                    <a:pt x="7892" y="523"/>
                    <a:pt x="7892" y="505"/>
                    <a:pt x="7874" y="505"/>
                  </a:cubicBezTo>
                  <a:lnTo>
                    <a:pt x="7874" y="481"/>
                  </a:lnTo>
                  <a:lnTo>
                    <a:pt x="7874" y="463"/>
                  </a:lnTo>
                  <a:lnTo>
                    <a:pt x="7874" y="426"/>
                  </a:lnTo>
                  <a:cubicBezTo>
                    <a:pt x="7874" y="426"/>
                    <a:pt x="7874" y="408"/>
                    <a:pt x="7855" y="408"/>
                  </a:cubicBezTo>
                  <a:lnTo>
                    <a:pt x="7855" y="389"/>
                  </a:lnTo>
                  <a:lnTo>
                    <a:pt x="7855" y="347"/>
                  </a:lnTo>
                  <a:lnTo>
                    <a:pt x="7837" y="329"/>
                  </a:lnTo>
                  <a:lnTo>
                    <a:pt x="7800" y="329"/>
                  </a:lnTo>
                  <a:cubicBezTo>
                    <a:pt x="7777" y="274"/>
                    <a:pt x="7777" y="213"/>
                    <a:pt x="7758" y="158"/>
                  </a:cubicBezTo>
                  <a:cubicBezTo>
                    <a:pt x="7758" y="116"/>
                    <a:pt x="7740" y="79"/>
                    <a:pt x="7703" y="79"/>
                  </a:cubicBezTo>
                  <a:lnTo>
                    <a:pt x="7661" y="79"/>
                  </a:lnTo>
                  <a:lnTo>
                    <a:pt x="7661" y="43"/>
                  </a:lnTo>
                  <a:cubicBezTo>
                    <a:pt x="7661" y="19"/>
                    <a:pt x="7643" y="1"/>
                    <a:pt x="76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986903" y="4023725"/>
              <a:ext cx="61576" cy="645088"/>
            </a:xfrm>
            <a:custGeom>
              <a:avLst/>
              <a:gdLst/>
              <a:ahLst/>
              <a:cxnLst/>
              <a:rect l="l" t="t" r="r" b="b"/>
              <a:pathLst>
                <a:path w="2196" h="23006" extrusionOk="0">
                  <a:moveTo>
                    <a:pt x="0" y="0"/>
                  </a:moveTo>
                  <a:lnTo>
                    <a:pt x="0" y="22987"/>
                  </a:lnTo>
                  <a:lnTo>
                    <a:pt x="60" y="22987"/>
                  </a:lnTo>
                  <a:lnTo>
                    <a:pt x="1483" y="23006"/>
                  </a:lnTo>
                  <a:lnTo>
                    <a:pt x="2195" y="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923813" y="4022014"/>
              <a:ext cx="63118" cy="646799"/>
            </a:xfrm>
            <a:custGeom>
              <a:avLst/>
              <a:gdLst/>
              <a:ahLst/>
              <a:cxnLst/>
              <a:rect l="l" t="t" r="r" b="b"/>
              <a:pathLst>
                <a:path w="2251" h="23067" extrusionOk="0">
                  <a:moveTo>
                    <a:pt x="0" y="1"/>
                  </a:moveTo>
                  <a:lnTo>
                    <a:pt x="0" y="23067"/>
                  </a:lnTo>
                  <a:lnTo>
                    <a:pt x="153" y="23067"/>
                  </a:lnTo>
                  <a:lnTo>
                    <a:pt x="2250" y="23048"/>
                  </a:lnTo>
                  <a:lnTo>
                    <a:pt x="2250" y="61"/>
                  </a:lnTo>
                  <a:lnTo>
                    <a:pt x="171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52031" y="4021005"/>
              <a:ext cx="71810" cy="647808"/>
            </a:xfrm>
            <a:custGeom>
              <a:avLst/>
              <a:gdLst/>
              <a:ahLst/>
              <a:cxnLst/>
              <a:rect l="l" t="t" r="r" b="b"/>
              <a:pathLst>
                <a:path w="2561" h="23103" extrusionOk="0">
                  <a:moveTo>
                    <a:pt x="324" y="0"/>
                  </a:moveTo>
                  <a:lnTo>
                    <a:pt x="0" y="23084"/>
                  </a:lnTo>
                  <a:lnTo>
                    <a:pt x="2560" y="23103"/>
                  </a:lnTo>
                  <a:lnTo>
                    <a:pt x="2560" y="37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741245" y="4018790"/>
              <a:ext cx="64800" cy="649519"/>
            </a:xfrm>
            <a:custGeom>
              <a:avLst/>
              <a:gdLst/>
              <a:ahLst/>
              <a:cxnLst/>
              <a:rect l="l" t="t" r="r" b="b"/>
              <a:pathLst>
                <a:path w="2311" h="23164" extrusionOk="0">
                  <a:moveTo>
                    <a:pt x="1" y="0"/>
                  </a:moveTo>
                  <a:lnTo>
                    <a:pt x="638" y="23163"/>
                  </a:lnTo>
                  <a:lnTo>
                    <a:pt x="2311" y="23163"/>
                  </a:lnTo>
                  <a:lnTo>
                    <a:pt x="225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04475" y="4019968"/>
              <a:ext cx="56641" cy="648341"/>
            </a:xfrm>
            <a:custGeom>
              <a:avLst/>
              <a:gdLst/>
              <a:ahLst/>
              <a:cxnLst/>
              <a:rect l="l" t="t" r="r" b="b"/>
              <a:pathLst>
                <a:path w="2020" h="23122" extrusionOk="0">
                  <a:moveTo>
                    <a:pt x="1" y="0"/>
                  </a:moveTo>
                  <a:lnTo>
                    <a:pt x="56" y="23121"/>
                  </a:lnTo>
                  <a:lnTo>
                    <a:pt x="1696" y="23121"/>
                  </a:lnTo>
                  <a:lnTo>
                    <a:pt x="2020" y="3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028487" y="4024762"/>
              <a:ext cx="77755" cy="644051"/>
            </a:xfrm>
            <a:custGeom>
              <a:avLst/>
              <a:gdLst/>
              <a:ahLst/>
              <a:cxnLst/>
              <a:rect l="l" t="t" r="r" b="b"/>
              <a:pathLst>
                <a:path w="2773" h="22969" extrusionOk="0">
                  <a:moveTo>
                    <a:pt x="712" y="0"/>
                  </a:moveTo>
                  <a:lnTo>
                    <a:pt x="0" y="22969"/>
                  </a:lnTo>
                  <a:lnTo>
                    <a:pt x="2140" y="22969"/>
                  </a:lnTo>
                  <a:lnTo>
                    <a:pt x="2773" y="4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762892" y="4668280"/>
              <a:ext cx="322376" cy="7543"/>
            </a:xfrm>
            <a:custGeom>
              <a:avLst/>
              <a:gdLst/>
              <a:ahLst/>
              <a:cxnLst/>
              <a:rect l="l" t="t" r="r" b="b"/>
              <a:pathLst>
                <a:path w="11497" h="269" extrusionOk="0">
                  <a:moveTo>
                    <a:pt x="0" y="0"/>
                  </a:moveTo>
                  <a:lnTo>
                    <a:pt x="0" y="268"/>
                  </a:lnTo>
                  <a:lnTo>
                    <a:pt x="11473" y="268"/>
                  </a:lnTo>
                  <a:lnTo>
                    <a:pt x="1149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776884" y="4675795"/>
              <a:ext cx="14132" cy="19460"/>
            </a:xfrm>
            <a:custGeom>
              <a:avLst/>
              <a:gdLst/>
              <a:ahLst/>
              <a:cxnLst/>
              <a:rect l="l" t="t" r="r" b="b"/>
              <a:pathLst>
                <a:path w="504" h="694" extrusionOk="0">
                  <a:moveTo>
                    <a:pt x="0" y="0"/>
                  </a:moveTo>
                  <a:lnTo>
                    <a:pt x="0" y="693"/>
                  </a:lnTo>
                  <a:lnTo>
                    <a:pt x="347" y="69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057115" y="4675795"/>
              <a:ext cx="14020" cy="19460"/>
            </a:xfrm>
            <a:custGeom>
              <a:avLst/>
              <a:gdLst/>
              <a:ahLst/>
              <a:cxnLst/>
              <a:rect l="l" t="t" r="r" b="b"/>
              <a:pathLst>
                <a:path w="500" h="694" extrusionOk="0">
                  <a:moveTo>
                    <a:pt x="1" y="0"/>
                  </a:moveTo>
                  <a:lnTo>
                    <a:pt x="153" y="693"/>
                  </a:lnTo>
                  <a:lnTo>
                    <a:pt x="481" y="69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744497" y="4134371"/>
              <a:ext cx="358519" cy="54033"/>
            </a:xfrm>
            <a:custGeom>
              <a:avLst/>
              <a:gdLst/>
              <a:ahLst/>
              <a:cxnLst/>
              <a:rect l="l" t="t" r="r" b="b"/>
              <a:pathLst>
                <a:path w="12786" h="1927" extrusionOk="0">
                  <a:moveTo>
                    <a:pt x="0" y="0"/>
                  </a:moveTo>
                  <a:lnTo>
                    <a:pt x="42" y="1562"/>
                  </a:lnTo>
                  <a:lnTo>
                    <a:pt x="12748" y="1927"/>
                  </a:lnTo>
                  <a:lnTo>
                    <a:pt x="1278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747722" y="4264448"/>
              <a:ext cx="351537" cy="43294"/>
            </a:xfrm>
            <a:custGeom>
              <a:avLst/>
              <a:gdLst/>
              <a:ahLst/>
              <a:cxnLst/>
              <a:rect l="l" t="t" r="r" b="b"/>
              <a:pathLst>
                <a:path w="12537" h="1544" extrusionOk="0">
                  <a:moveTo>
                    <a:pt x="1" y="0"/>
                  </a:moveTo>
                  <a:lnTo>
                    <a:pt x="42" y="1118"/>
                  </a:lnTo>
                  <a:lnTo>
                    <a:pt x="12499" y="1543"/>
                  </a:lnTo>
                  <a:lnTo>
                    <a:pt x="12536" y="1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51620" y="4389198"/>
              <a:ext cx="344387" cy="34489"/>
            </a:xfrm>
            <a:custGeom>
              <a:avLst/>
              <a:gdLst/>
              <a:ahLst/>
              <a:cxnLst/>
              <a:rect l="l" t="t" r="r" b="b"/>
              <a:pathLst>
                <a:path w="12282" h="1230" extrusionOk="0">
                  <a:moveTo>
                    <a:pt x="0" y="1"/>
                  </a:moveTo>
                  <a:lnTo>
                    <a:pt x="19" y="791"/>
                  </a:lnTo>
                  <a:lnTo>
                    <a:pt x="12263" y="1230"/>
                  </a:lnTo>
                  <a:lnTo>
                    <a:pt x="12282" y="1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754844" y="4509574"/>
              <a:ext cx="337938" cy="41079"/>
            </a:xfrm>
            <a:custGeom>
              <a:avLst/>
              <a:gdLst/>
              <a:ahLst/>
              <a:cxnLst/>
              <a:rect l="l" t="t" r="r" b="b"/>
              <a:pathLst>
                <a:path w="12052" h="1465" extrusionOk="0">
                  <a:moveTo>
                    <a:pt x="1" y="0"/>
                  </a:moveTo>
                  <a:lnTo>
                    <a:pt x="1" y="924"/>
                  </a:lnTo>
                  <a:lnTo>
                    <a:pt x="12014" y="1465"/>
                  </a:lnTo>
                  <a:lnTo>
                    <a:pt x="1205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758097" y="4625127"/>
              <a:ext cx="331433" cy="20497"/>
            </a:xfrm>
            <a:custGeom>
              <a:avLst/>
              <a:gdLst/>
              <a:ahLst/>
              <a:cxnLst/>
              <a:rect l="l" t="t" r="r" b="b"/>
              <a:pathLst>
                <a:path w="11820" h="731" extrusionOk="0">
                  <a:moveTo>
                    <a:pt x="0" y="1"/>
                  </a:moveTo>
                  <a:lnTo>
                    <a:pt x="0" y="440"/>
                  </a:lnTo>
                  <a:lnTo>
                    <a:pt x="11801" y="731"/>
                  </a:lnTo>
                  <a:lnTo>
                    <a:pt x="11820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52031" y="4021005"/>
              <a:ext cx="76605" cy="647808"/>
            </a:xfrm>
            <a:custGeom>
              <a:avLst/>
              <a:gdLst/>
              <a:ahLst/>
              <a:cxnLst/>
              <a:rect l="l" t="t" r="r" b="b"/>
              <a:pathLst>
                <a:path w="2732" h="23103" extrusionOk="0">
                  <a:moveTo>
                    <a:pt x="324" y="0"/>
                  </a:moveTo>
                  <a:lnTo>
                    <a:pt x="93" y="15807"/>
                  </a:lnTo>
                  <a:lnTo>
                    <a:pt x="93" y="15923"/>
                  </a:lnTo>
                  <a:lnTo>
                    <a:pt x="0" y="23084"/>
                  </a:lnTo>
                  <a:lnTo>
                    <a:pt x="134" y="23084"/>
                  </a:lnTo>
                  <a:lnTo>
                    <a:pt x="231" y="15959"/>
                  </a:lnTo>
                  <a:lnTo>
                    <a:pt x="2560" y="16075"/>
                  </a:lnTo>
                  <a:lnTo>
                    <a:pt x="2560" y="23103"/>
                  </a:lnTo>
                  <a:lnTo>
                    <a:pt x="2657" y="23103"/>
                  </a:lnTo>
                  <a:lnTo>
                    <a:pt x="2676" y="16075"/>
                  </a:lnTo>
                  <a:lnTo>
                    <a:pt x="2676" y="15959"/>
                  </a:lnTo>
                  <a:lnTo>
                    <a:pt x="2731" y="60"/>
                  </a:lnTo>
                  <a:lnTo>
                    <a:pt x="2560" y="37"/>
                  </a:lnTo>
                  <a:lnTo>
                    <a:pt x="2560" y="15941"/>
                  </a:lnTo>
                  <a:lnTo>
                    <a:pt x="250" y="158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46180" y="4019968"/>
              <a:ext cx="62081" cy="648341"/>
            </a:xfrm>
            <a:custGeom>
              <a:avLst/>
              <a:gdLst/>
              <a:ahLst/>
              <a:cxnLst/>
              <a:rect l="l" t="t" r="r" b="b"/>
              <a:pathLst>
                <a:path w="2214" h="23122" extrusionOk="0">
                  <a:moveTo>
                    <a:pt x="2080" y="0"/>
                  </a:moveTo>
                  <a:lnTo>
                    <a:pt x="2098" y="6681"/>
                  </a:lnTo>
                  <a:lnTo>
                    <a:pt x="0" y="6681"/>
                  </a:lnTo>
                  <a:lnTo>
                    <a:pt x="19" y="6889"/>
                  </a:lnTo>
                  <a:lnTo>
                    <a:pt x="2098" y="6815"/>
                  </a:lnTo>
                  <a:lnTo>
                    <a:pt x="2135" y="23121"/>
                  </a:lnTo>
                  <a:lnTo>
                    <a:pt x="2158" y="2312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986903" y="4023725"/>
              <a:ext cx="66483" cy="645088"/>
            </a:xfrm>
            <a:custGeom>
              <a:avLst/>
              <a:gdLst/>
              <a:ahLst/>
              <a:cxnLst/>
              <a:rect l="l" t="t" r="r" b="b"/>
              <a:pathLst>
                <a:path w="2371" h="23006" extrusionOk="0">
                  <a:moveTo>
                    <a:pt x="134" y="6700"/>
                  </a:moveTo>
                  <a:lnTo>
                    <a:pt x="1983" y="6834"/>
                  </a:lnTo>
                  <a:lnTo>
                    <a:pt x="1599" y="19388"/>
                  </a:lnTo>
                  <a:lnTo>
                    <a:pt x="97" y="19328"/>
                  </a:lnTo>
                  <a:lnTo>
                    <a:pt x="134" y="6700"/>
                  </a:lnTo>
                  <a:close/>
                  <a:moveTo>
                    <a:pt x="0" y="0"/>
                  </a:moveTo>
                  <a:lnTo>
                    <a:pt x="0" y="22987"/>
                  </a:lnTo>
                  <a:lnTo>
                    <a:pt x="79" y="22987"/>
                  </a:lnTo>
                  <a:lnTo>
                    <a:pt x="97" y="19443"/>
                  </a:lnTo>
                  <a:lnTo>
                    <a:pt x="1599" y="19559"/>
                  </a:lnTo>
                  <a:lnTo>
                    <a:pt x="1483" y="23006"/>
                  </a:lnTo>
                  <a:lnTo>
                    <a:pt x="1562" y="23006"/>
                  </a:lnTo>
                  <a:lnTo>
                    <a:pt x="2371" y="37"/>
                  </a:lnTo>
                  <a:lnTo>
                    <a:pt x="2195" y="37"/>
                  </a:lnTo>
                  <a:lnTo>
                    <a:pt x="2006" y="6584"/>
                  </a:lnTo>
                  <a:lnTo>
                    <a:pt x="134" y="654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43965" y="4120351"/>
              <a:ext cx="359557" cy="19488"/>
            </a:xfrm>
            <a:custGeom>
              <a:avLst/>
              <a:gdLst/>
              <a:ahLst/>
              <a:cxnLst/>
              <a:rect l="l" t="t" r="r" b="b"/>
              <a:pathLst>
                <a:path w="12823" h="695" extrusionOk="0">
                  <a:moveTo>
                    <a:pt x="1" y="1"/>
                  </a:moveTo>
                  <a:lnTo>
                    <a:pt x="19" y="500"/>
                  </a:lnTo>
                  <a:lnTo>
                    <a:pt x="12804" y="694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47722" y="4250961"/>
              <a:ext cx="352042" cy="17918"/>
            </a:xfrm>
            <a:custGeom>
              <a:avLst/>
              <a:gdLst/>
              <a:ahLst/>
              <a:cxnLst/>
              <a:rect l="l" t="t" r="r" b="b"/>
              <a:pathLst>
                <a:path w="12555" h="639" extrusionOk="0">
                  <a:moveTo>
                    <a:pt x="1" y="1"/>
                  </a:moveTo>
                  <a:lnTo>
                    <a:pt x="1" y="481"/>
                  </a:lnTo>
                  <a:lnTo>
                    <a:pt x="12536" y="638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50975" y="4376777"/>
              <a:ext cx="345565" cy="15702"/>
            </a:xfrm>
            <a:custGeom>
              <a:avLst/>
              <a:gdLst/>
              <a:ahLst/>
              <a:cxnLst/>
              <a:rect l="l" t="t" r="r" b="b"/>
              <a:pathLst>
                <a:path w="12324" h="560" extrusionOk="0">
                  <a:moveTo>
                    <a:pt x="0" y="0"/>
                  </a:moveTo>
                  <a:lnTo>
                    <a:pt x="23" y="444"/>
                  </a:lnTo>
                  <a:lnTo>
                    <a:pt x="12305" y="559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54199" y="4497124"/>
              <a:ext cx="339088" cy="14020"/>
            </a:xfrm>
            <a:custGeom>
              <a:avLst/>
              <a:gdLst/>
              <a:ahLst/>
              <a:cxnLst/>
              <a:rect l="l" t="t" r="r" b="b"/>
              <a:pathLst>
                <a:path w="12093" h="500" extrusionOk="0">
                  <a:moveTo>
                    <a:pt x="1" y="1"/>
                  </a:moveTo>
                  <a:lnTo>
                    <a:pt x="24" y="444"/>
                  </a:lnTo>
                  <a:lnTo>
                    <a:pt x="12074" y="500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743965" y="4120351"/>
              <a:ext cx="359557" cy="12478"/>
            </a:xfrm>
            <a:custGeom>
              <a:avLst/>
              <a:gdLst/>
              <a:ahLst/>
              <a:cxnLst/>
              <a:rect l="l" t="t" r="r" b="b"/>
              <a:pathLst>
                <a:path w="12823" h="445" extrusionOk="0">
                  <a:moveTo>
                    <a:pt x="1" y="1"/>
                  </a:moveTo>
                  <a:lnTo>
                    <a:pt x="1" y="56"/>
                  </a:lnTo>
                  <a:lnTo>
                    <a:pt x="12804" y="445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747722" y="4250961"/>
              <a:ext cx="352042" cy="12478"/>
            </a:xfrm>
            <a:custGeom>
              <a:avLst/>
              <a:gdLst/>
              <a:ahLst/>
              <a:cxnLst/>
              <a:rect l="l" t="t" r="r" b="b"/>
              <a:pathLst>
                <a:path w="12555" h="445" extrusionOk="0">
                  <a:moveTo>
                    <a:pt x="1" y="1"/>
                  </a:moveTo>
                  <a:lnTo>
                    <a:pt x="1" y="79"/>
                  </a:lnTo>
                  <a:lnTo>
                    <a:pt x="12555" y="444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750975" y="4376777"/>
              <a:ext cx="345565" cy="10263"/>
            </a:xfrm>
            <a:custGeom>
              <a:avLst/>
              <a:gdLst/>
              <a:ahLst/>
              <a:cxnLst/>
              <a:rect l="l" t="t" r="r" b="b"/>
              <a:pathLst>
                <a:path w="12324" h="366" extrusionOk="0">
                  <a:moveTo>
                    <a:pt x="0" y="0"/>
                  </a:moveTo>
                  <a:lnTo>
                    <a:pt x="0" y="116"/>
                  </a:lnTo>
                  <a:lnTo>
                    <a:pt x="12323" y="365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754199" y="4497124"/>
              <a:ext cx="339088" cy="5468"/>
            </a:xfrm>
            <a:custGeom>
              <a:avLst/>
              <a:gdLst/>
              <a:ahLst/>
              <a:cxnLst/>
              <a:rect l="l" t="t" r="r" b="b"/>
              <a:pathLst>
                <a:path w="12093" h="195" extrusionOk="0">
                  <a:moveTo>
                    <a:pt x="1" y="1"/>
                  </a:moveTo>
                  <a:lnTo>
                    <a:pt x="24" y="195"/>
                  </a:lnTo>
                  <a:lnTo>
                    <a:pt x="12093" y="176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757452" y="4613210"/>
              <a:ext cx="332610" cy="12478"/>
            </a:xfrm>
            <a:custGeom>
              <a:avLst/>
              <a:gdLst/>
              <a:ahLst/>
              <a:cxnLst/>
              <a:rect l="l" t="t" r="r" b="b"/>
              <a:pathLst>
                <a:path w="11862" h="445" extrusionOk="0">
                  <a:moveTo>
                    <a:pt x="0" y="1"/>
                  </a:moveTo>
                  <a:lnTo>
                    <a:pt x="23" y="426"/>
                  </a:lnTo>
                  <a:lnTo>
                    <a:pt x="11843" y="444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757452" y="4613210"/>
              <a:ext cx="332610" cy="4318"/>
            </a:xfrm>
            <a:custGeom>
              <a:avLst/>
              <a:gdLst/>
              <a:ahLst/>
              <a:cxnLst/>
              <a:rect l="l" t="t" r="r" b="b"/>
              <a:pathLst>
                <a:path w="11862" h="154" extrusionOk="0">
                  <a:moveTo>
                    <a:pt x="0" y="1"/>
                  </a:moveTo>
                  <a:lnTo>
                    <a:pt x="0" y="79"/>
                  </a:lnTo>
                  <a:lnTo>
                    <a:pt x="11861" y="153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769874" y="4409163"/>
              <a:ext cx="76745" cy="88522"/>
            </a:xfrm>
            <a:custGeom>
              <a:avLst/>
              <a:gdLst/>
              <a:ahLst/>
              <a:cxnLst/>
              <a:rect l="l" t="t" r="r" b="b"/>
              <a:pathLst>
                <a:path w="2737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36" y="3082"/>
                    <a:pt x="2736" y="2944"/>
                  </a:cubicBezTo>
                  <a:lnTo>
                    <a:pt x="2736" y="499"/>
                  </a:lnTo>
                  <a:cubicBezTo>
                    <a:pt x="2736" y="402"/>
                    <a:pt x="2699" y="250"/>
                    <a:pt x="2676" y="153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772594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61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487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75313" y="4439867"/>
              <a:ext cx="43182" cy="29162"/>
            </a:xfrm>
            <a:custGeom>
              <a:avLst/>
              <a:gdLst/>
              <a:ahLst/>
              <a:cxnLst/>
              <a:rect l="l" t="t" r="r" b="b"/>
              <a:pathLst>
                <a:path w="1540" h="1040" extrusionOk="0">
                  <a:moveTo>
                    <a:pt x="1406" y="0"/>
                  </a:moveTo>
                  <a:lnTo>
                    <a:pt x="1" y="231"/>
                  </a:lnTo>
                  <a:lnTo>
                    <a:pt x="135" y="1040"/>
                  </a:lnTo>
                  <a:lnTo>
                    <a:pt x="1540" y="832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771051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8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500" y="0"/>
                  </a:moveTo>
                  <a:lnTo>
                    <a:pt x="2172" y="171"/>
                  </a:lnTo>
                  <a:cubicBezTo>
                    <a:pt x="2172" y="171"/>
                    <a:pt x="287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807728" y="4401648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97" y="0"/>
                  </a:moveTo>
                  <a:lnTo>
                    <a:pt x="0" y="268"/>
                  </a:lnTo>
                  <a:lnTo>
                    <a:pt x="310" y="268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88174" y="440916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0"/>
                  </a:moveTo>
                  <a:cubicBezTo>
                    <a:pt x="116" y="0"/>
                    <a:pt x="0" y="310"/>
                    <a:pt x="0" y="499"/>
                  </a:cubicBezTo>
                  <a:lnTo>
                    <a:pt x="0" y="2944"/>
                  </a:lnTo>
                  <a:cubicBezTo>
                    <a:pt x="0" y="3082"/>
                    <a:pt x="97" y="3156"/>
                    <a:pt x="97" y="3156"/>
                  </a:cubicBezTo>
                  <a:lnTo>
                    <a:pt x="2616" y="3156"/>
                  </a:lnTo>
                  <a:cubicBezTo>
                    <a:pt x="2616" y="3156"/>
                    <a:pt x="2731" y="3082"/>
                    <a:pt x="2731" y="2944"/>
                  </a:cubicBezTo>
                  <a:lnTo>
                    <a:pt x="2731" y="499"/>
                  </a:lnTo>
                  <a:cubicBezTo>
                    <a:pt x="2731" y="402"/>
                    <a:pt x="2694" y="250"/>
                    <a:pt x="2657" y="153"/>
                  </a:cubicBezTo>
                  <a:cubicBezTo>
                    <a:pt x="2639" y="56"/>
                    <a:pt x="2597" y="0"/>
                    <a:pt x="2597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90894" y="441188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0"/>
                  </a:moveTo>
                  <a:cubicBezTo>
                    <a:pt x="56" y="97"/>
                    <a:pt x="0" y="287"/>
                    <a:pt x="0" y="402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2"/>
                  </a:cubicBezTo>
                  <a:lnTo>
                    <a:pt x="2500" y="2962"/>
                  </a:lnTo>
                  <a:cubicBezTo>
                    <a:pt x="2519" y="2944"/>
                    <a:pt x="2542" y="2907"/>
                    <a:pt x="2542" y="2847"/>
                  </a:cubicBezTo>
                  <a:lnTo>
                    <a:pt x="2542" y="402"/>
                  </a:lnTo>
                  <a:cubicBezTo>
                    <a:pt x="2542" y="287"/>
                    <a:pt x="2482" y="97"/>
                    <a:pt x="244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908644" y="4436614"/>
              <a:ext cx="45369" cy="35667"/>
            </a:xfrm>
            <a:custGeom>
              <a:avLst/>
              <a:gdLst/>
              <a:ahLst/>
              <a:cxnLst/>
              <a:rect l="l" t="t" r="r" b="b"/>
              <a:pathLst>
                <a:path w="1618" h="1272" extrusionOk="0">
                  <a:moveTo>
                    <a:pt x="292" y="1"/>
                  </a:moveTo>
                  <a:lnTo>
                    <a:pt x="0" y="772"/>
                  </a:lnTo>
                  <a:lnTo>
                    <a:pt x="1331" y="1271"/>
                  </a:lnTo>
                  <a:lnTo>
                    <a:pt x="1618" y="50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8921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50" y="268"/>
                  </a:lnTo>
                  <a:cubicBezTo>
                    <a:pt x="268" y="190"/>
                    <a:pt x="268" y="74"/>
                    <a:pt x="26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0"/>
                  </a:moveTo>
                  <a:lnTo>
                    <a:pt x="2177" y="171"/>
                  </a:lnTo>
                  <a:cubicBezTo>
                    <a:pt x="2177" y="171"/>
                    <a:pt x="291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25860" y="440164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92" y="26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1012279" y="4409163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4"/>
                  </a:cubicBezTo>
                  <a:lnTo>
                    <a:pt x="2755" y="499"/>
                  </a:lnTo>
                  <a:cubicBezTo>
                    <a:pt x="2755" y="402"/>
                    <a:pt x="2718" y="250"/>
                    <a:pt x="2676" y="153"/>
                  </a:cubicBezTo>
                  <a:cubicBezTo>
                    <a:pt x="2658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014999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79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38" y="2944"/>
                    <a:pt x="56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012279" y="4439867"/>
              <a:ext cx="30227" cy="31881"/>
            </a:xfrm>
            <a:custGeom>
              <a:avLst/>
              <a:gdLst/>
              <a:ahLst/>
              <a:cxnLst/>
              <a:rect l="l" t="t" r="r" b="b"/>
              <a:pathLst>
                <a:path w="1078" h="1137" extrusionOk="0">
                  <a:moveTo>
                    <a:pt x="1" y="0"/>
                  </a:moveTo>
                  <a:lnTo>
                    <a:pt x="1" y="869"/>
                  </a:lnTo>
                  <a:lnTo>
                    <a:pt x="828" y="1137"/>
                  </a:lnTo>
                  <a:lnTo>
                    <a:pt x="1078" y="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01396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0" y="268"/>
                  </a:lnTo>
                  <a:cubicBezTo>
                    <a:pt x="250" y="190"/>
                    <a:pt x="269" y="74"/>
                    <a:pt x="26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2482" y="0"/>
                  </a:moveTo>
                  <a:lnTo>
                    <a:pt x="2154" y="171"/>
                  </a:lnTo>
                  <a:cubicBezTo>
                    <a:pt x="2154" y="171"/>
                    <a:pt x="287" y="208"/>
                    <a:pt x="1" y="208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050638" y="4401648"/>
              <a:ext cx="10795" cy="7543"/>
            </a:xfrm>
            <a:custGeom>
              <a:avLst/>
              <a:gdLst/>
              <a:ahLst/>
              <a:cxnLst/>
              <a:rect l="l" t="t" r="r" b="b"/>
              <a:pathLst>
                <a:path w="385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87" y="26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769874" y="4525248"/>
              <a:ext cx="76745" cy="87990"/>
            </a:xfrm>
            <a:custGeom>
              <a:avLst/>
              <a:gdLst/>
              <a:ahLst/>
              <a:cxnLst/>
              <a:rect l="l" t="t" r="r" b="b"/>
              <a:pathLst>
                <a:path w="2737" h="3138" extrusionOk="0">
                  <a:moveTo>
                    <a:pt x="135" y="0"/>
                  </a:moveTo>
                  <a:cubicBezTo>
                    <a:pt x="135" y="0"/>
                    <a:pt x="1" y="287"/>
                    <a:pt x="1" y="499"/>
                  </a:cubicBezTo>
                  <a:lnTo>
                    <a:pt x="1" y="2944"/>
                  </a:lnTo>
                  <a:cubicBezTo>
                    <a:pt x="1" y="3078"/>
                    <a:pt x="116" y="3138"/>
                    <a:pt x="116" y="3138"/>
                  </a:cubicBezTo>
                  <a:lnTo>
                    <a:pt x="2639" y="3138"/>
                  </a:lnTo>
                  <a:cubicBezTo>
                    <a:pt x="2639" y="3138"/>
                    <a:pt x="2736" y="3059"/>
                    <a:pt x="2736" y="2944"/>
                  </a:cubicBezTo>
                  <a:lnTo>
                    <a:pt x="2736" y="499"/>
                  </a:lnTo>
                  <a:cubicBezTo>
                    <a:pt x="2736" y="384"/>
                    <a:pt x="2699" y="231"/>
                    <a:pt x="2676" y="134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772594" y="452847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1"/>
                  </a:moveTo>
                  <a:cubicBezTo>
                    <a:pt x="61" y="98"/>
                    <a:pt x="1" y="269"/>
                    <a:pt x="1" y="403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3"/>
                  </a:cubicBezTo>
                  <a:lnTo>
                    <a:pt x="2505" y="2963"/>
                  </a:lnTo>
                  <a:cubicBezTo>
                    <a:pt x="2524" y="2926"/>
                    <a:pt x="2561" y="2889"/>
                    <a:pt x="2561" y="2847"/>
                  </a:cubicBezTo>
                  <a:lnTo>
                    <a:pt x="2561" y="403"/>
                  </a:lnTo>
                  <a:cubicBezTo>
                    <a:pt x="2561" y="269"/>
                    <a:pt x="2487" y="98"/>
                    <a:pt x="246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785043" y="4568374"/>
              <a:ext cx="41611" cy="26470"/>
            </a:xfrm>
            <a:custGeom>
              <a:avLst/>
              <a:gdLst/>
              <a:ahLst/>
              <a:cxnLst/>
              <a:rect l="l" t="t" r="r" b="b"/>
              <a:pathLst>
                <a:path w="1484" h="944" extrusionOk="0">
                  <a:moveTo>
                    <a:pt x="79" y="1"/>
                  </a:moveTo>
                  <a:lnTo>
                    <a:pt x="0" y="828"/>
                  </a:lnTo>
                  <a:lnTo>
                    <a:pt x="1424" y="944"/>
                  </a:lnTo>
                  <a:lnTo>
                    <a:pt x="1484" y="1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771051" y="4517089"/>
              <a:ext cx="7543" cy="8188"/>
            </a:xfrm>
            <a:custGeom>
              <a:avLst/>
              <a:gdLst/>
              <a:ahLst/>
              <a:cxnLst/>
              <a:rect l="l" t="t" r="r" b="b"/>
              <a:pathLst>
                <a:path w="269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8" y="29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2500" y="0"/>
                  </a:moveTo>
                  <a:lnTo>
                    <a:pt x="2172" y="176"/>
                  </a:lnTo>
                  <a:cubicBezTo>
                    <a:pt x="2172" y="176"/>
                    <a:pt x="287" y="213"/>
                    <a:pt x="0" y="213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07728" y="4517089"/>
              <a:ext cx="11300" cy="8188"/>
            </a:xfrm>
            <a:custGeom>
              <a:avLst/>
              <a:gdLst/>
              <a:ahLst/>
              <a:cxnLst/>
              <a:rect l="l" t="t" r="r" b="b"/>
              <a:pathLst>
                <a:path w="403" h="292" extrusionOk="0">
                  <a:moveTo>
                    <a:pt x="97" y="0"/>
                  </a:moveTo>
                  <a:lnTo>
                    <a:pt x="0" y="291"/>
                  </a:lnTo>
                  <a:lnTo>
                    <a:pt x="310" y="291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88174" y="452575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1"/>
                  </a:moveTo>
                  <a:cubicBezTo>
                    <a:pt x="116" y="1"/>
                    <a:pt x="0" y="287"/>
                    <a:pt x="0" y="500"/>
                  </a:cubicBezTo>
                  <a:lnTo>
                    <a:pt x="0" y="2944"/>
                  </a:lnTo>
                  <a:cubicBezTo>
                    <a:pt x="0" y="3083"/>
                    <a:pt x="97" y="3157"/>
                    <a:pt x="97" y="3157"/>
                  </a:cubicBezTo>
                  <a:lnTo>
                    <a:pt x="2616" y="3157"/>
                  </a:lnTo>
                  <a:cubicBezTo>
                    <a:pt x="2616" y="3157"/>
                    <a:pt x="2731" y="3060"/>
                    <a:pt x="2731" y="2944"/>
                  </a:cubicBezTo>
                  <a:lnTo>
                    <a:pt x="2731" y="500"/>
                  </a:lnTo>
                  <a:cubicBezTo>
                    <a:pt x="2731" y="384"/>
                    <a:pt x="2694" y="250"/>
                    <a:pt x="2657" y="135"/>
                  </a:cubicBezTo>
                  <a:cubicBezTo>
                    <a:pt x="2639" y="56"/>
                    <a:pt x="2597" y="1"/>
                    <a:pt x="259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90894" y="452847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1"/>
                  </a:moveTo>
                  <a:cubicBezTo>
                    <a:pt x="56" y="98"/>
                    <a:pt x="0" y="269"/>
                    <a:pt x="0" y="403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3"/>
                  </a:cubicBezTo>
                  <a:lnTo>
                    <a:pt x="2500" y="2963"/>
                  </a:lnTo>
                  <a:cubicBezTo>
                    <a:pt x="2519" y="2926"/>
                    <a:pt x="2542" y="2889"/>
                    <a:pt x="2542" y="2847"/>
                  </a:cubicBezTo>
                  <a:lnTo>
                    <a:pt x="2542" y="403"/>
                  </a:lnTo>
                  <a:cubicBezTo>
                    <a:pt x="2542" y="269"/>
                    <a:pt x="2482" y="98"/>
                    <a:pt x="244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902671" y="4545185"/>
              <a:ext cx="45397" cy="35162"/>
            </a:xfrm>
            <a:custGeom>
              <a:avLst/>
              <a:gdLst/>
              <a:ahLst/>
              <a:cxnLst/>
              <a:rect l="l" t="t" r="r" b="b"/>
              <a:pathLst>
                <a:path w="1619" h="1254" extrusionOk="0">
                  <a:moveTo>
                    <a:pt x="1350" y="1"/>
                  </a:moveTo>
                  <a:lnTo>
                    <a:pt x="1" y="463"/>
                  </a:lnTo>
                  <a:lnTo>
                    <a:pt x="274" y="1253"/>
                  </a:lnTo>
                  <a:lnTo>
                    <a:pt x="1618" y="79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89212" y="451823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50" y="269"/>
                  </a:lnTo>
                  <a:cubicBezTo>
                    <a:pt x="268" y="172"/>
                    <a:pt x="268" y="75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1"/>
                  </a:moveTo>
                  <a:lnTo>
                    <a:pt x="2177" y="172"/>
                  </a:lnTo>
                  <a:cubicBezTo>
                    <a:pt x="2177" y="172"/>
                    <a:pt x="291" y="190"/>
                    <a:pt x="0" y="209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925860" y="451823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1"/>
                  </a:moveTo>
                  <a:lnTo>
                    <a:pt x="1" y="269"/>
                  </a:lnTo>
                  <a:lnTo>
                    <a:pt x="292" y="26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012279" y="4526286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16" y="60"/>
                    <a:pt x="79" y="153"/>
                  </a:cubicBezTo>
                  <a:cubicBezTo>
                    <a:pt x="38" y="250"/>
                    <a:pt x="1" y="384"/>
                    <a:pt x="1" y="499"/>
                  </a:cubicBezTo>
                  <a:lnTo>
                    <a:pt x="1" y="2948"/>
                  </a:lnTo>
                  <a:cubicBezTo>
                    <a:pt x="1" y="3064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8"/>
                  </a:cubicBezTo>
                  <a:lnTo>
                    <a:pt x="2755" y="499"/>
                  </a:lnTo>
                  <a:cubicBezTo>
                    <a:pt x="2755" y="291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014999" y="4529006"/>
              <a:ext cx="71810" cy="83195"/>
            </a:xfrm>
            <a:custGeom>
              <a:avLst/>
              <a:gdLst/>
              <a:ahLst/>
              <a:cxnLst/>
              <a:rect l="l" t="t" r="r" b="b"/>
              <a:pathLst>
                <a:path w="2561" h="2967" extrusionOk="0">
                  <a:moveTo>
                    <a:pt x="98" y="0"/>
                  </a:moveTo>
                  <a:cubicBezTo>
                    <a:pt x="79" y="97"/>
                    <a:pt x="1" y="268"/>
                    <a:pt x="1" y="402"/>
                  </a:cubicBezTo>
                  <a:lnTo>
                    <a:pt x="1" y="2851"/>
                  </a:lnTo>
                  <a:cubicBezTo>
                    <a:pt x="1" y="2907"/>
                    <a:pt x="38" y="2944"/>
                    <a:pt x="56" y="2967"/>
                  </a:cubicBezTo>
                  <a:lnTo>
                    <a:pt x="2524" y="2967"/>
                  </a:lnTo>
                  <a:cubicBezTo>
                    <a:pt x="2542" y="2944"/>
                    <a:pt x="2561" y="2907"/>
                    <a:pt x="2561" y="2851"/>
                  </a:cubicBezTo>
                  <a:lnTo>
                    <a:pt x="2561" y="402"/>
                  </a:lnTo>
                  <a:cubicBezTo>
                    <a:pt x="2561" y="268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059331" y="4557102"/>
              <a:ext cx="30199" cy="31265"/>
            </a:xfrm>
            <a:custGeom>
              <a:avLst/>
              <a:gdLst/>
              <a:ahLst/>
              <a:cxnLst/>
              <a:rect l="l" t="t" r="r" b="b"/>
              <a:pathLst>
                <a:path w="1077" h="1115" extrusionOk="0">
                  <a:moveTo>
                    <a:pt x="1077" y="1"/>
                  </a:moveTo>
                  <a:lnTo>
                    <a:pt x="0" y="324"/>
                  </a:lnTo>
                  <a:lnTo>
                    <a:pt x="250" y="1114"/>
                  </a:lnTo>
                  <a:lnTo>
                    <a:pt x="1077" y="865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080837" y="4518771"/>
              <a:ext cx="7010" cy="7543"/>
            </a:xfrm>
            <a:custGeom>
              <a:avLst/>
              <a:gdLst/>
              <a:ahLst/>
              <a:cxnLst/>
              <a:rect l="l" t="t" r="r" b="b"/>
              <a:pathLst>
                <a:path w="250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13" y="268"/>
                  </a:lnTo>
                  <a:cubicBezTo>
                    <a:pt x="231" y="268"/>
                    <a:pt x="250" y="250"/>
                    <a:pt x="250" y="231"/>
                  </a:cubicBezTo>
                  <a:lnTo>
                    <a:pt x="250" y="37"/>
                  </a:lnTo>
                  <a:cubicBezTo>
                    <a:pt x="250" y="19"/>
                    <a:pt x="231" y="0"/>
                    <a:pt x="21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213"/>
                  </a:lnTo>
                  <a:cubicBezTo>
                    <a:pt x="2367" y="190"/>
                    <a:pt x="482" y="171"/>
                    <a:pt x="482" y="171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040404" y="4518771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1" y="0"/>
                  </a:moveTo>
                  <a:lnTo>
                    <a:pt x="98" y="268"/>
                  </a:lnTo>
                  <a:lnTo>
                    <a:pt x="403" y="26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762892" y="4189413"/>
              <a:ext cx="41107" cy="62613"/>
            </a:xfrm>
            <a:custGeom>
              <a:avLst/>
              <a:gdLst/>
              <a:ahLst/>
              <a:cxnLst/>
              <a:rect l="l" t="t" r="r" b="b"/>
              <a:pathLst>
                <a:path w="1466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60" y="2232"/>
                    <a:pt x="60" y="2232"/>
                  </a:cubicBezTo>
                  <a:lnTo>
                    <a:pt x="1405" y="2232"/>
                  </a:lnTo>
                  <a:cubicBezTo>
                    <a:pt x="1405" y="2232"/>
                    <a:pt x="1465" y="2177"/>
                    <a:pt x="1465" y="2098"/>
                  </a:cubicBezTo>
                  <a:lnTo>
                    <a:pt x="1465" y="347"/>
                  </a:lnTo>
                  <a:cubicBezTo>
                    <a:pt x="1465" y="269"/>
                    <a:pt x="1447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764574" y="4191096"/>
              <a:ext cx="37714" cy="59389"/>
            </a:xfrm>
            <a:custGeom>
              <a:avLst/>
              <a:gdLst/>
              <a:ahLst/>
              <a:cxnLst/>
              <a:rect l="l" t="t" r="r" b="b"/>
              <a:pathLst>
                <a:path w="1345" h="2118" extrusionOk="0">
                  <a:moveTo>
                    <a:pt x="74" y="1"/>
                  </a:moveTo>
                  <a:cubicBezTo>
                    <a:pt x="37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26" y="2099"/>
                    <a:pt x="1345" y="2080"/>
                    <a:pt x="1345" y="2038"/>
                  </a:cubicBezTo>
                  <a:lnTo>
                    <a:pt x="1345" y="287"/>
                  </a:lnTo>
                  <a:cubicBezTo>
                    <a:pt x="1345" y="190"/>
                    <a:pt x="1308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42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66649" y="4211060"/>
              <a:ext cx="30872" cy="21002"/>
            </a:xfrm>
            <a:custGeom>
              <a:avLst/>
              <a:gdLst/>
              <a:ahLst/>
              <a:cxnLst/>
              <a:rect l="l" t="t" r="r" b="b"/>
              <a:pathLst>
                <a:path w="1101" h="749" extrusionOk="0">
                  <a:moveTo>
                    <a:pt x="1003" y="0"/>
                  </a:moveTo>
                  <a:lnTo>
                    <a:pt x="0" y="153"/>
                  </a:lnTo>
                  <a:lnTo>
                    <a:pt x="97" y="749"/>
                  </a:lnTo>
                  <a:lnTo>
                    <a:pt x="1100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823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60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10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1313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8465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9" y="2232"/>
                    <a:pt x="79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8481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42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24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852536" y="4207807"/>
              <a:ext cx="32947" cy="26974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250" y="1"/>
                  </a:moveTo>
                  <a:lnTo>
                    <a:pt x="1" y="560"/>
                  </a:lnTo>
                  <a:lnTo>
                    <a:pt x="943" y="962"/>
                  </a:lnTo>
                  <a:lnTo>
                    <a:pt x="1174" y="421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8660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56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28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9302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4" y="1"/>
                  </a:moveTo>
                  <a:cubicBezTo>
                    <a:pt x="74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4" y="2232"/>
                    <a:pt x="74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9318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1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19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935085" y="4205620"/>
              <a:ext cx="32919" cy="26974"/>
            </a:xfrm>
            <a:custGeom>
              <a:avLst/>
              <a:gdLst/>
              <a:ahLst/>
              <a:cxnLst/>
              <a:rect l="l" t="t" r="r" b="b"/>
              <a:pathLst>
                <a:path w="1174" h="962" extrusionOk="0">
                  <a:moveTo>
                    <a:pt x="250" y="0"/>
                  </a:moveTo>
                  <a:lnTo>
                    <a:pt x="0" y="559"/>
                  </a:lnTo>
                  <a:lnTo>
                    <a:pt x="943" y="961"/>
                  </a:lnTo>
                  <a:lnTo>
                    <a:pt x="1174" y="42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950227" y="4183469"/>
              <a:ext cx="8720" cy="5973"/>
            </a:xfrm>
            <a:custGeom>
              <a:avLst/>
              <a:gdLst/>
              <a:ahLst/>
              <a:cxnLst/>
              <a:rect l="l" t="t" r="r" b="b"/>
              <a:pathLst>
                <a:path w="311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10" y="134"/>
                    <a:pt x="310" y="60"/>
                    <a:pt x="31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013962" y="4189413"/>
              <a:ext cx="41499" cy="62613"/>
            </a:xfrm>
            <a:custGeom>
              <a:avLst/>
              <a:gdLst/>
              <a:ahLst/>
              <a:cxnLst/>
              <a:rect l="l" t="t" r="r" b="b"/>
              <a:pathLst>
                <a:path w="1480" h="2233" extrusionOk="0">
                  <a:moveTo>
                    <a:pt x="75" y="1"/>
                  </a:moveTo>
                  <a:cubicBezTo>
                    <a:pt x="75" y="1"/>
                    <a:pt x="1" y="213"/>
                    <a:pt x="1" y="347"/>
                  </a:cubicBezTo>
                  <a:lnTo>
                    <a:pt x="1" y="2098"/>
                  </a:lnTo>
                  <a:cubicBezTo>
                    <a:pt x="1" y="2196"/>
                    <a:pt x="75" y="2232"/>
                    <a:pt x="75" y="2232"/>
                  </a:cubicBezTo>
                  <a:lnTo>
                    <a:pt x="1406" y="2232"/>
                  </a:lnTo>
                  <a:cubicBezTo>
                    <a:pt x="1406" y="2232"/>
                    <a:pt x="1480" y="2177"/>
                    <a:pt x="1480" y="2098"/>
                  </a:cubicBezTo>
                  <a:lnTo>
                    <a:pt x="1480" y="347"/>
                  </a:lnTo>
                  <a:cubicBezTo>
                    <a:pt x="1480" y="269"/>
                    <a:pt x="1443" y="176"/>
                    <a:pt x="1424" y="98"/>
                  </a:cubicBezTo>
                  <a:cubicBezTo>
                    <a:pt x="1406" y="38"/>
                    <a:pt x="1387" y="1"/>
                    <a:pt x="138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015532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0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08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9" y="0"/>
                  </a:moveTo>
                  <a:cubicBezTo>
                    <a:pt x="1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018252" y="4209882"/>
              <a:ext cx="33452" cy="28657"/>
            </a:xfrm>
            <a:custGeom>
              <a:avLst/>
              <a:gdLst/>
              <a:ahLst/>
              <a:cxnLst/>
              <a:rect l="l" t="t" r="r" b="b"/>
              <a:pathLst>
                <a:path w="1193" h="1022" extrusionOk="0">
                  <a:moveTo>
                    <a:pt x="310" y="1"/>
                  </a:moveTo>
                  <a:lnTo>
                    <a:pt x="0" y="523"/>
                  </a:lnTo>
                  <a:lnTo>
                    <a:pt x="888" y="1022"/>
                  </a:lnTo>
                  <a:lnTo>
                    <a:pt x="1193" y="5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33926" y="4183469"/>
              <a:ext cx="8580" cy="5973"/>
            </a:xfrm>
            <a:custGeom>
              <a:avLst/>
              <a:gdLst/>
              <a:ahLst/>
              <a:cxnLst/>
              <a:rect l="l" t="t" r="r" b="b"/>
              <a:pathLst>
                <a:path w="306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06" y="134"/>
                    <a:pt x="306" y="60"/>
                    <a:pt x="30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290" y="0"/>
                  </a:moveTo>
                  <a:lnTo>
                    <a:pt x="1235" y="134"/>
                  </a:lnTo>
                  <a:cubicBezTo>
                    <a:pt x="1235" y="134"/>
                    <a:pt x="195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76235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84" y="1"/>
                  </a:moveTo>
                  <a:lnTo>
                    <a:pt x="38" y="620"/>
                  </a:lnTo>
                  <a:cubicBezTo>
                    <a:pt x="19" y="657"/>
                    <a:pt x="1" y="712"/>
                    <a:pt x="19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8" y="2967"/>
                  </a:lnTo>
                  <a:lnTo>
                    <a:pt x="1965" y="2353"/>
                  </a:lnTo>
                  <a:lnTo>
                    <a:pt x="2062" y="754"/>
                  </a:lnTo>
                  <a:cubicBezTo>
                    <a:pt x="2062" y="712"/>
                    <a:pt x="2043" y="657"/>
                    <a:pt x="2020" y="620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6507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68" y="675"/>
                  </a:lnTo>
                  <a:cubicBezTo>
                    <a:pt x="1868" y="633"/>
                    <a:pt x="1868" y="596"/>
                    <a:pt x="1849" y="578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771556" y="4289320"/>
              <a:ext cx="39957" cy="4290"/>
            </a:xfrm>
            <a:custGeom>
              <a:avLst/>
              <a:gdLst/>
              <a:ahLst/>
              <a:cxnLst/>
              <a:rect l="l" t="t" r="r" b="b"/>
              <a:pathLst>
                <a:path w="1425" h="153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6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772089" y="4289320"/>
              <a:ext cx="39424" cy="4290"/>
            </a:xfrm>
            <a:custGeom>
              <a:avLst/>
              <a:gdLst/>
              <a:ahLst/>
              <a:cxnLst/>
              <a:rect l="l" t="t" r="r" b="b"/>
              <a:pathLst>
                <a:path w="1406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7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7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771556" y="4289320"/>
              <a:ext cx="39957" cy="1570"/>
            </a:xfrm>
            <a:custGeom>
              <a:avLst/>
              <a:gdLst/>
              <a:ahLst/>
              <a:cxnLst/>
              <a:rect l="l" t="t" r="r" b="b"/>
              <a:pathLst>
                <a:path w="1425" h="56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771051" y="4331941"/>
              <a:ext cx="37209" cy="28657"/>
            </a:xfrm>
            <a:custGeom>
              <a:avLst/>
              <a:gdLst/>
              <a:ahLst/>
              <a:cxnLst/>
              <a:rect l="l" t="t" r="r" b="b"/>
              <a:pathLst>
                <a:path w="1327" h="1022" extrusionOk="0">
                  <a:moveTo>
                    <a:pt x="134" y="0"/>
                  </a:moveTo>
                  <a:lnTo>
                    <a:pt x="0" y="596"/>
                  </a:lnTo>
                  <a:lnTo>
                    <a:pt x="1017" y="1022"/>
                  </a:lnTo>
                  <a:lnTo>
                    <a:pt x="1327" y="4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829879" y="4293582"/>
              <a:ext cx="57790" cy="83223"/>
            </a:xfrm>
            <a:custGeom>
              <a:avLst/>
              <a:gdLst/>
              <a:ahLst/>
              <a:cxnLst/>
              <a:rect l="l" t="t" r="r" b="b"/>
              <a:pathLst>
                <a:path w="2061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19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34" y="2967"/>
                  </a:lnTo>
                  <a:lnTo>
                    <a:pt x="1922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38" y="657"/>
                    <a:pt x="2019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832599" y="4295797"/>
              <a:ext cx="52351" cy="78288"/>
            </a:xfrm>
            <a:custGeom>
              <a:avLst/>
              <a:gdLst/>
              <a:ahLst/>
              <a:cxnLst/>
              <a:rect l="l" t="t" r="r" b="b"/>
              <a:pathLst>
                <a:path w="1867" h="2792" extrusionOk="0">
                  <a:moveTo>
                    <a:pt x="324" y="0"/>
                  </a:moveTo>
                  <a:lnTo>
                    <a:pt x="19" y="578"/>
                  </a:lnTo>
                  <a:cubicBezTo>
                    <a:pt x="0" y="596"/>
                    <a:pt x="0" y="633"/>
                    <a:pt x="0" y="675"/>
                  </a:cubicBezTo>
                  <a:lnTo>
                    <a:pt x="116" y="2791"/>
                  </a:lnTo>
                  <a:lnTo>
                    <a:pt x="1751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8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838431" y="4289320"/>
              <a:ext cx="40041" cy="4290"/>
            </a:xfrm>
            <a:custGeom>
              <a:avLst/>
              <a:gdLst/>
              <a:ahLst/>
              <a:cxnLst/>
              <a:rect l="l" t="t" r="r" b="b"/>
              <a:pathLst>
                <a:path w="1428" h="153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23" y="134"/>
                    <a:pt x="23" y="153"/>
                  </a:cubicBezTo>
                  <a:lnTo>
                    <a:pt x="1409" y="153"/>
                  </a:lnTo>
                  <a:cubicBezTo>
                    <a:pt x="1428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83907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cubicBezTo>
                    <a:pt x="1211" y="56"/>
                    <a:pt x="1229" y="97"/>
                    <a:pt x="1211" y="97"/>
                  </a:cubicBezTo>
                  <a:cubicBezTo>
                    <a:pt x="1211" y="97"/>
                    <a:pt x="208" y="134"/>
                    <a:pt x="0" y="153"/>
                  </a:cubicBezTo>
                  <a:lnTo>
                    <a:pt x="1386" y="153"/>
                  </a:lnTo>
                  <a:cubicBezTo>
                    <a:pt x="1405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838431" y="4289320"/>
              <a:ext cx="40041" cy="1570"/>
            </a:xfrm>
            <a:custGeom>
              <a:avLst/>
              <a:gdLst/>
              <a:ahLst/>
              <a:cxnLst/>
              <a:rect l="l" t="t" r="r" b="b"/>
              <a:pathLst>
                <a:path w="1428" h="56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838431" y="4328688"/>
              <a:ext cx="35639" cy="22180"/>
            </a:xfrm>
            <a:custGeom>
              <a:avLst/>
              <a:gdLst/>
              <a:ahLst/>
              <a:cxnLst/>
              <a:rect l="l" t="t" r="r" b="b"/>
              <a:pathLst>
                <a:path w="1271" h="791" extrusionOk="0">
                  <a:moveTo>
                    <a:pt x="1271" y="1"/>
                  </a:moveTo>
                  <a:lnTo>
                    <a:pt x="0" y="195"/>
                  </a:lnTo>
                  <a:lnTo>
                    <a:pt x="176" y="791"/>
                  </a:lnTo>
                  <a:lnTo>
                    <a:pt x="1271" y="67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897372" y="4293582"/>
              <a:ext cx="57174" cy="83223"/>
            </a:xfrm>
            <a:custGeom>
              <a:avLst/>
              <a:gdLst/>
              <a:ahLst/>
              <a:cxnLst/>
              <a:rect l="l" t="t" r="r" b="b"/>
              <a:pathLst>
                <a:path w="2039" h="2968" extrusionOk="0">
                  <a:moveTo>
                    <a:pt x="365" y="1"/>
                  </a:moveTo>
                  <a:lnTo>
                    <a:pt x="19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04" y="2967"/>
                  </a:lnTo>
                  <a:lnTo>
                    <a:pt x="1941" y="2353"/>
                  </a:lnTo>
                  <a:lnTo>
                    <a:pt x="2038" y="754"/>
                  </a:lnTo>
                  <a:cubicBezTo>
                    <a:pt x="2038" y="712"/>
                    <a:pt x="2038" y="657"/>
                    <a:pt x="2001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899447" y="4295797"/>
              <a:ext cx="53024" cy="78288"/>
            </a:xfrm>
            <a:custGeom>
              <a:avLst/>
              <a:gdLst/>
              <a:ahLst/>
              <a:cxnLst/>
              <a:rect l="l" t="t" r="r" b="b"/>
              <a:pathLst>
                <a:path w="1891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9" y="596"/>
                    <a:pt x="0" y="633"/>
                    <a:pt x="0" y="675"/>
                  </a:cubicBezTo>
                  <a:lnTo>
                    <a:pt x="134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90" y="633"/>
                    <a:pt x="1867" y="596"/>
                    <a:pt x="1849" y="578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905924" y="4289320"/>
              <a:ext cx="40069" cy="4290"/>
            </a:xfrm>
            <a:custGeom>
              <a:avLst/>
              <a:gdLst/>
              <a:ahLst/>
              <a:cxnLst/>
              <a:rect l="l" t="t" r="r" b="b"/>
              <a:pathLst>
                <a:path w="1429" h="153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0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906428" y="4289320"/>
              <a:ext cx="39564" cy="4290"/>
            </a:xfrm>
            <a:custGeom>
              <a:avLst/>
              <a:gdLst/>
              <a:ahLst/>
              <a:cxnLst/>
              <a:rect l="l" t="t" r="r" b="b"/>
              <a:pathLst>
                <a:path w="1411" h="153" extrusionOk="0">
                  <a:moveTo>
                    <a:pt x="1216" y="0"/>
                  </a:moveTo>
                  <a:lnTo>
                    <a:pt x="1216" y="97"/>
                  </a:lnTo>
                  <a:cubicBezTo>
                    <a:pt x="1216" y="97"/>
                    <a:pt x="213" y="134"/>
                    <a:pt x="1" y="153"/>
                  </a:cubicBezTo>
                  <a:lnTo>
                    <a:pt x="1369" y="153"/>
                  </a:lnTo>
                  <a:cubicBezTo>
                    <a:pt x="1387" y="153"/>
                    <a:pt x="1410" y="134"/>
                    <a:pt x="1410" y="116"/>
                  </a:cubicBezTo>
                  <a:lnTo>
                    <a:pt x="1410" y="37"/>
                  </a:lnTo>
                  <a:cubicBezTo>
                    <a:pt x="1410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905924" y="4289320"/>
              <a:ext cx="40069" cy="1570"/>
            </a:xfrm>
            <a:custGeom>
              <a:avLst/>
              <a:gdLst/>
              <a:ahLst/>
              <a:cxnLst/>
              <a:rect l="l" t="t" r="r" b="b"/>
              <a:pathLst>
                <a:path w="1429" h="56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906428" y="4327650"/>
              <a:ext cx="36845" cy="25965"/>
            </a:xfrm>
            <a:custGeom>
              <a:avLst/>
              <a:gdLst/>
              <a:ahLst/>
              <a:cxnLst/>
              <a:rect l="l" t="t" r="r" b="b"/>
              <a:pathLst>
                <a:path w="1314" h="926" extrusionOk="0">
                  <a:moveTo>
                    <a:pt x="79" y="1"/>
                  </a:moveTo>
                  <a:lnTo>
                    <a:pt x="1" y="615"/>
                  </a:lnTo>
                  <a:lnTo>
                    <a:pt x="1064" y="925"/>
                  </a:lnTo>
                  <a:lnTo>
                    <a:pt x="1313" y="30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96421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66" y="1"/>
                  </a:moveTo>
                  <a:lnTo>
                    <a:pt x="42" y="620"/>
                  </a:lnTo>
                  <a:cubicBezTo>
                    <a:pt x="19" y="657"/>
                    <a:pt x="1" y="712"/>
                    <a:pt x="1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7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43" y="657"/>
                    <a:pt x="2024" y="620"/>
                  </a:cubicBezTo>
                  <a:lnTo>
                    <a:pt x="1678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96693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29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16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972911" y="4289320"/>
              <a:ext cx="40434" cy="4290"/>
            </a:xfrm>
            <a:custGeom>
              <a:avLst/>
              <a:gdLst/>
              <a:ahLst/>
              <a:cxnLst/>
              <a:rect l="l" t="t" r="r" b="b"/>
              <a:pathLst>
                <a:path w="1442" h="153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19" y="134"/>
                    <a:pt x="37" y="153"/>
                  </a:cubicBezTo>
                  <a:lnTo>
                    <a:pt x="1405" y="153"/>
                  </a:lnTo>
                  <a:cubicBezTo>
                    <a:pt x="1423" y="153"/>
                    <a:pt x="1442" y="134"/>
                    <a:pt x="1442" y="116"/>
                  </a:cubicBez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973949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197" y="0"/>
                  </a:moveTo>
                  <a:cubicBezTo>
                    <a:pt x="1197" y="56"/>
                    <a:pt x="1215" y="97"/>
                    <a:pt x="1215" y="97"/>
                  </a:cubicBezTo>
                  <a:cubicBezTo>
                    <a:pt x="1197" y="97"/>
                    <a:pt x="194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972911" y="4289320"/>
              <a:ext cx="40434" cy="1570"/>
            </a:xfrm>
            <a:custGeom>
              <a:avLst/>
              <a:gdLst/>
              <a:ahLst/>
              <a:cxnLst/>
              <a:rect l="l" t="t" r="r" b="b"/>
              <a:pathLst>
                <a:path w="1442" h="56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1442" y="56"/>
                  </a:ln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975631" y="4323893"/>
              <a:ext cx="35639" cy="18815"/>
            </a:xfrm>
            <a:custGeom>
              <a:avLst/>
              <a:gdLst/>
              <a:ahLst/>
              <a:cxnLst/>
              <a:rect l="l" t="t" r="r" b="b"/>
              <a:pathLst>
                <a:path w="1271" h="671" extrusionOk="0">
                  <a:moveTo>
                    <a:pt x="0" y="1"/>
                  </a:moveTo>
                  <a:lnTo>
                    <a:pt x="74" y="615"/>
                  </a:lnTo>
                  <a:lnTo>
                    <a:pt x="1174" y="671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031739" y="4293582"/>
              <a:ext cx="57286" cy="83223"/>
            </a:xfrm>
            <a:custGeom>
              <a:avLst/>
              <a:gdLst/>
              <a:ahLst/>
              <a:cxnLst/>
              <a:rect l="l" t="t" r="r" b="b"/>
              <a:pathLst>
                <a:path w="2043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27" y="2967"/>
                  </a:lnTo>
                  <a:lnTo>
                    <a:pt x="1945" y="2353"/>
                  </a:lnTo>
                  <a:lnTo>
                    <a:pt x="2042" y="754"/>
                  </a:lnTo>
                  <a:cubicBezTo>
                    <a:pt x="2042" y="712"/>
                    <a:pt x="2042" y="657"/>
                    <a:pt x="2001" y="620"/>
                  </a:cubicBezTo>
                  <a:lnTo>
                    <a:pt x="16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033926" y="4295797"/>
              <a:ext cx="52883" cy="78288"/>
            </a:xfrm>
            <a:custGeom>
              <a:avLst/>
              <a:gdLst/>
              <a:ahLst/>
              <a:cxnLst/>
              <a:rect l="l" t="t" r="r" b="b"/>
              <a:pathLst>
                <a:path w="1886" h="2792" extrusionOk="0">
                  <a:moveTo>
                    <a:pt x="347" y="0"/>
                  </a:moveTo>
                  <a:lnTo>
                    <a:pt x="38" y="578"/>
                  </a:lnTo>
                  <a:cubicBezTo>
                    <a:pt x="19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86" y="675"/>
                  </a:lnTo>
                  <a:cubicBezTo>
                    <a:pt x="1886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1040404" y="4289320"/>
              <a:ext cx="39929" cy="4290"/>
            </a:xfrm>
            <a:custGeom>
              <a:avLst/>
              <a:gdLst/>
              <a:ahLst/>
              <a:cxnLst/>
              <a:rect l="l" t="t" r="r" b="b"/>
              <a:pathLst>
                <a:path w="1424" h="153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104093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040404" y="4289320"/>
              <a:ext cx="39929" cy="1570"/>
            </a:xfrm>
            <a:custGeom>
              <a:avLst/>
              <a:gdLst/>
              <a:ahLst/>
              <a:cxnLst/>
              <a:rect l="l" t="t" r="r" b="b"/>
              <a:pathLst>
                <a:path w="1424" h="56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1038721" y="4333623"/>
              <a:ext cx="36817" cy="25937"/>
            </a:xfrm>
            <a:custGeom>
              <a:avLst/>
              <a:gdLst/>
              <a:ahLst/>
              <a:cxnLst/>
              <a:rect l="l" t="t" r="r" b="b"/>
              <a:pathLst>
                <a:path w="1313" h="925" extrusionOk="0">
                  <a:moveTo>
                    <a:pt x="79" y="0"/>
                  </a:moveTo>
                  <a:lnTo>
                    <a:pt x="1" y="615"/>
                  </a:lnTo>
                  <a:lnTo>
                    <a:pt x="1059" y="925"/>
                  </a:lnTo>
                  <a:lnTo>
                    <a:pt x="1313" y="28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9"/>
          <p:cNvGrpSpPr/>
          <p:nvPr/>
        </p:nvGrpSpPr>
        <p:grpSpPr>
          <a:xfrm flipH="1">
            <a:off x="1071105" y="629386"/>
            <a:ext cx="2354339" cy="906993"/>
            <a:chOff x="237646" y="4005303"/>
            <a:chExt cx="312534" cy="120404"/>
          </a:xfrm>
        </p:grpSpPr>
        <p:sp>
          <p:nvSpPr>
            <p:cNvPr id="802" name="Google Shape;802;p39"/>
            <p:cNvSpPr/>
            <p:nvPr/>
          </p:nvSpPr>
          <p:spPr>
            <a:xfrm>
              <a:off x="272753" y="4047951"/>
              <a:ext cx="12983" cy="73465"/>
            </a:xfrm>
            <a:custGeom>
              <a:avLst/>
              <a:gdLst/>
              <a:ahLst/>
              <a:cxnLst/>
              <a:rect l="l" t="t" r="r" b="b"/>
              <a:pathLst>
                <a:path w="463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47" y="2620"/>
                  </a:lnTo>
                  <a:lnTo>
                    <a:pt x="347" y="2541"/>
                  </a:lnTo>
                  <a:lnTo>
                    <a:pt x="366" y="2523"/>
                  </a:lnTo>
                  <a:lnTo>
                    <a:pt x="366" y="2504"/>
                  </a:lnTo>
                  <a:lnTo>
                    <a:pt x="366" y="2449"/>
                  </a:lnTo>
                  <a:cubicBezTo>
                    <a:pt x="366" y="2407"/>
                    <a:pt x="384" y="2389"/>
                    <a:pt x="384" y="2352"/>
                  </a:cubicBezTo>
                  <a:lnTo>
                    <a:pt x="384" y="2333"/>
                  </a:lnTo>
                  <a:lnTo>
                    <a:pt x="384" y="2310"/>
                  </a:lnTo>
                  <a:cubicBezTo>
                    <a:pt x="403" y="2255"/>
                    <a:pt x="403" y="2176"/>
                    <a:pt x="403" y="2102"/>
                  </a:cubicBezTo>
                  <a:cubicBezTo>
                    <a:pt x="421" y="2079"/>
                    <a:pt x="421" y="2061"/>
                    <a:pt x="421" y="2042"/>
                  </a:cubicBezTo>
                  <a:lnTo>
                    <a:pt x="421" y="2005"/>
                  </a:lnTo>
                  <a:lnTo>
                    <a:pt x="421" y="1964"/>
                  </a:lnTo>
                  <a:lnTo>
                    <a:pt x="421" y="1927"/>
                  </a:lnTo>
                  <a:cubicBezTo>
                    <a:pt x="421" y="1908"/>
                    <a:pt x="421" y="1890"/>
                    <a:pt x="444" y="1871"/>
                  </a:cubicBezTo>
                  <a:lnTo>
                    <a:pt x="444" y="1793"/>
                  </a:lnTo>
                  <a:lnTo>
                    <a:pt x="444" y="1733"/>
                  </a:lnTo>
                  <a:lnTo>
                    <a:pt x="444" y="1714"/>
                  </a:lnTo>
                  <a:lnTo>
                    <a:pt x="444" y="1659"/>
                  </a:lnTo>
                  <a:lnTo>
                    <a:pt x="444" y="1617"/>
                  </a:lnTo>
                  <a:cubicBezTo>
                    <a:pt x="444" y="1599"/>
                    <a:pt x="444" y="1599"/>
                    <a:pt x="463" y="1580"/>
                  </a:cubicBezTo>
                  <a:lnTo>
                    <a:pt x="463" y="1562"/>
                  </a:lnTo>
                  <a:lnTo>
                    <a:pt x="463" y="1428"/>
                  </a:lnTo>
                  <a:lnTo>
                    <a:pt x="463" y="1409"/>
                  </a:lnTo>
                  <a:lnTo>
                    <a:pt x="463" y="1349"/>
                  </a:lnTo>
                  <a:lnTo>
                    <a:pt x="463" y="1331"/>
                  </a:lnTo>
                  <a:lnTo>
                    <a:pt x="463" y="1252"/>
                  </a:lnTo>
                  <a:lnTo>
                    <a:pt x="463" y="1178"/>
                  </a:lnTo>
                  <a:lnTo>
                    <a:pt x="463" y="1155"/>
                  </a:lnTo>
                  <a:cubicBezTo>
                    <a:pt x="463" y="966"/>
                    <a:pt x="463" y="753"/>
                    <a:pt x="444" y="559"/>
                  </a:cubicBezTo>
                  <a:lnTo>
                    <a:pt x="444" y="504"/>
                  </a:lnTo>
                  <a:lnTo>
                    <a:pt x="444" y="462"/>
                  </a:lnTo>
                  <a:lnTo>
                    <a:pt x="444" y="425"/>
                  </a:lnTo>
                  <a:lnTo>
                    <a:pt x="444" y="370"/>
                  </a:lnTo>
                  <a:lnTo>
                    <a:pt x="444" y="347"/>
                  </a:lnTo>
                  <a:lnTo>
                    <a:pt x="444" y="310"/>
                  </a:lnTo>
                  <a:cubicBezTo>
                    <a:pt x="421" y="273"/>
                    <a:pt x="421" y="231"/>
                    <a:pt x="421" y="194"/>
                  </a:cubicBezTo>
                  <a:lnTo>
                    <a:pt x="421" y="157"/>
                  </a:lnTo>
                  <a:lnTo>
                    <a:pt x="421" y="139"/>
                  </a:lnTo>
                  <a:lnTo>
                    <a:pt x="421" y="97"/>
                  </a:lnTo>
                  <a:cubicBezTo>
                    <a:pt x="421" y="60"/>
                    <a:pt x="403" y="42"/>
                    <a:pt x="40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237646" y="4047951"/>
              <a:ext cx="16235" cy="73465"/>
            </a:xfrm>
            <a:custGeom>
              <a:avLst/>
              <a:gdLst/>
              <a:ahLst/>
              <a:cxnLst/>
              <a:rect l="l" t="t" r="r" b="b"/>
              <a:pathLst>
                <a:path w="579" h="2620" extrusionOk="0">
                  <a:moveTo>
                    <a:pt x="171" y="0"/>
                  </a:moveTo>
                  <a:cubicBezTo>
                    <a:pt x="153" y="0"/>
                    <a:pt x="135" y="23"/>
                    <a:pt x="135" y="42"/>
                  </a:cubicBezTo>
                  <a:cubicBezTo>
                    <a:pt x="116" y="157"/>
                    <a:pt x="98" y="273"/>
                    <a:pt x="79" y="370"/>
                  </a:cubicBezTo>
                  <a:lnTo>
                    <a:pt x="79" y="462"/>
                  </a:lnTo>
                  <a:cubicBezTo>
                    <a:pt x="1" y="1118"/>
                    <a:pt x="37" y="1733"/>
                    <a:pt x="171" y="2310"/>
                  </a:cubicBezTo>
                  <a:cubicBezTo>
                    <a:pt x="195" y="2389"/>
                    <a:pt x="195" y="2449"/>
                    <a:pt x="213" y="2504"/>
                  </a:cubicBezTo>
                  <a:cubicBezTo>
                    <a:pt x="213" y="2523"/>
                    <a:pt x="213" y="2523"/>
                    <a:pt x="232" y="2523"/>
                  </a:cubicBezTo>
                  <a:lnTo>
                    <a:pt x="232" y="2583"/>
                  </a:lnTo>
                  <a:cubicBezTo>
                    <a:pt x="250" y="2601"/>
                    <a:pt x="269" y="2620"/>
                    <a:pt x="287" y="2620"/>
                  </a:cubicBezTo>
                  <a:lnTo>
                    <a:pt x="578" y="2620"/>
                  </a:lnTo>
                  <a:lnTo>
                    <a:pt x="578" y="2541"/>
                  </a:lnTo>
                  <a:cubicBezTo>
                    <a:pt x="560" y="2523"/>
                    <a:pt x="560" y="2523"/>
                    <a:pt x="560" y="2504"/>
                  </a:cubicBezTo>
                  <a:cubicBezTo>
                    <a:pt x="560" y="2449"/>
                    <a:pt x="541" y="2389"/>
                    <a:pt x="541" y="2310"/>
                  </a:cubicBezTo>
                  <a:cubicBezTo>
                    <a:pt x="463" y="1756"/>
                    <a:pt x="444" y="1137"/>
                    <a:pt x="481" y="485"/>
                  </a:cubicBezTo>
                  <a:lnTo>
                    <a:pt x="481" y="370"/>
                  </a:lnTo>
                  <a:cubicBezTo>
                    <a:pt x="500" y="254"/>
                    <a:pt x="500" y="139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249563" y="4047951"/>
              <a:ext cx="14020" cy="73465"/>
            </a:xfrm>
            <a:custGeom>
              <a:avLst/>
              <a:gdLst/>
              <a:ahLst/>
              <a:cxnLst/>
              <a:rect l="l" t="t" r="r" b="b"/>
              <a:pathLst>
                <a:path w="500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500" y="2620"/>
                  </a:lnTo>
                  <a:cubicBezTo>
                    <a:pt x="440" y="1830"/>
                    <a:pt x="440" y="947"/>
                    <a:pt x="481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262518" y="4047951"/>
              <a:ext cx="11300" cy="73465"/>
            </a:xfrm>
            <a:custGeom>
              <a:avLst/>
              <a:gdLst/>
              <a:ahLst/>
              <a:cxnLst/>
              <a:rect l="l" t="t" r="r" b="b"/>
              <a:pathLst>
                <a:path w="403" h="2620" extrusionOk="0">
                  <a:moveTo>
                    <a:pt x="19" y="0"/>
                  </a:moveTo>
                  <a:cubicBezTo>
                    <a:pt x="19" y="60"/>
                    <a:pt x="1" y="97"/>
                    <a:pt x="1" y="157"/>
                  </a:cubicBezTo>
                  <a:lnTo>
                    <a:pt x="1" y="291"/>
                  </a:lnTo>
                  <a:lnTo>
                    <a:pt x="1" y="370"/>
                  </a:lnTo>
                  <a:lnTo>
                    <a:pt x="1" y="504"/>
                  </a:lnTo>
                  <a:lnTo>
                    <a:pt x="1" y="1021"/>
                  </a:lnTo>
                  <a:lnTo>
                    <a:pt x="1" y="1617"/>
                  </a:lnTo>
                  <a:cubicBezTo>
                    <a:pt x="1" y="1871"/>
                    <a:pt x="1" y="2102"/>
                    <a:pt x="19" y="2333"/>
                  </a:cubicBezTo>
                  <a:lnTo>
                    <a:pt x="19" y="2504"/>
                  </a:lnTo>
                  <a:cubicBezTo>
                    <a:pt x="38" y="2541"/>
                    <a:pt x="38" y="2583"/>
                    <a:pt x="38" y="2620"/>
                  </a:cubicBezTo>
                  <a:lnTo>
                    <a:pt x="366" y="2620"/>
                  </a:lnTo>
                  <a:lnTo>
                    <a:pt x="366" y="2541"/>
                  </a:lnTo>
                  <a:cubicBezTo>
                    <a:pt x="384" y="2523"/>
                    <a:pt x="384" y="2523"/>
                    <a:pt x="384" y="2504"/>
                  </a:cubicBezTo>
                  <a:lnTo>
                    <a:pt x="384" y="2333"/>
                  </a:lnTo>
                  <a:cubicBezTo>
                    <a:pt x="403" y="2079"/>
                    <a:pt x="403" y="1830"/>
                    <a:pt x="403" y="1562"/>
                  </a:cubicBezTo>
                  <a:lnTo>
                    <a:pt x="403" y="966"/>
                  </a:lnTo>
                  <a:lnTo>
                    <a:pt x="403" y="541"/>
                  </a:lnTo>
                  <a:lnTo>
                    <a:pt x="403" y="370"/>
                  </a:lnTo>
                  <a:lnTo>
                    <a:pt x="403" y="291"/>
                  </a:lnTo>
                  <a:lnTo>
                    <a:pt x="403" y="157"/>
                  </a:lnTo>
                  <a:cubicBezTo>
                    <a:pt x="403" y="97"/>
                    <a:pt x="403" y="6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272753" y="4047951"/>
              <a:ext cx="2103" cy="73465"/>
            </a:xfrm>
            <a:custGeom>
              <a:avLst/>
              <a:gdLst/>
              <a:ahLst/>
              <a:cxnLst/>
              <a:rect l="l" t="t" r="r" b="b"/>
              <a:pathLst>
                <a:path w="75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8" y="2620"/>
                  </a:lnTo>
                  <a:lnTo>
                    <a:pt x="38" y="2504"/>
                  </a:lnTo>
                  <a:cubicBezTo>
                    <a:pt x="38" y="2449"/>
                    <a:pt x="38" y="2389"/>
                    <a:pt x="56" y="2333"/>
                  </a:cubicBezTo>
                  <a:lnTo>
                    <a:pt x="56" y="2158"/>
                  </a:lnTo>
                  <a:cubicBezTo>
                    <a:pt x="56" y="1964"/>
                    <a:pt x="75" y="1774"/>
                    <a:pt x="75" y="1562"/>
                  </a:cubicBezTo>
                  <a:lnTo>
                    <a:pt x="75" y="966"/>
                  </a:lnTo>
                  <a:lnTo>
                    <a:pt x="75" y="541"/>
                  </a:lnTo>
                  <a:cubicBezTo>
                    <a:pt x="75" y="485"/>
                    <a:pt x="75" y="425"/>
                    <a:pt x="56" y="370"/>
                  </a:cubicBezTo>
                  <a:lnTo>
                    <a:pt x="56" y="291"/>
                  </a:lnTo>
                  <a:lnTo>
                    <a:pt x="56" y="1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282482" y="4047951"/>
              <a:ext cx="15702" cy="73465"/>
            </a:xfrm>
            <a:custGeom>
              <a:avLst/>
              <a:gdLst/>
              <a:ahLst/>
              <a:cxnLst/>
              <a:rect l="l" t="t" r="r" b="b"/>
              <a:pathLst>
                <a:path w="560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70"/>
                  </a:lnTo>
                  <a:lnTo>
                    <a:pt x="97" y="425"/>
                  </a:lnTo>
                  <a:lnTo>
                    <a:pt x="97" y="462"/>
                  </a:lnTo>
                  <a:lnTo>
                    <a:pt x="97" y="485"/>
                  </a:lnTo>
                  <a:lnTo>
                    <a:pt x="97" y="504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617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cubicBezTo>
                    <a:pt x="97" y="1848"/>
                    <a:pt x="74" y="1890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287" y="2620"/>
                  </a:lnTo>
                  <a:cubicBezTo>
                    <a:pt x="305" y="2620"/>
                    <a:pt x="328" y="2601"/>
                    <a:pt x="347" y="2583"/>
                  </a:cubicBezTo>
                  <a:cubicBezTo>
                    <a:pt x="347" y="2541"/>
                    <a:pt x="365" y="2523"/>
                    <a:pt x="365" y="2504"/>
                  </a:cubicBezTo>
                  <a:cubicBezTo>
                    <a:pt x="384" y="2449"/>
                    <a:pt x="384" y="2389"/>
                    <a:pt x="402" y="2333"/>
                  </a:cubicBezTo>
                  <a:lnTo>
                    <a:pt x="402" y="2310"/>
                  </a:lnTo>
                  <a:cubicBezTo>
                    <a:pt x="518" y="1774"/>
                    <a:pt x="559" y="1197"/>
                    <a:pt x="518" y="578"/>
                  </a:cubicBezTo>
                  <a:cubicBezTo>
                    <a:pt x="499" y="504"/>
                    <a:pt x="499" y="444"/>
                    <a:pt x="499" y="370"/>
                  </a:cubicBezTo>
                  <a:cubicBezTo>
                    <a:pt x="481" y="291"/>
                    <a:pt x="481" y="231"/>
                    <a:pt x="462" y="157"/>
                  </a:cubicBezTo>
                  <a:cubicBezTo>
                    <a:pt x="462" y="116"/>
                    <a:pt x="462" y="79"/>
                    <a:pt x="444" y="42"/>
                  </a:cubicBezTo>
                  <a:cubicBezTo>
                    <a:pt x="444" y="23"/>
                    <a:pt x="421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249563" y="4047951"/>
              <a:ext cx="5356" cy="73465"/>
            </a:xfrm>
            <a:custGeom>
              <a:avLst/>
              <a:gdLst/>
              <a:ahLst/>
              <a:cxnLst/>
              <a:rect l="l" t="t" r="r" b="b"/>
              <a:pathLst>
                <a:path w="191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190" y="2620"/>
                  </a:lnTo>
                  <a:cubicBezTo>
                    <a:pt x="172" y="2583"/>
                    <a:pt x="172" y="2541"/>
                    <a:pt x="172" y="2504"/>
                  </a:cubicBezTo>
                  <a:cubicBezTo>
                    <a:pt x="153" y="2449"/>
                    <a:pt x="153" y="2389"/>
                    <a:pt x="135" y="2310"/>
                  </a:cubicBezTo>
                  <a:cubicBezTo>
                    <a:pt x="56" y="1617"/>
                    <a:pt x="38" y="832"/>
                    <a:pt x="11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261873" y="4047951"/>
              <a:ext cx="2243" cy="73465"/>
            </a:xfrm>
            <a:custGeom>
              <a:avLst/>
              <a:gdLst/>
              <a:ahLst/>
              <a:cxnLst/>
              <a:rect l="l" t="t" r="r" b="b"/>
              <a:pathLst>
                <a:path w="80" h="2620" extrusionOk="0">
                  <a:moveTo>
                    <a:pt x="42" y="0"/>
                  </a:moveTo>
                  <a:cubicBezTo>
                    <a:pt x="1" y="947"/>
                    <a:pt x="1" y="1830"/>
                    <a:pt x="61" y="2620"/>
                  </a:cubicBezTo>
                  <a:lnTo>
                    <a:pt x="79" y="2620"/>
                  </a:lnTo>
                  <a:cubicBezTo>
                    <a:pt x="24" y="1830"/>
                    <a:pt x="24" y="947"/>
                    <a:pt x="4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243086" y="4046914"/>
              <a:ext cx="50164" cy="1066"/>
            </a:xfrm>
            <a:custGeom>
              <a:avLst/>
              <a:gdLst/>
              <a:ahLst/>
              <a:cxnLst/>
              <a:rect l="l" t="t" r="r" b="b"/>
              <a:pathLst>
                <a:path w="1789" h="38" extrusionOk="0">
                  <a:moveTo>
                    <a:pt x="19" y="0"/>
                  </a:moveTo>
                  <a:cubicBezTo>
                    <a:pt x="1" y="0"/>
                    <a:pt x="1" y="0"/>
                    <a:pt x="1" y="19"/>
                  </a:cubicBezTo>
                  <a:lnTo>
                    <a:pt x="1" y="37"/>
                  </a:lnTo>
                  <a:lnTo>
                    <a:pt x="1789" y="37"/>
                  </a:lnTo>
                  <a:lnTo>
                    <a:pt x="1789" y="19"/>
                  </a:lnTo>
                  <a:cubicBezTo>
                    <a:pt x="1789" y="0"/>
                    <a:pt x="1789" y="0"/>
                    <a:pt x="177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252171" y="4076048"/>
              <a:ext cx="30844" cy="1842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984" y="1"/>
                  </a:moveTo>
                  <a:lnTo>
                    <a:pt x="0" y="98"/>
                  </a:lnTo>
                  <a:lnTo>
                    <a:pt x="79" y="657"/>
                  </a:lnTo>
                  <a:lnTo>
                    <a:pt x="1100" y="52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282482" y="4047951"/>
              <a:ext cx="4823" cy="73465"/>
            </a:xfrm>
            <a:custGeom>
              <a:avLst/>
              <a:gdLst/>
              <a:ahLst/>
              <a:cxnLst/>
              <a:rect l="l" t="t" r="r" b="b"/>
              <a:pathLst>
                <a:path w="172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39"/>
                  </a:ln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47"/>
                  </a:lnTo>
                  <a:lnTo>
                    <a:pt x="97" y="370"/>
                  </a:lnTo>
                  <a:lnTo>
                    <a:pt x="97" y="425"/>
                  </a:lnTo>
                  <a:lnTo>
                    <a:pt x="97" y="485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599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lnTo>
                    <a:pt x="97" y="1871"/>
                  </a:lnTo>
                  <a:cubicBezTo>
                    <a:pt x="74" y="1890"/>
                    <a:pt x="74" y="1908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37" y="2620"/>
                  </a:lnTo>
                  <a:cubicBezTo>
                    <a:pt x="37" y="2583"/>
                    <a:pt x="37" y="2541"/>
                    <a:pt x="56" y="2504"/>
                  </a:cubicBezTo>
                  <a:cubicBezTo>
                    <a:pt x="56" y="2449"/>
                    <a:pt x="56" y="2389"/>
                    <a:pt x="74" y="2333"/>
                  </a:cubicBezTo>
                  <a:cubicBezTo>
                    <a:pt x="153" y="1774"/>
                    <a:pt x="171" y="1178"/>
                    <a:pt x="134" y="559"/>
                  </a:cubicBezTo>
                  <a:lnTo>
                    <a:pt x="134" y="370"/>
                  </a:lnTo>
                  <a:cubicBezTo>
                    <a:pt x="134" y="347"/>
                    <a:pt x="116" y="328"/>
                    <a:pt x="116" y="310"/>
                  </a:cubicBezTo>
                  <a:lnTo>
                    <a:pt x="116" y="157"/>
                  </a:lnTo>
                  <a:cubicBezTo>
                    <a:pt x="116" y="97"/>
                    <a:pt x="97" y="60"/>
                    <a:pt x="9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24" y="0"/>
                  </a:moveTo>
                  <a:cubicBezTo>
                    <a:pt x="24" y="19"/>
                    <a:pt x="1" y="56"/>
                    <a:pt x="1" y="74"/>
                  </a:cubicBez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" y="0"/>
                  </a:moveTo>
                  <a:lnTo>
                    <a:pt x="1" y="37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49" y="134"/>
                    <a:pt x="1868" y="74"/>
                    <a:pt x="1868" y="19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1946" y="0"/>
                  </a:moveTo>
                  <a:lnTo>
                    <a:pt x="1965" y="153"/>
                  </a:lnTo>
                  <a:lnTo>
                    <a:pt x="1641" y="153"/>
                  </a:lnTo>
                  <a:lnTo>
                    <a:pt x="1484" y="134"/>
                  </a:lnTo>
                  <a:lnTo>
                    <a:pt x="833" y="134"/>
                  </a:ln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775" y="0"/>
                  </a:moveTo>
                  <a:lnTo>
                    <a:pt x="1734" y="116"/>
                  </a:lnTo>
                  <a:lnTo>
                    <a:pt x="1" y="93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68" y="116"/>
                    <a:pt x="1868" y="56"/>
                    <a:pt x="186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239862" y="4058298"/>
              <a:ext cx="57146" cy="5860"/>
            </a:xfrm>
            <a:custGeom>
              <a:avLst/>
              <a:gdLst/>
              <a:ahLst/>
              <a:cxnLst/>
              <a:rect l="l" t="t" r="r" b="b"/>
              <a:pathLst>
                <a:path w="2038" h="209" extrusionOk="0">
                  <a:moveTo>
                    <a:pt x="0" y="1"/>
                  </a:moveTo>
                  <a:lnTo>
                    <a:pt x="0" y="93"/>
                  </a:lnTo>
                  <a:lnTo>
                    <a:pt x="402" y="116"/>
                  </a:lnTo>
                  <a:lnTo>
                    <a:pt x="809" y="135"/>
                  </a:lnTo>
                  <a:lnTo>
                    <a:pt x="1211" y="172"/>
                  </a:lnTo>
                  <a:lnTo>
                    <a:pt x="1423" y="172"/>
                  </a:lnTo>
                  <a:lnTo>
                    <a:pt x="1617" y="190"/>
                  </a:lnTo>
                  <a:lnTo>
                    <a:pt x="1654" y="190"/>
                  </a:lnTo>
                  <a:lnTo>
                    <a:pt x="2038" y="209"/>
                  </a:lnTo>
                  <a:cubicBezTo>
                    <a:pt x="2019" y="135"/>
                    <a:pt x="2019" y="75"/>
                    <a:pt x="20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243619" y="4118164"/>
              <a:ext cx="49126" cy="2215"/>
            </a:xfrm>
            <a:custGeom>
              <a:avLst/>
              <a:gdLst/>
              <a:ahLst/>
              <a:cxnLst/>
              <a:rect l="l" t="t" r="r" b="b"/>
              <a:pathLst>
                <a:path w="1752" h="79" extrusionOk="0">
                  <a:moveTo>
                    <a:pt x="0" y="0"/>
                  </a:moveTo>
                  <a:cubicBezTo>
                    <a:pt x="0" y="19"/>
                    <a:pt x="0" y="19"/>
                    <a:pt x="19" y="19"/>
                  </a:cubicBezTo>
                  <a:lnTo>
                    <a:pt x="365" y="37"/>
                  </a:lnTo>
                  <a:lnTo>
                    <a:pt x="1386" y="61"/>
                  </a:lnTo>
                  <a:lnTo>
                    <a:pt x="1733" y="79"/>
                  </a:lnTo>
                  <a:cubicBezTo>
                    <a:pt x="1733" y="37"/>
                    <a:pt x="1751" y="19"/>
                    <a:pt x="175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18916" y="4035642"/>
              <a:ext cx="16235" cy="90064"/>
            </a:xfrm>
            <a:custGeom>
              <a:avLst/>
              <a:gdLst/>
              <a:ahLst/>
              <a:cxnLst/>
              <a:rect l="l" t="t" r="r" b="b"/>
              <a:pathLst>
                <a:path w="579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421" y="3211"/>
                  </a:lnTo>
                  <a:cubicBezTo>
                    <a:pt x="421" y="3174"/>
                    <a:pt x="444" y="3156"/>
                    <a:pt x="444" y="3119"/>
                  </a:cubicBezTo>
                  <a:lnTo>
                    <a:pt x="444" y="3096"/>
                  </a:lnTo>
                  <a:lnTo>
                    <a:pt x="444" y="3077"/>
                  </a:lnTo>
                  <a:lnTo>
                    <a:pt x="444" y="3059"/>
                  </a:lnTo>
                  <a:cubicBezTo>
                    <a:pt x="444" y="3040"/>
                    <a:pt x="463" y="3022"/>
                    <a:pt x="463" y="3004"/>
                  </a:cubicBezTo>
                  <a:lnTo>
                    <a:pt x="463" y="2980"/>
                  </a:lnTo>
                  <a:cubicBezTo>
                    <a:pt x="463" y="2943"/>
                    <a:pt x="463" y="2925"/>
                    <a:pt x="481" y="2888"/>
                  </a:cubicBezTo>
                  <a:lnTo>
                    <a:pt x="481" y="2846"/>
                  </a:lnTo>
                  <a:cubicBezTo>
                    <a:pt x="500" y="2749"/>
                    <a:pt x="500" y="2675"/>
                    <a:pt x="518" y="2578"/>
                  </a:cubicBezTo>
                  <a:lnTo>
                    <a:pt x="518" y="2560"/>
                  </a:lnTo>
                  <a:lnTo>
                    <a:pt x="518" y="2481"/>
                  </a:lnTo>
                  <a:lnTo>
                    <a:pt x="518" y="2463"/>
                  </a:lnTo>
                  <a:lnTo>
                    <a:pt x="518" y="2384"/>
                  </a:lnTo>
                  <a:cubicBezTo>
                    <a:pt x="537" y="2384"/>
                    <a:pt x="537" y="2366"/>
                    <a:pt x="537" y="2366"/>
                  </a:cubicBezTo>
                  <a:lnTo>
                    <a:pt x="537" y="2287"/>
                  </a:lnTo>
                  <a:lnTo>
                    <a:pt x="537" y="2195"/>
                  </a:lnTo>
                  <a:cubicBezTo>
                    <a:pt x="537" y="2172"/>
                    <a:pt x="537" y="2135"/>
                    <a:pt x="560" y="2116"/>
                  </a:cubicBezTo>
                  <a:lnTo>
                    <a:pt x="560" y="2098"/>
                  </a:lnTo>
                  <a:lnTo>
                    <a:pt x="560" y="2019"/>
                  </a:lnTo>
                  <a:lnTo>
                    <a:pt x="560" y="1982"/>
                  </a:lnTo>
                  <a:lnTo>
                    <a:pt x="560" y="1922"/>
                  </a:lnTo>
                  <a:lnTo>
                    <a:pt x="560" y="1904"/>
                  </a:lnTo>
                  <a:cubicBezTo>
                    <a:pt x="560" y="1848"/>
                    <a:pt x="560" y="1788"/>
                    <a:pt x="578" y="1733"/>
                  </a:cubicBezTo>
                  <a:lnTo>
                    <a:pt x="578" y="1710"/>
                  </a:lnTo>
                  <a:lnTo>
                    <a:pt x="578" y="1636"/>
                  </a:lnTo>
                  <a:lnTo>
                    <a:pt x="578" y="1617"/>
                  </a:lnTo>
                  <a:lnTo>
                    <a:pt x="578" y="1520"/>
                  </a:lnTo>
                  <a:lnTo>
                    <a:pt x="578" y="1423"/>
                  </a:lnTo>
                  <a:lnTo>
                    <a:pt x="578" y="1405"/>
                  </a:lnTo>
                  <a:cubicBezTo>
                    <a:pt x="578" y="1174"/>
                    <a:pt x="578" y="924"/>
                    <a:pt x="560" y="670"/>
                  </a:cubicBezTo>
                  <a:lnTo>
                    <a:pt x="560" y="615"/>
                  </a:lnTo>
                  <a:lnTo>
                    <a:pt x="560" y="555"/>
                  </a:lnTo>
                  <a:lnTo>
                    <a:pt x="560" y="518"/>
                  </a:lnTo>
                  <a:cubicBezTo>
                    <a:pt x="537" y="481"/>
                    <a:pt x="537" y="462"/>
                    <a:pt x="537" y="439"/>
                  </a:cubicBezTo>
                  <a:lnTo>
                    <a:pt x="537" y="421"/>
                  </a:lnTo>
                  <a:lnTo>
                    <a:pt x="537" y="347"/>
                  </a:lnTo>
                  <a:cubicBezTo>
                    <a:pt x="537" y="305"/>
                    <a:pt x="537" y="268"/>
                    <a:pt x="518" y="208"/>
                  </a:cubicBezTo>
                  <a:lnTo>
                    <a:pt x="518" y="171"/>
                  </a:lnTo>
                  <a:lnTo>
                    <a:pt x="518" y="153"/>
                  </a:lnTo>
                  <a:lnTo>
                    <a:pt x="518" y="116"/>
                  </a:lnTo>
                  <a:lnTo>
                    <a:pt x="518" y="93"/>
                  </a:lnTo>
                  <a:cubicBezTo>
                    <a:pt x="518" y="56"/>
                    <a:pt x="518" y="19"/>
                    <a:pt x="50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76295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190" y="0"/>
                  </a:moveTo>
                  <a:cubicBezTo>
                    <a:pt x="172" y="0"/>
                    <a:pt x="135" y="19"/>
                    <a:pt x="135" y="37"/>
                  </a:cubicBezTo>
                  <a:cubicBezTo>
                    <a:pt x="116" y="171"/>
                    <a:pt x="93" y="305"/>
                    <a:pt x="75" y="439"/>
                  </a:cubicBezTo>
                  <a:lnTo>
                    <a:pt x="75" y="536"/>
                  </a:lnTo>
                  <a:cubicBezTo>
                    <a:pt x="1" y="1345"/>
                    <a:pt x="38" y="2116"/>
                    <a:pt x="190" y="2846"/>
                  </a:cubicBezTo>
                  <a:cubicBezTo>
                    <a:pt x="209" y="2906"/>
                    <a:pt x="232" y="2980"/>
                    <a:pt x="250" y="3059"/>
                  </a:cubicBezTo>
                  <a:lnTo>
                    <a:pt x="250" y="3096"/>
                  </a:lnTo>
                  <a:cubicBezTo>
                    <a:pt x="269" y="3119"/>
                    <a:pt x="269" y="3138"/>
                    <a:pt x="269" y="3174"/>
                  </a:cubicBezTo>
                  <a:cubicBezTo>
                    <a:pt x="287" y="3193"/>
                    <a:pt x="306" y="3211"/>
                    <a:pt x="324" y="3211"/>
                  </a:cubicBezTo>
                  <a:lnTo>
                    <a:pt x="694" y="3211"/>
                  </a:lnTo>
                  <a:lnTo>
                    <a:pt x="694" y="3119"/>
                  </a:lnTo>
                  <a:cubicBezTo>
                    <a:pt x="671" y="3096"/>
                    <a:pt x="671" y="3077"/>
                    <a:pt x="671" y="3059"/>
                  </a:cubicBezTo>
                  <a:cubicBezTo>
                    <a:pt x="671" y="2980"/>
                    <a:pt x="652" y="2906"/>
                    <a:pt x="652" y="2846"/>
                  </a:cubicBezTo>
                  <a:cubicBezTo>
                    <a:pt x="555" y="2135"/>
                    <a:pt x="518" y="1363"/>
                    <a:pt x="578" y="578"/>
                  </a:cubicBezTo>
                  <a:lnTo>
                    <a:pt x="578" y="439"/>
                  </a:lnTo>
                  <a:cubicBezTo>
                    <a:pt x="597" y="287"/>
                    <a:pt x="597" y="134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490287" y="4035642"/>
              <a:ext cx="17273" cy="90064"/>
            </a:xfrm>
            <a:custGeom>
              <a:avLst/>
              <a:gdLst/>
              <a:ahLst/>
              <a:cxnLst/>
              <a:rect l="l" t="t" r="r" b="b"/>
              <a:pathLst>
                <a:path w="616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615" y="3211"/>
                  </a:lnTo>
                  <a:cubicBezTo>
                    <a:pt x="560" y="2232"/>
                    <a:pt x="560" y="1132"/>
                    <a:pt x="597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961" y="4035642"/>
              <a:ext cx="14553" cy="90064"/>
            </a:xfrm>
            <a:custGeom>
              <a:avLst/>
              <a:gdLst/>
              <a:ahLst/>
              <a:cxnLst/>
              <a:rect l="l" t="t" r="r" b="b"/>
              <a:pathLst>
                <a:path w="519" h="3212" extrusionOk="0">
                  <a:moveTo>
                    <a:pt x="38" y="0"/>
                  </a:moveTo>
                  <a:cubicBezTo>
                    <a:pt x="19" y="56"/>
                    <a:pt x="19" y="116"/>
                    <a:pt x="19" y="171"/>
                  </a:cubicBezTo>
                  <a:lnTo>
                    <a:pt x="19" y="324"/>
                  </a:lnTo>
                  <a:lnTo>
                    <a:pt x="19" y="439"/>
                  </a:lnTo>
                  <a:lnTo>
                    <a:pt x="19" y="596"/>
                  </a:lnTo>
                  <a:cubicBezTo>
                    <a:pt x="1" y="827"/>
                    <a:pt x="1" y="1040"/>
                    <a:pt x="1" y="1248"/>
                  </a:cubicBezTo>
                  <a:cubicBezTo>
                    <a:pt x="1" y="1502"/>
                    <a:pt x="1" y="1733"/>
                    <a:pt x="19" y="1982"/>
                  </a:cubicBezTo>
                  <a:cubicBezTo>
                    <a:pt x="19" y="2269"/>
                    <a:pt x="19" y="2578"/>
                    <a:pt x="38" y="2846"/>
                  </a:cubicBezTo>
                  <a:cubicBezTo>
                    <a:pt x="38" y="2925"/>
                    <a:pt x="38" y="3004"/>
                    <a:pt x="56" y="3059"/>
                  </a:cubicBezTo>
                  <a:lnTo>
                    <a:pt x="56" y="3211"/>
                  </a:lnTo>
                  <a:lnTo>
                    <a:pt x="463" y="3211"/>
                  </a:lnTo>
                  <a:cubicBezTo>
                    <a:pt x="481" y="3174"/>
                    <a:pt x="481" y="3138"/>
                    <a:pt x="481" y="3119"/>
                  </a:cubicBezTo>
                  <a:lnTo>
                    <a:pt x="481" y="3059"/>
                  </a:lnTo>
                  <a:lnTo>
                    <a:pt x="481" y="2846"/>
                  </a:lnTo>
                  <a:cubicBezTo>
                    <a:pt x="500" y="2541"/>
                    <a:pt x="518" y="2232"/>
                    <a:pt x="518" y="1904"/>
                  </a:cubicBezTo>
                  <a:lnTo>
                    <a:pt x="518" y="1174"/>
                  </a:lnTo>
                  <a:lnTo>
                    <a:pt x="518" y="633"/>
                  </a:lnTo>
                  <a:lnTo>
                    <a:pt x="518" y="439"/>
                  </a:lnTo>
                  <a:cubicBezTo>
                    <a:pt x="518" y="402"/>
                    <a:pt x="518" y="365"/>
                    <a:pt x="500" y="347"/>
                  </a:cubicBezTo>
                  <a:lnTo>
                    <a:pt x="500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18916" y="4035642"/>
              <a:ext cx="2748" cy="90064"/>
            </a:xfrm>
            <a:custGeom>
              <a:avLst/>
              <a:gdLst/>
              <a:ahLst/>
              <a:cxnLst/>
              <a:rect l="l" t="t" r="r" b="b"/>
              <a:pathLst>
                <a:path w="98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38" y="3211"/>
                  </a:lnTo>
                  <a:cubicBezTo>
                    <a:pt x="38" y="3156"/>
                    <a:pt x="56" y="3119"/>
                    <a:pt x="56" y="3059"/>
                  </a:cubicBezTo>
                  <a:lnTo>
                    <a:pt x="56" y="2846"/>
                  </a:lnTo>
                  <a:cubicBezTo>
                    <a:pt x="56" y="2791"/>
                    <a:pt x="75" y="2712"/>
                    <a:pt x="75" y="2657"/>
                  </a:cubicBezTo>
                  <a:cubicBezTo>
                    <a:pt x="75" y="2403"/>
                    <a:pt x="98" y="2153"/>
                    <a:pt x="98" y="1904"/>
                  </a:cubicBezTo>
                  <a:lnTo>
                    <a:pt x="98" y="1174"/>
                  </a:lnTo>
                  <a:lnTo>
                    <a:pt x="98" y="633"/>
                  </a:lnTo>
                  <a:cubicBezTo>
                    <a:pt x="98" y="578"/>
                    <a:pt x="98" y="499"/>
                    <a:pt x="75" y="439"/>
                  </a:cubicBezTo>
                  <a:lnTo>
                    <a:pt x="75" y="347"/>
                  </a:lnTo>
                  <a:lnTo>
                    <a:pt x="75" y="17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30721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55"/>
                  </a:lnTo>
                  <a:lnTo>
                    <a:pt x="139" y="578"/>
                  </a:lnTo>
                  <a:lnTo>
                    <a:pt x="139" y="615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370" y="3211"/>
                  </a:lnTo>
                  <a:cubicBezTo>
                    <a:pt x="407" y="3211"/>
                    <a:pt x="425" y="3193"/>
                    <a:pt x="425" y="3174"/>
                  </a:cubicBezTo>
                  <a:lnTo>
                    <a:pt x="425" y="3156"/>
                  </a:lnTo>
                  <a:cubicBezTo>
                    <a:pt x="444" y="3119"/>
                    <a:pt x="444" y="3096"/>
                    <a:pt x="462" y="3059"/>
                  </a:cubicBezTo>
                  <a:cubicBezTo>
                    <a:pt x="485" y="2980"/>
                    <a:pt x="485" y="2925"/>
                    <a:pt x="504" y="2846"/>
                  </a:cubicBezTo>
                  <a:cubicBezTo>
                    <a:pt x="656" y="2172"/>
                    <a:pt x="693" y="1442"/>
                    <a:pt x="638" y="693"/>
                  </a:cubicBezTo>
                  <a:cubicBezTo>
                    <a:pt x="638" y="615"/>
                    <a:pt x="638" y="518"/>
                    <a:pt x="619" y="439"/>
                  </a:cubicBezTo>
                  <a:cubicBezTo>
                    <a:pt x="619" y="347"/>
                    <a:pt x="601" y="268"/>
                    <a:pt x="578" y="171"/>
                  </a:cubicBezTo>
                  <a:cubicBezTo>
                    <a:pt x="578" y="134"/>
                    <a:pt x="578" y="74"/>
                    <a:pt x="559" y="37"/>
                  </a:cubicBezTo>
                  <a:cubicBezTo>
                    <a:pt x="559" y="19"/>
                    <a:pt x="541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490287" y="4035642"/>
              <a:ext cx="6505" cy="90064"/>
            </a:xfrm>
            <a:custGeom>
              <a:avLst/>
              <a:gdLst/>
              <a:ahLst/>
              <a:cxnLst/>
              <a:rect l="l" t="t" r="r" b="b"/>
              <a:pathLst>
                <a:path w="232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232" y="3211"/>
                  </a:lnTo>
                  <a:cubicBezTo>
                    <a:pt x="232" y="3156"/>
                    <a:pt x="213" y="3096"/>
                    <a:pt x="213" y="3059"/>
                  </a:cubicBezTo>
                  <a:cubicBezTo>
                    <a:pt x="195" y="2980"/>
                    <a:pt x="195" y="2906"/>
                    <a:pt x="172" y="2846"/>
                  </a:cubicBezTo>
                  <a:cubicBezTo>
                    <a:pt x="56" y="1964"/>
                    <a:pt x="56" y="998"/>
                    <a:pt x="1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05961" y="4035642"/>
              <a:ext cx="2103" cy="90064"/>
            </a:xfrm>
            <a:custGeom>
              <a:avLst/>
              <a:gdLst/>
              <a:ahLst/>
              <a:cxnLst/>
              <a:rect l="l" t="t" r="r" b="b"/>
              <a:pathLst>
                <a:path w="75" h="3212" extrusionOk="0">
                  <a:moveTo>
                    <a:pt x="38" y="0"/>
                  </a:moveTo>
                  <a:cubicBezTo>
                    <a:pt x="1" y="1132"/>
                    <a:pt x="1" y="2232"/>
                    <a:pt x="56" y="3211"/>
                  </a:cubicBezTo>
                  <a:lnTo>
                    <a:pt x="75" y="3211"/>
                  </a:lnTo>
                  <a:cubicBezTo>
                    <a:pt x="19" y="2232"/>
                    <a:pt x="19" y="1132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82127" y="4033427"/>
              <a:ext cx="62221" cy="2243"/>
            </a:xfrm>
            <a:custGeom>
              <a:avLst/>
              <a:gdLst/>
              <a:ahLst/>
              <a:cxnLst/>
              <a:rect l="l" t="t" r="r" b="b"/>
              <a:pathLst>
                <a:path w="2219" h="80" extrusionOk="0">
                  <a:moveTo>
                    <a:pt x="42" y="1"/>
                  </a:moveTo>
                  <a:cubicBezTo>
                    <a:pt x="24" y="1"/>
                    <a:pt x="1" y="19"/>
                    <a:pt x="1" y="38"/>
                  </a:cubicBezTo>
                  <a:lnTo>
                    <a:pt x="1" y="79"/>
                  </a:lnTo>
                  <a:lnTo>
                    <a:pt x="2218" y="79"/>
                  </a:lnTo>
                  <a:lnTo>
                    <a:pt x="2218" y="38"/>
                  </a:lnTo>
                  <a:cubicBezTo>
                    <a:pt x="2218" y="19"/>
                    <a:pt x="2218" y="1"/>
                    <a:pt x="219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94044" y="4070608"/>
              <a:ext cx="41107" cy="30872"/>
            </a:xfrm>
            <a:custGeom>
              <a:avLst/>
              <a:gdLst/>
              <a:ahLst/>
              <a:cxnLst/>
              <a:rect l="l" t="t" r="r" b="b"/>
              <a:pathLst>
                <a:path w="1466" h="1101" extrusionOk="0">
                  <a:moveTo>
                    <a:pt x="1137" y="1"/>
                  </a:moveTo>
                  <a:lnTo>
                    <a:pt x="1" y="486"/>
                  </a:lnTo>
                  <a:lnTo>
                    <a:pt x="310" y="1100"/>
                  </a:lnTo>
                  <a:lnTo>
                    <a:pt x="1465" y="560"/>
                  </a:lnTo>
                  <a:lnTo>
                    <a:pt x="113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30721" y="4035642"/>
              <a:ext cx="5973" cy="90064"/>
            </a:xfrm>
            <a:custGeom>
              <a:avLst/>
              <a:gdLst/>
              <a:ahLst/>
              <a:cxnLst/>
              <a:rect l="l" t="t" r="r" b="b"/>
              <a:pathLst>
                <a:path w="213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53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21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78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287"/>
                  </a:ln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42" y="3211"/>
                  </a:lnTo>
                  <a:cubicBezTo>
                    <a:pt x="60" y="3156"/>
                    <a:pt x="60" y="3119"/>
                    <a:pt x="60" y="3059"/>
                  </a:cubicBezTo>
                  <a:cubicBezTo>
                    <a:pt x="79" y="3004"/>
                    <a:pt x="97" y="2925"/>
                    <a:pt x="97" y="2846"/>
                  </a:cubicBezTo>
                  <a:cubicBezTo>
                    <a:pt x="194" y="2172"/>
                    <a:pt x="213" y="1442"/>
                    <a:pt x="176" y="670"/>
                  </a:cubicBezTo>
                  <a:lnTo>
                    <a:pt x="176" y="439"/>
                  </a:lnTo>
                  <a:cubicBezTo>
                    <a:pt x="157" y="402"/>
                    <a:pt x="157" y="384"/>
                    <a:pt x="157" y="365"/>
                  </a:cubicBezTo>
                  <a:cubicBezTo>
                    <a:pt x="157" y="287"/>
                    <a:pt x="157" y="231"/>
                    <a:pt x="139" y="171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38" y="0"/>
                  </a:moveTo>
                  <a:cubicBezTo>
                    <a:pt x="38" y="37"/>
                    <a:pt x="19" y="60"/>
                    <a:pt x="19" y="97"/>
                  </a:cubicBez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80585" y="4115444"/>
              <a:ext cx="65305" cy="5973"/>
            </a:xfrm>
            <a:custGeom>
              <a:avLst/>
              <a:gdLst/>
              <a:ahLst/>
              <a:cxnLst/>
              <a:rect l="l" t="t" r="r" b="b"/>
              <a:pathLst>
                <a:path w="2329" h="213" extrusionOk="0">
                  <a:moveTo>
                    <a:pt x="0" y="0"/>
                  </a:moveTo>
                  <a:cubicBezTo>
                    <a:pt x="0" y="19"/>
                    <a:pt x="19" y="42"/>
                    <a:pt x="19" y="60"/>
                  </a:cubicBezTo>
                  <a:lnTo>
                    <a:pt x="19" y="116"/>
                  </a:lnTo>
                  <a:cubicBezTo>
                    <a:pt x="37" y="158"/>
                    <a:pt x="37" y="194"/>
                    <a:pt x="56" y="213"/>
                  </a:cubicBezTo>
                  <a:lnTo>
                    <a:pt x="2273" y="213"/>
                  </a:lnTo>
                  <a:cubicBezTo>
                    <a:pt x="2310" y="158"/>
                    <a:pt x="2329" y="97"/>
                    <a:pt x="2329" y="42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2408" y="0"/>
                  </a:moveTo>
                  <a:lnTo>
                    <a:pt x="2445" y="194"/>
                  </a:lnTo>
                  <a:lnTo>
                    <a:pt x="2061" y="194"/>
                  </a:lnTo>
                  <a:lnTo>
                    <a:pt x="2020" y="176"/>
                  </a:lnTo>
                  <a:lnTo>
                    <a:pt x="1521" y="176"/>
                  </a:lnTo>
                  <a:lnTo>
                    <a:pt x="1040" y="153"/>
                  </a:ln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81090" y="4115444"/>
              <a:ext cx="64800" cy="5973"/>
            </a:xfrm>
            <a:custGeom>
              <a:avLst/>
              <a:gdLst/>
              <a:ahLst/>
              <a:cxnLst/>
              <a:rect l="l" t="t" r="r" b="b"/>
              <a:pathLst>
                <a:path w="2311" h="213" extrusionOk="0">
                  <a:moveTo>
                    <a:pt x="2177" y="0"/>
                  </a:moveTo>
                  <a:lnTo>
                    <a:pt x="2140" y="158"/>
                  </a:lnTo>
                  <a:lnTo>
                    <a:pt x="1" y="116"/>
                  </a:lnTo>
                  <a:lnTo>
                    <a:pt x="1" y="116"/>
                  </a:lnTo>
                  <a:cubicBezTo>
                    <a:pt x="19" y="158"/>
                    <a:pt x="19" y="194"/>
                    <a:pt x="38" y="213"/>
                  </a:cubicBezTo>
                  <a:lnTo>
                    <a:pt x="2255" y="213"/>
                  </a:lnTo>
                  <a:cubicBezTo>
                    <a:pt x="2292" y="158"/>
                    <a:pt x="2311" y="79"/>
                    <a:pt x="231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478370" y="4047951"/>
              <a:ext cx="70240" cy="7150"/>
            </a:xfrm>
            <a:custGeom>
              <a:avLst/>
              <a:gdLst/>
              <a:ahLst/>
              <a:cxnLst/>
              <a:rect l="l" t="t" r="r" b="b"/>
              <a:pathLst>
                <a:path w="2505" h="255" extrusionOk="0">
                  <a:moveTo>
                    <a:pt x="1" y="0"/>
                  </a:moveTo>
                  <a:lnTo>
                    <a:pt x="1" y="97"/>
                  </a:lnTo>
                  <a:lnTo>
                    <a:pt x="504" y="139"/>
                  </a:lnTo>
                  <a:lnTo>
                    <a:pt x="1003" y="157"/>
                  </a:lnTo>
                  <a:lnTo>
                    <a:pt x="1502" y="194"/>
                  </a:lnTo>
                  <a:lnTo>
                    <a:pt x="1544" y="194"/>
                  </a:lnTo>
                  <a:lnTo>
                    <a:pt x="1752" y="213"/>
                  </a:lnTo>
                  <a:lnTo>
                    <a:pt x="2006" y="231"/>
                  </a:lnTo>
                  <a:lnTo>
                    <a:pt x="2043" y="231"/>
                  </a:lnTo>
                  <a:lnTo>
                    <a:pt x="2505" y="254"/>
                  </a:lnTo>
                  <a:cubicBezTo>
                    <a:pt x="2505" y="176"/>
                    <a:pt x="2505" y="79"/>
                    <a:pt x="248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98568" y="4007518"/>
              <a:ext cx="21002" cy="118189"/>
            </a:xfrm>
            <a:custGeom>
              <a:avLst/>
              <a:gdLst/>
              <a:ahLst/>
              <a:cxnLst/>
              <a:rect l="l" t="t" r="r" b="b"/>
              <a:pathLst>
                <a:path w="749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36" y="4214"/>
                  </a:lnTo>
                  <a:cubicBezTo>
                    <a:pt x="555" y="4177"/>
                    <a:pt x="555" y="4141"/>
                    <a:pt x="555" y="4099"/>
                  </a:cubicBezTo>
                  <a:lnTo>
                    <a:pt x="578" y="4080"/>
                  </a:lnTo>
                  <a:lnTo>
                    <a:pt x="578" y="4062"/>
                  </a:lnTo>
                  <a:lnTo>
                    <a:pt x="578" y="4043"/>
                  </a:lnTo>
                  <a:lnTo>
                    <a:pt x="578" y="4025"/>
                  </a:lnTo>
                  <a:cubicBezTo>
                    <a:pt x="578" y="4007"/>
                    <a:pt x="578" y="3965"/>
                    <a:pt x="596" y="3946"/>
                  </a:cubicBezTo>
                  <a:lnTo>
                    <a:pt x="596" y="3928"/>
                  </a:lnTo>
                  <a:cubicBezTo>
                    <a:pt x="596" y="3868"/>
                    <a:pt x="615" y="3831"/>
                    <a:pt x="615" y="3794"/>
                  </a:cubicBezTo>
                  <a:lnTo>
                    <a:pt x="615" y="3752"/>
                  </a:lnTo>
                  <a:lnTo>
                    <a:pt x="615" y="3734"/>
                  </a:lnTo>
                  <a:cubicBezTo>
                    <a:pt x="633" y="3618"/>
                    <a:pt x="652" y="3503"/>
                    <a:pt x="652" y="3387"/>
                  </a:cubicBezTo>
                  <a:lnTo>
                    <a:pt x="652" y="3369"/>
                  </a:lnTo>
                  <a:cubicBezTo>
                    <a:pt x="670" y="3332"/>
                    <a:pt x="670" y="3290"/>
                    <a:pt x="670" y="3272"/>
                  </a:cubicBezTo>
                  <a:lnTo>
                    <a:pt x="670" y="3235"/>
                  </a:lnTo>
                  <a:cubicBezTo>
                    <a:pt x="670" y="3198"/>
                    <a:pt x="670" y="3175"/>
                    <a:pt x="693" y="3138"/>
                  </a:cubicBezTo>
                  <a:lnTo>
                    <a:pt x="693" y="3101"/>
                  </a:lnTo>
                  <a:lnTo>
                    <a:pt x="693" y="3004"/>
                  </a:lnTo>
                  <a:cubicBezTo>
                    <a:pt x="693" y="2967"/>
                    <a:pt x="693" y="2925"/>
                    <a:pt x="712" y="2888"/>
                  </a:cubicBezTo>
                  <a:lnTo>
                    <a:pt x="712" y="2773"/>
                  </a:lnTo>
                  <a:lnTo>
                    <a:pt x="712" y="2754"/>
                  </a:lnTo>
                  <a:lnTo>
                    <a:pt x="712" y="2657"/>
                  </a:lnTo>
                  <a:cubicBezTo>
                    <a:pt x="712" y="2639"/>
                    <a:pt x="712" y="2620"/>
                    <a:pt x="730" y="2620"/>
                  </a:cubicBezTo>
                  <a:lnTo>
                    <a:pt x="730" y="2597"/>
                  </a:lnTo>
                  <a:lnTo>
                    <a:pt x="730" y="2523"/>
                  </a:lnTo>
                  <a:lnTo>
                    <a:pt x="730" y="2274"/>
                  </a:lnTo>
                  <a:lnTo>
                    <a:pt x="730" y="2251"/>
                  </a:lnTo>
                  <a:lnTo>
                    <a:pt x="730" y="2158"/>
                  </a:lnTo>
                  <a:lnTo>
                    <a:pt x="730" y="2117"/>
                  </a:lnTo>
                  <a:cubicBezTo>
                    <a:pt x="749" y="2080"/>
                    <a:pt x="749" y="2043"/>
                    <a:pt x="749" y="2020"/>
                  </a:cubicBezTo>
                  <a:lnTo>
                    <a:pt x="749" y="2001"/>
                  </a:lnTo>
                  <a:lnTo>
                    <a:pt x="749" y="1886"/>
                  </a:lnTo>
                  <a:lnTo>
                    <a:pt x="749" y="1867"/>
                  </a:lnTo>
                  <a:cubicBezTo>
                    <a:pt x="749" y="1539"/>
                    <a:pt x="730" y="1211"/>
                    <a:pt x="730" y="888"/>
                  </a:cubicBezTo>
                  <a:cubicBezTo>
                    <a:pt x="730" y="865"/>
                    <a:pt x="712" y="846"/>
                    <a:pt x="712" y="809"/>
                  </a:cubicBezTo>
                  <a:lnTo>
                    <a:pt x="712" y="749"/>
                  </a:lnTo>
                  <a:lnTo>
                    <a:pt x="712" y="694"/>
                  </a:lnTo>
                  <a:lnTo>
                    <a:pt x="712" y="597"/>
                  </a:lnTo>
                  <a:lnTo>
                    <a:pt x="712" y="560"/>
                  </a:lnTo>
                  <a:cubicBezTo>
                    <a:pt x="693" y="541"/>
                    <a:pt x="693" y="499"/>
                    <a:pt x="693" y="481"/>
                  </a:cubicBezTo>
                  <a:lnTo>
                    <a:pt x="693" y="310"/>
                  </a:lnTo>
                  <a:cubicBezTo>
                    <a:pt x="670" y="287"/>
                    <a:pt x="670" y="268"/>
                    <a:pt x="670" y="250"/>
                  </a:cubicBezTo>
                  <a:lnTo>
                    <a:pt x="670" y="231"/>
                  </a:lnTo>
                  <a:lnTo>
                    <a:pt x="670" y="171"/>
                  </a:lnTo>
                  <a:lnTo>
                    <a:pt x="670" y="134"/>
                  </a:lnTo>
                  <a:cubicBezTo>
                    <a:pt x="670" y="98"/>
                    <a:pt x="652" y="56"/>
                    <a:pt x="652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42320" y="4007518"/>
              <a:ext cx="25965" cy="118189"/>
            </a:xfrm>
            <a:custGeom>
              <a:avLst/>
              <a:gdLst/>
              <a:ahLst/>
              <a:cxnLst/>
              <a:rect l="l" t="t" r="r" b="b"/>
              <a:pathLst>
                <a:path w="926" h="4215" extrusionOk="0">
                  <a:moveTo>
                    <a:pt x="274" y="0"/>
                  </a:moveTo>
                  <a:cubicBezTo>
                    <a:pt x="232" y="0"/>
                    <a:pt x="195" y="37"/>
                    <a:pt x="195" y="79"/>
                  </a:cubicBezTo>
                  <a:cubicBezTo>
                    <a:pt x="158" y="250"/>
                    <a:pt x="135" y="426"/>
                    <a:pt x="116" y="597"/>
                  </a:cubicBezTo>
                  <a:lnTo>
                    <a:pt x="116" y="731"/>
                  </a:lnTo>
                  <a:cubicBezTo>
                    <a:pt x="1" y="1789"/>
                    <a:pt x="61" y="2791"/>
                    <a:pt x="274" y="3734"/>
                  </a:cubicBezTo>
                  <a:cubicBezTo>
                    <a:pt x="292" y="3812"/>
                    <a:pt x="311" y="3909"/>
                    <a:pt x="329" y="4007"/>
                  </a:cubicBezTo>
                  <a:lnTo>
                    <a:pt x="329" y="4025"/>
                  </a:lnTo>
                  <a:cubicBezTo>
                    <a:pt x="347" y="4043"/>
                    <a:pt x="347" y="4062"/>
                    <a:pt x="347" y="4062"/>
                  </a:cubicBezTo>
                  <a:cubicBezTo>
                    <a:pt x="347" y="4099"/>
                    <a:pt x="366" y="4122"/>
                    <a:pt x="366" y="4159"/>
                  </a:cubicBezTo>
                  <a:cubicBezTo>
                    <a:pt x="389" y="4196"/>
                    <a:pt x="408" y="4214"/>
                    <a:pt x="445" y="4214"/>
                  </a:cubicBezTo>
                  <a:lnTo>
                    <a:pt x="925" y="4214"/>
                  </a:lnTo>
                  <a:cubicBezTo>
                    <a:pt x="925" y="4177"/>
                    <a:pt x="907" y="4122"/>
                    <a:pt x="907" y="4080"/>
                  </a:cubicBezTo>
                  <a:cubicBezTo>
                    <a:pt x="907" y="4062"/>
                    <a:pt x="907" y="4043"/>
                    <a:pt x="888" y="4025"/>
                  </a:cubicBezTo>
                  <a:lnTo>
                    <a:pt x="888" y="4007"/>
                  </a:lnTo>
                  <a:cubicBezTo>
                    <a:pt x="888" y="3909"/>
                    <a:pt x="870" y="3812"/>
                    <a:pt x="851" y="3734"/>
                  </a:cubicBezTo>
                  <a:cubicBezTo>
                    <a:pt x="736" y="2810"/>
                    <a:pt x="694" y="1812"/>
                    <a:pt x="754" y="772"/>
                  </a:cubicBezTo>
                  <a:cubicBezTo>
                    <a:pt x="754" y="712"/>
                    <a:pt x="773" y="657"/>
                    <a:pt x="773" y="597"/>
                  </a:cubicBezTo>
                  <a:cubicBezTo>
                    <a:pt x="791" y="402"/>
                    <a:pt x="791" y="195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61247" y="4007518"/>
              <a:ext cx="22180" cy="118189"/>
            </a:xfrm>
            <a:custGeom>
              <a:avLst/>
              <a:gdLst/>
              <a:ahLst/>
              <a:cxnLst/>
              <a:rect l="l" t="t" r="r" b="b"/>
              <a:pathLst>
                <a:path w="791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791" y="4214"/>
                  </a:lnTo>
                  <a:cubicBezTo>
                    <a:pt x="712" y="2944"/>
                    <a:pt x="712" y="1502"/>
                    <a:pt x="75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1716" y="4007518"/>
              <a:ext cx="18955" cy="118189"/>
            </a:xfrm>
            <a:custGeom>
              <a:avLst/>
              <a:gdLst/>
              <a:ahLst/>
              <a:cxnLst/>
              <a:rect l="l" t="t" r="r" b="b"/>
              <a:pathLst>
                <a:path w="676" h="4215" extrusionOk="0">
                  <a:moveTo>
                    <a:pt x="24" y="0"/>
                  </a:moveTo>
                  <a:lnTo>
                    <a:pt x="24" y="250"/>
                  </a:lnTo>
                  <a:lnTo>
                    <a:pt x="24" y="444"/>
                  </a:lnTo>
                  <a:cubicBezTo>
                    <a:pt x="24" y="499"/>
                    <a:pt x="24" y="541"/>
                    <a:pt x="1" y="597"/>
                  </a:cubicBezTo>
                  <a:lnTo>
                    <a:pt x="1" y="809"/>
                  </a:lnTo>
                  <a:lnTo>
                    <a:pt x="1" y="1636"/>
                  </a:lnTo>
                  <a:lnTo>
                    <a:pt x="1" y="2597"/>
                  </a:lnTo>
                  <a:cubicBezTo>
                    <a:pt x="24" y="3004"/>
                    <a:pt x="24" y="3369"/>
                    <a:pt x="42" y="3752"/>
                  </a:cubicBezTo>
                  <a:cubicBezTo>
                    <a:pt x="42" y="3831"/>
                    <a:pt x="42" y="3928"/>
                    <a:pt x="61" y="4025"/>
                  </a:cubicBezTo>
                  <a:lnTo>
                    <a:pt x="61" y="4214"/>
                  </a:lnTo>
                  <a:lnTo>
                    <a:pt x="601" y="4214"/>
                  </a:lnTo>
                  <a:cubicBezTo>
                    <a:pt x="601" y="4177"/>
                    <a:pt x="620" y="4122"/>
                    <a:pt x="620" y="4080"/>
                  </a:cubicBezTo>
                  <a:lnTo>
                    <a:pt x="620" y="4025"/>
                  </a:lnTo>
                  <a:cubicBezTo>
                    <a:pt x="620" y="3928"/>
                    <a:pt x="620" y="3831"/>
                    <a:pt x="638" y="3752"/>
                  </a:cubicBezTo>
                  <a:cubicBezTo>
                    <a:pt x="638" y="3350"/>
                    <a:pt x="657" y="2944"/>
                    <a:pt x="657" y="2523"/>
                  </a:cubicBezTo>
                  <a:cubicBezTo>
                    <a:pt x="675" y="2195"/>
                    <a:pt x="675" y="1886"/>
                    <a:pt x="675" y="1558"/>
                  </a:cubicBezTo>
                  <a:cubicBezTo>
                    <a:pt x="675" y="1327"/>
                    <a:pt x="675" y="1077"/>
                    <a:pt x="657" y="846"/>
                  </a:cubicBezTo>
                  <a:lnTo>
                    <a:pt x="657" y="597"/>
                  </a:lnTo>
                  <a:lnTo>
                    <a:pt x="657" y="463"/>
                  </a:lnTo>
                  <a:lnTo>
                    <a:pt x="657" y="250"/>
                  </a:lnTo>
                  <a:cubicBezTo>
                    <a:pt x="638" y="171"/>
                    <a:pt x="638" y="79"/>
                    <a:pt x="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98568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6" y="4214"/>
                  </a:lnTo>
                  <a:lnTo>
                    <a:pt x="56" y="4025"/>
                  </a:lnTo>
                  <a:cubicBezTo>
                    <a:pt x="74" y="3928"/>
                    <a:pt x="74" y="3831"/>
                    <a:pt x="74" y="3752"/>
                  </a:cubicBezTo>
                  <a:cubicBezTo>
                    <a:pt x="74" y="3660"/>
                    <a:pt x="74" y="3563"/>
                    <a:pt x="93" y="3484"/>
                  </a:cubicBezTo>
                  <a:cubicBezTo>
                    <a:pt x="93" y="3156"/>
                    <a:pt x="116" y="2828"/>
                    <a:pt x="116" y="2505"/>
                  </a:cubicBezTo>
                  <a:lnTo>
                    <a:pt x="116" y="1539"/>
                  </a:lnTo>
                  <a:lnTo>
                    <a:pt x="116" y="846"/>
                  </a:lnTo>
                  <a:cubicBezTo>
                    <a:pt x="116" y="772"/>
                    <a:pt x="116" y="675"/>
                    <a:pt x="93" y="597"/>
                  </a:cubicBezTo>
                  <a:lnTo>
                    <a:pt x="93" y="463"/>
                  </a:lnTo>
                  <a:lnTo>
                    <a:pt x="93" y="2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413597" y="4007518"/>
              <a:ext cx="25937" cy="118189"/>
            </a:xfrm>
            <a:custGeom>
              <a:avLst/>
              <a:gdLst/>
              <a:ahLst/>
              <a:cxnLst/>
              <a:rect l="l" t="t" r="r" b="b"/>
              <a:pathLst>
                <a:path w="925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518"/>
                    <a:pt x="176" y="560"/>
                    <a:pt x="176" y="597"/>
                  </a:cubicBezTo>
                  <a:lnTo>
                    <a:pt x="176" y="694"/>
                  </a:lnTo>
                  <a:lnTo>
                    <a:pt x="176" y="749"/>
                  </a:lnTo>
                  <a:lnTo>
                    <a:pt x="176" y="772"/>
                  </a:lnTo>
                  <a:lnTo>
                    <a:pt x="176" y="809"/>
                  </a:lnTo>
                  <a:cubicBezTo>
                    <a:pt x="176" y="828"/>
                    <a:pt x="176" y="865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67"/>
                    <a:pt x="157" y="3022"/>
                    <a:pt x="157" y="3101"/>
                  </a:cubicBez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481" y="4214"/>
                  </a:lnTo>
                  <a:cubicBezTo>
                    <a:pt x="522" y="4214"/>
                    <a:pt x="559" y="4196"/>
                    <a:pt x="559" y="4159"/>
                  </a:cubicBezTo>
                  <a:lnTo>
                    <a:pt x="578" y="4141"/>
                  </a:lnTo>
                  <a:cubicBezTo>
                    <a:pt x="578" y="4099"/>
                    <a:pt x="596" y="4062"/>
                    <a:pt x="596" y="4025"/>
                  </a:cubicBezTo>
                  <a:lnTo>
                    <a:pt x="596" y="4007"/>
                  </a:lnTo>
                  <a:cubicBezTo>
                    <a:pt x="638" y="3928"/>
                    <a:pt x="656" y="3831"/>
                    <a:pt x="675" y="3752"/>
                  </a:cubicBezTo>
                  <a:lnTo>
                    <a:pt x="675" y="3734"/>
                  </a:lnTo>
                  <a:cubicBezTo>
                    <a:pt x="869" y="2851"/>
                    <a:pt x="924" y="1904"/>
                    <a:pt x="850" y="925"/>
                  </a:cubicBezTo>
                  <a:cubicBezTo>
                    <a:pt x="827" y="809"/>
                    <a:pt x="827" y="694"/>
                    <a:pt x="809" y="597"/>
                  </a:cubicBezTo>
                  <a:cubicBezTo>
                    <a:pt x="809" y="481"/>
                    <a:pt x="790" y="365"/>
                    <a:pt x="772" y="250"/>
                  </a:cubicBezTo>
                  <a:cubicBezTo>
                    <a:pt x="772" y="195"/>
                    <a:pt x="753" y="134"/>
                    <a:pt x="753" y="79"/>
                  </a:cubicBezTo>
                  <a:cubicBezTo>
                    <a:pt x="735" y="37"/>
                    <a:pt x="712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6124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292" y="4214"/>
                  </a:lnTo>
                  <a:cubicBezTo>
                    <a:pt x="292" y="4141"/>
                    <a:pt x="269" y="4080"/>
                    <a:pt x="269" y="4007"/>
                  </a:cubicBezTo>
                  <a:cubicBezTo>
                    <a:pt x="250" y="3909"/>
                    <a:pt x="232" y="3812"/>
                    <a:pt x="232" y="3734"/>
                  </a:cubicBezTo>
                  <a:cubicBezTo>
                    <a:pt x="79" y="2579"/>
                    <a:pt x="61" y="1327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81211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42" y="0"/>
                  </a:moveTo>
                  <a:cubicBezTo>
                    <a:pt x="0" y="1502"/>
                    <a:pt x="0" y="2944"/>
                    <a:pt x="79" y="4214"/>
                  </a:cubicBezTo>
                  <a:lnTo>
                    <a:pt x="116" y="4214"/>
                  </a:lnTo>
                  <a:cubicBezTo>
                    <a:pt x="42" y="2944"/>
                    <a:pt x="19" y="1502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50507" y="4005303"/>
              <a:ext cx="80980" cy="2243"/>
            </a:xfrm>
            <a:custGeom>
              <a:avLst/>
              <a:gdLst/>
              <a:ahLst/>
              <a:cxnLst/>
              <a:rect l="l" t="t" r="r" b="b"/>
              <a:pathLst>
                <a:path w="2888" h="80" extrusionOk="0">
                  <a:moveTo>
                    <a:pt x="37" y="1"/>
                  </a:moveTo>
                  <a:cubicBezTo>
                    <a:pt x="19" y="1"/>
                    <a:pt x="0" y="19"/>
                    <a:pt x="0" y="43"/>
                  </a:cubicBezTo>
                  <a:lnTo>
                    <a:pt x="0" y="79"/>
                  </a:lnTo>
                  <a:lnTo>
                    <a:pt x="2888" y="79"/>
                  </a:lnTo>
                  <a:lnTo>
                    <a:pt x="2888" y="43"/>
                  </a:lnTo>
                  <a:cubicBezTo>
                    <a:pt x="2888" y="19"/>
                    <a:pt x="2888" y="1"/>
                    <a:pt x="284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66182" y="4038866"/>
              <a:ext cx="50164" cy="42144"/>
            </a:xfrm>
            <a:custGeom>
              <a:avLst/>
              <a:gdLst/>
              <a:ahLst/>
              <a:cxnLst/>
              <a:rect l="l" t="t" r="r" b="b"/>
              <a:pathLst>
                <a:path w="1789" h="1503" extrusionOk="0">
                  <a:moveTo>
                    <a:pt x="365" y="1"/>
                  </a:moveTo>
                  <a:lnTo>
                    <a:pt x="0" y="828"/>
                  </a:lnTo>
                  <a:lnTo>
                    <a:pt x="1502" y="1502"/>
                  </a:lnTo>
                  <a:lnTo>
                    <a:pt x="1788" y="712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41359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3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499"/>
                    <a:pt x="157" y="541"/>
                    <a:pt x="176" y="560"/>
                  </a:cubicBezTo>
                  <a:lnTo>
                    <a:pt x="176" y="597"/>
                  </a:lnTo>
                  <a:lnTo>
                    <a:pt x="176" y="694"/>
                  </a:lnTo>
                  <a:lnTo>
                    <a:pt x="176" y="772"/>
                  </a:lnTo>
                  <a:cubicBezTo>
                    <a:pt x="176" y="809"/>
                    <a:pt x="176" y="846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597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25"/>
                    <a:pt x="157" y="2967"/>
                    <a:pt x="157" y="3004"/>
                  </a:cubicBezTo>
                  <a:lnTo>
                    <a:pt x="157" y="3101"/>
                  </a:ln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60" y="4214"/>
                  </a:lnTo>
                  <a:cubicBezTo>
                    <a:pt x="79" y="4159"/>
                    <a:pt x="79" y="4080"/>
                    <a:pt x="97" y="4025"/>
                  </a:cubicBezTo>
                  <a:cubicBezTo>
                    <a:pt x="116" y="3928"/>
                    <a:pt x="116" y="3831"/>
                    <a:pt x="134" y="3752"/>
                  </a:cubicBezTo>
                  <a:cubicBezTo>
                    <a:pt x="250" y="2851"/>
                    <a:pt x="291" y="1886"/>
                    <a:pt x="231" y="888"/>
                  </a:cubicBezTo>
                  <a:lnTo>
                    <a:pt x="231" y="597"/>
                  </a:lnTo>
                  <a:cubicBezTo>
                    <a:pt x="213" y="560"/>
                    <a:pt x="213" y="518"/>
                    <a:pt x="213" y="481"/>
                  </a:cubicBezTo>
                  <a:cubicBezTo>
                    <a:pt x="213" y="402"/>
                    <a:pt x="213" y="329"/>
                    <a:pt x="194" y="250"/>
                  </a:cubicBezTo>
                  <a:cubicBezTo>
                    <a:pt x="194" y="171"/>
                    <a:pt x="176" y="79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55" y="1"/>
                  </a:moveTo>
                  <a:cubicBezTo>
                    <a:pt x="37" y="38"/>
                    <a:pt x="37" y="80"/>
                    <a:pt x="18" y="116"/>
                  </a:cubicBez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80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1" y="0"/>
                  </a:moveTo>
                  <a:lnTo>
                    <a:pt x="1" y="60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2986" y="194"/>
                    <a:pt x="3023" y="116"/>
                    <a:pt x="3023" y="42"/>
                  </a:cubicBezTo>
                  <a:lnTo>
                    <a:pt x="302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3137" y="1"/>
                  </a:moveTo>
                  <a:lnTo>
                    <a:pt x="3193" y="250"/>
                  </a:lnTo>
                  <a:lnTo>
                    <a:pt x="2694" y="232"/>
                  </a:lnTo>
                  <a:lnTo>
                    <a:pt x="2407" y="232"/>
                  </a:lnTo>
                  <a:lnTo>
                    <a:pt x="2038" y="214"/>
                  </a:lnTo>
                  <a:lnTo>
                    <a:pt x="2001" y="214"/>
                  </a:lnTo>
                  <a:lnTo>
                    <a:pt x="1368" y="195"/>
                  </a:ln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2852" y="0"/>
                  </a:moveTo>
                  <a:lnTo>
                    <a:pt x="2792" y="176"/>
                  </a:lnTo>
                  <a:lnTo>
                    <a:pt x="1" y="139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3004" y="176"/>
                    <a:pt x="3023" y="79"/>
                    <a:pt x="30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345572" y="4024230"/>
              <a:ext cx="91887" cy="9225"/>
            </a:xfrm>
            <a:custGeom>
              <a:avLst/>
              <a:gdLst/>
              <a:ahLst/>
              <a:cxnLst/>
              <a:rect l="l" t="t" r="r" b="b"/>
              <a:pathLst>
                <a:path w="3277" h="329" extrusionOk="0">
                  <a:moveTo>
                    <a:pt x="0" y="1"/>
                  </a:moveTo>
                  <a:lnTo>
                    <a:pt x="0" y="135"/>
                  </a:lnTo>
                  <a:lnTo>
                    <a:pt x="638" y="176"/>
                  </a:lnTo>
                  <a:lnTo>
                    <a:pt x="1290" y="213"/>
                  </a:lnTo>
                  <a:lnTo>
                    <a:pt x="1946" y="250"/>
                  </a:lnTo>
                  <a:lnTo>
                    <a:pt x="2006" y="250"/>
                  </a:lnTo>
                  <a:lnTo>
                    <a:pt x="2292" y="269"/>
                  </a:lnTo>
                  <a:lnTo>
                    <a:pt x="2620" y="292"/>
                  </a:lnTo>
                  <a:lnTo>
                    <a:pt x="2657" y="292"/>
                  </a:lnTo>
                  <a:lnTo>
                    <a:pt x="3276" y="329"/>
                  </a:lnTo>
                  <a:cubicBezTo>
                    <a:pt x="3253" y="213"/>
                    <a:pt x="3253" y="98"/>
                    <a:pt x="32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39"/>
          <p:cNvGrpSpPr/>
          <p:nvPr/>
        </p:nvGrpSpPr>
        <p:grpSpPr>
          <a:xfrm>
            <a:off x="4542775" y="1813029"/>
            <a:ext cx="1878461" cy="4075796"/>
            <a:chOff x="6718924" y="3669636"/>
            <a:chExt cx="317974" cy="689924"/>
          </a:xfrm>
        </p:grpSpPr>
        <p:sp>
          <p:nvSpPr>
            <p:cNvPr id="852" name="Google Shape;852;p39"/>
            <p:cNvSpPr/>
            <p:nvPr/>
          </p:nvSpPr>
          <p:spPr>
            <a:xfrm>
              <a:off x="6986734" y="4330903"/>
              <a:ext cx="50164" cy="28657"/>
            </a:xfrm>
            <a:custGeom>
              <a:avLst/>
              <a:gdLst/>
              <a:ahLst/>
              <a:cxnLst/>
              <a:rect l="l" t="t" r="r" b="b"/>
              <a:pathLst>
                <a:path w="1789" h="1022" extrusionOk="0">
                  <a:moveTo>
                    <a:pt x="134" y="0"/>
                  </a:moveTo>
                  <a:cubicBezTo>
                    <a:pt x="134" y="0"/>
                    <a:pt x="0" y="384"/>
                    <a:pt x="0" y="596"/>
                  </a:cubicBezTo>
                  <a:cubicBezTo>
                    <a:pt x="0" y="809"/>
                    <a:pt x="190" y="1022"/>
                    <a:pt x="190" y="1022"/>
                  </a:cubicBezTo>
                  <a:lnTo>
                    <a:pt x="1618" y="1022"/>
                  </a:lnTo>
                  <a:cubicBezTo>
                    <a:pt x="1618" y="1022"/>
                    <a:pt x="1788" y="883"/>
                    <a:pt x="1710" y="615"/>
                  </a:cubicBezTo>
                  <a:cubicBezTo>
                    <a:pt x="1636" y="347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04699" y="4330903"/>
              <a:ext cx="47051" cy="28657"/>
            </a:xfrm>
            <a:custGeom>
              <a:avLst/>
              <a:gdLst/>
              <a:ahLst/>
              <a:cxnLst/>
              <a:rect l="l" t="t" r="r" b="b"/>
              <a:pathLst>
                <a:path w="1678" h="1022" extrusionOk="0">
                  <a:moveTo>
                    <a:pt x="486" y="0"/>
                  </a:moveTo>
                  <a:cubicBezTo>
                    <a:pt x="213" y="347"/>
                    <a:pt x="0" y="578"/>
                    <a:pt x="24" y="791"/>
                  </a:cubicBezTo>
                  <a:cubicBezTo>
                    <a:pt x="42" y="943"/>
                    <a:pt x="255" y="1022"/>
                    <a:pt x="255" y="1022"/>
                  </a:cubicBezTo>
                  <a:lnTo>
                    <a:pt x="1544" y="1022"/>
                  </a:lnTo>
                  <a:cubicBezTo>
                    <a:pt x="1544" y="1022"/>
                    <a:pt x="1678" y="906"/>
                    <a:pt x="1678" y="767"/>
                  </a:cubicBezTo>
                  <a:cubicBezTo>
                    <a:pt x="1678" y="462"/>
                    <a:pt x="1368" y="0"/>
                    <a:pt x="136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819335" y="3771589"/>
              <a:ext cx="48621" cy="13487"/>
            </a:xfrm>
            <a:custGeom>
              <a:avLst/>
              <a:gdLst/>
              <a:ahLst/>
              <a:cxnLst/>
              <a:rect l="l" t="t" r="r" b="b"/>
              <a:pathLst>
                <a:path w="1734" h="481" extrusionOk="0">
                  <a:moveTo>
                    <a:pt x="791" y="1"/>
                  </a:moveTo>
                  <a:cubicBezTo>
                    <a:pt x="362" y="1"/>
                    <a:pt x="19" y="79"/>
                    <a:pt x="19" y="79"/>
                  </a:cubicBezTo>
                  <a:cubicBezTo>
                    <a:pt x="19" y="79"/>
                    <a:pt x="1" y="292"/>
                    <a:pt x="19" y="328"/>
                  </a:cubicBezTo>
                  <a:cubicBezTo>
                    <a:pt x="19" y="365"/>
                    <a:pt x="135" y="407"/>
                    <a:pt x="153" y="426"/>
                  </a:cubicBezTo>
                  <a:cubicBezTo>
                    <a:pt x="172" y="444"/>
                    <a:pt x="597" y="481"/>
                    <a:pt x="634" y="481"/>
                  </a:cubicBezTo>
                  <a:cubicBezTo>
                    <a:pt x="675" y="481"/>
                    <a:pt x="1387" y="462"/>
                    <a:pt x="1387" y="462"/>
                  </a:cubicBezTo>
                  <a:cubicBezTo>
                    <a:pt x="1387" y="462"/>
                    <a:pt x="1733" y="310"/>
                    <a:pt x="1465" y="79"/>
                  </a:cubicBezTo>
                  <a:cubicBezTo>
                    <a:pt x="1240" y="20"/>
                    <a:pt x="1005" y="1"/>
                    <a:pt x="791" y="1"/>
                  </a:cubicBezTo>
                  <a:close/>
                </a:path>
              </a:pathLst>
            </a:custGeom>
            <a:solidFill>
              <a:srgbClr val="898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93426" y="4168439"/>
              <a:ext cx="58856" cy="164791"/>
            </a:xfrm>
            <a:custGeom>
              <a:avLst/>
              <a:gdLst/>
              <a:ahLst/>
              <a:cxnLst/>
              <a:rect l="l" t="t" r="r" b="b"/>
              <a:pathLst>
                <a:path w="2099" h="5877" extrusionOk="0">
                  <a:moveTo>
                    <a:pt x="0" y="0"/>
                  </a:moveTo>
                  <a:lnTo>
                    <a:pt x="0" y="712"/>
                  </a:lnTo>
                  <a:lnTo>
                    <a:pt x="0" y="1114"/>
                  </a:lnTo>
                  <a:cubicBezTo>
                    <a:pt x="0" y="1691"/>
                    <a:pt x="633" y="5522"/>
                    <a:pt x="888" y="5794"/>
                  </a:cubicBezTo>
                  <a:cubicBezTo>
                    <a:pt x="1013" y="5853"/>
                    <a:pt x="1156" y="5876"/>
                    <a:pt x="1287" y="5876"/>
                  </a:cubicBezTo>
                  <a:cubicBezTo>
                    <a:pt x="1372" y="5876"/>
                    <a:pt x="1453" y="5866"/>
                    <a:pt x="1521" y="5850"/>
                  </a:cubicBezTo>
                  <a:cubicBezTo>
                    <a:pt x="1673" y="5831"/>
                    <a:pt x="1770" y="5794"/>
                    <a:pt x="1770" y="5794"/>
                  </a:cubicBezTo>
                  <a:cubicBezTo>
                    <a:pt x="1770" y="4561"/>
                    <a:pt x="2098" y="3193"/>
                    <a:pt x="2098" y="2269"/>
                  </a:cubicBezTo>
                  <a:cubicBezTo>
                    <a:pt x="2098" y="1345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92155" y="3783506"/>
              <a:ext cx="68053" cy="103159"/>
            </a:xfrm>
            <a:custGeom>
              <a:avLst/>
              <a:gdLst/>
              <a:ahLst/>
              <a:cxnLst/>
              <a:rect l="l" t="t" r="r" b="b"/>
              <a:pathLst>
                <a:path w="2427" h="3679" extrusionOk="0">
                  <a:moveTo>
                    <a:pt x="157" y="1"/>
                  </a:moveTo>
                  <a:lnTo>
                    <a:pt x="0" y="1964"/>
                  </a:lnTo>
                  <a:cubicBezTo>
                    <a:pt x="273" y="2463"/>
                    <a:pt x="809" y="3041"/>
                    <a:pt x="1137" y="3387"/>
                  </a:cubicBezTo>
                  <a:cubicBezTo>
                    <a:pt x="1155" y="3406"/>
                    <a:pt x="1155" y="3406"/>
                    <a:pt x="1179" y="3424"/>
                  </a:cubicBezTo>
                  <a:cubicBezTo>
                    <a:pt x="1234" y="3484"/>
                    <a:pt x="1294" y="3540"/>
                    <a:pt x="1331" y="3581"/>
                  </a:cubicBezTo>
                  <a:cubicBezTo>
                    <a:pt x="1386" y="3637"/>
                    <a:pt x="1428" y="3678"/>
                    <a:pt x="1428" y="3678"/>
                  </a:cubicBezTo>
                  <a:lnTo>
                    <a:pt x="2426" y="3272"/>
                  </a:lnTo>
                  <a:cubicBezTo>
                    <a:pt x="2426" y="3272"/>
                    <a:pt x="1350" y="999"/>
                    <a:pt x="869" y="421"/>
                  </a:cubicBezTo>
                  <a:cubicBezTo>
                    <a:pt x="578" y="190"/>
                    <a:pt x="370" y="98"/>
                    <a:pt x="254" y="37"/>
                  </a:cubicBezTo>
                  <a:cubicBezTo>
                    <a:pt x="194" y="19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718924" y="3783506"/>
              <a:ext cx="70240" cy="95000"/>
            </a:xfrm>
            <a:custGeom>
              <a:avLst/>
              <a:gdLst/>
              <a:ahLst/>
              <a:cxnLst/>
              <a:rect l="l" t="t" r="r" b="b"/>
              <a:pathLst>
                <a:path w="2505" h="3388" extrusionOk="0">
                  <a:moveTo>
                    <a:pt x="2329" y="1"/>
                  </a:moveTo>
                  <a:cubicBezTo>
                    <a:pt x="2329" y="1"/>
                    <a:pt x="1946" y="74"/>
                    <a:pt x="1442" y="384"/>
                  </a:cubicBezTo>
                  <a:cubicBezTo>
                    <a:pt x="888" y="1096"/>
                    <a:pt x="1" y="2311"/>
                    <a:pt x="56" y="2773"/>
                  </a:cubicBezTo>
                  <a:cubicBezTo>
                    <a:pt x="79" y="2985"/>
                    <a:pt x="731" y="3387"/>
                    <a:pt x="731" y="3387"/>
                  </a:cubicBezTo>
                  <a:lnTo>
                    <a:pt x="2505" y="196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822588" y="3966439"/>
              <a:ext cx="145247" cy="202028"/>
            </a:xfrm>
            <a:custGeom>
              <a:avLst/>
              <a:gdLst/>
              <a:ahLst/>
              <a:cxnLst/>
              <a:rect l="l" t="t" r="r" b="b"/>
              <a:pathLst>
                <a:path w="5180" h="7205" extrusionOk="0">
                  <a:moveTo>
                    <a:pt x="0" y="1"/>
                  </a:moveTo>
                  <a:cubicBezTo>
                    <a:pt x="924" y="3776"/>
                    <a:pt x="3271" y="7204"/>
                    <a:pt x="3271" y="7204"/>
                  </a:cubicBezTo>
                  <a:lnTo>
                    <a:pt x="5180" y="7204"/>
                  </a:lnTo>
                  <a:cubicBezTo>
                    <a:pt x="3965" y="2140"/>
                    <a:pt x="3100" y="1"/>
                    <a:pt x="3100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6914307" y="4168439"/>
              <a:ext cx="102122" cy="165716"/>
            </a:xfrm>
            <a:custGeom>
              <a:avLst/>
              <a:gdLst/>
              <a:ahLst/>
              <a:cxnLst/>
              <a:rect l="l" t="t" r="r" b="b"/>
              <a:pathLst>
                <a:path w="3642" h="5910" extrusionOk="0">
                  <a:moveTo>
                    <a:pt x="0" y="0"/>
                  </a:moveTo>
                  <a:cubicBezTo>
                    <a:pt x="0" y="0"/>
                    <a:pt x="61" y="980"/>
                    <a:pt x="310" y="1691"/>
                  </a:cubicBezTo>
                  <a:cubicBezTo>
                    <a:pt x="735" y="2925"/>
                    <a:pt x="1003" y="3156"/>
                    <a:pt x="2717" y="5794"/>
                  </a:cubicBezTo>
                  <a:cubicBezTo>
                    <a:pt x="2717" y="5794"/>
                    <a:pt x="2791" y="5831"/>
                    <a:pt x="2930" y="5868"/>
                  </a:cubicBezTo>
                  <a:cubicBezTo>
                    <a:pt x="3022" y="5891"/>
                    <a:pt x="3119" y="5910"/>
                    <a:pt x="3235" y="5910"/>
                  </a:cubicBezTo>
                  <a:cubicBezTo>
                    <a:pt x="3526" y="5910"/>
                    <a:pt x="3641" y="5794"/>
                    <a:pt x="3641" y="5794"/>
                  </a:cubicBezTo>
                  <a:lnTo>
                    <a:pt x="2930" y="3387"/>
                  </a:lnTo>
                  <a:lnTo>
                    <a:pt x="2080" y="555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768022" y="3966439"/>
              <a:ext cx="88522" cy="202028"/>
            </a:xfrm>
            <a:custGeom>
              <a:avLst/>
              <a:gdLst/>
              <a:ahLst/>
              <a:cxnLst/>
              <a:rect l="l" t="t" r="r" b="b"/>
              <a:pathLst>
                <a:path w="3157" h="7205" extrusionOk="0">
                  <a:moveTo>
                    <a:pt x="269" y="1"/>
                  </a:moveTo>
                  <a:cubicBezTo>
                    <a:pt x="269" y="1"/>
                    <a:pt x="116" y="560"/>
                    <a:pt x="1" y="1502"/>
                  </a:cubicBezTo>
                  <a:cubicBezTo>
                    <a:pt x="1" y="2870"/>
                    <a:pt x="1003" y="7204"/>
                    <a:pt x="1003" y="7204"/>
                  </a:cubicBezTo>
                  <a:lnTo>
                    <a:pt x="2792" y="7204"/>
                  </a:lnTo>
                  <a:cubicBezTo>
                    <a:pt x="3157" y="3873"/>
                    <a:pt x="2949" y="1"/>
                    <a:pt x="2949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819868" y="3733763"/>
              <a:ext cx="39929" cy="48593"/>
            </a:xfrm>
            <a:custGeom>
              <a:avLst/>
              <a:gdLst/>
              <a:ahLst/>
              <a:cxnLst/>
              <a:rect l="l" t="t" r="r" b="b"/>
              <a:pathLst>
                <a:path w="1424" h="1733" extrusionOk="0">
                  <a:moveTo>
                    <a:pt x="268" y="0"/>
                  </a:moveTo>
                  <a:cubicBezTo>
                    <a:pt x="268" y="0"/>
                    <a:pt x="231" y="716"/>
                    <a:pt x="97" y="1409"/>
                  </a:cubicBezTo>
                  <a:cubicBezTo>
                    <a:pt x="97" y="1446"/>
                    <a:pt x="79" y="1465"/>
                    <a:pt x="37" y="1465"/>
                  </a:cubicBezTo>
                  <a:lnTo>
                    <a:pt x="0" y="1465"/>
                  </a:lnTo>
                  <a:cubicBezTo>
                    <a:pt x="60" y="1562"/>
                    <a:pt x="194" y="1733"/>
                    <a:pt x="730" y="1733"/>
                  </a:cubicBezTo>
                  <a:cubicBezTo>
                    <a:pt x="1271" y="1733"/>
                    <a:pt x="1405" y="1562"/>
                    <a:pt x="1423" y="1465"/>
                  </a:cubicBezTo>
                  <a:cubicBezTo>
                    <a:pt x="1405" y="1465"/>
                    <a:pt x="1368" y="1446"/>
                    <a:pt x="1368" y="1409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6775537" y="3773776"/>
              <a:ext cx="134003" cy="209403"/>
            </a:xfrm>
            <a:custGeom>
              <a:avLst/>
              <a:gdLst/>
              <a:ahLst/>
              <a:cxnLst/>
              <a:rect l="l" t="t" r="r" b="b"/>
              <a:pathLst>
                <a:path w="4779" h="7468" extrusionOk="0">
                  <a:moveTo>
                    <a:pt x="1581" y="1"/>
                  </a:moveTo>
                  <a:lnTo>
                    <a:pt x="1410" y="56"/>
                  </a:lnTo>
                  <a:lnTo>
                    <a:pt x="1350" y="75"/>
                  </a:lnTo>
                  <a:cubicBezTo>
                    <a:pt x="1119" y="135"/>
                    <a:pt x="772" y="214"/>
                    <a:pt x="310" y="348"/>
                  </a:cubicBezTo>
                  <a:cubicBezTo>
                    <a:pt x="158" y="1503"/>
                    <a:pt x="213" y="2639"/>
                    <a:pt x="486" y="3582"/>
                  </a:cubicBezTo>
                  <a:cubicBezTo>
                    <a:pt x="560" y="4926"/>
                    <a:pt x="329" y="4792"/>
                    <a:pt x="486" y="5236"/>
                  </a:cubicBezTo>
                  <a:lnTo>
                    <a:pt x="486" y="5255"/>
                  </a:lnTo>
                  <a:cubicBezTo>
                    <a:pt x="176" y="6220"/>
                    <a:pt x="1" y="6872"/>
                    <a:pt x="1" y="6872"/>
                  </a:cubicBezTo>
                  <a:cubicBezTo>
                    <a:pt x="1" y="6872"/>
                    <a:pt x="1234" y="7468"/>
                    <a:pt x="2967" y="7468"/>
                  </a:cubicBezTo>
                  <a:cubicBezTo>
                    <a:pt x="4584" y="7468"/>
                    <a:pt x="4778" y="6872"/>
                    <a:pt x="4778" y="6872"/>
                  </a:cubicBezTo>
                  <a:lnTo>
                    <a:pt x="4275" y="5333"/>
                  </a:lnTo>
                  <a:lnTo>
                    <a:pt x="4159" y="5005"/>
                  </a:lnTo>
                  <a:cubicBezTo>
                    <a:pt x="4159" y="5005"/>
                    <a:pt x="4275" y="3813"/>
                    <a:pt x="4353" y="2598"/>
                  </a:cubicBezTo>
                  <a:cubicBezTo>
                    <a:pt x="4390" y="1674"/>
                    <a:pt x="4413" y="731"/>
                    <a:pt x="4316" y="348"/>
                  </a:cubicBezTo>
                  <a:cubicBezTo>
                    <a:pt x="3910" y="190"/>
                    <a:pt x="3679" y="135"/>
                    <a:pt x="3448" y="98"/>
                  </a:cubicBezTo>
                  <a:lnTo>
                    <a:pt x="3217" y="38"/>
                  </a:lnTo>
                  <a:lnTo>
                    <a:pt x="3027" y="1"/>
                  </a:lnTo>
                  <a:cubicBezTo>
                    <a:pt x="3027" y="1"/>
                    <a:pt x="3027" y="19"/>
                    <a:pt x="3004" y="38"/>
                  </a:cubicBezTo>
                  <a:cubicBezTo>
                    <a:pt x="2986" y="135"/>
                    <a:pt x="2852" y="306"/>
                    <a:pt x="2311" y="306"/>
                  </a:cubicBezTo>
                  <a:cubicBezTo>
                    <a:pt x="1775" y="306"/>
                    <a:pt x="1641" y="135"/>
                    <a:pt x="1581" y="38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6775537" y="3921098"/>
              <a:ext cx="134003" cy="62081"/>
            </a:xfrm>
            <a:custGeom>
              <a:avLst/>
              <a:gdLst/>
              <a:ahLst/>
              <a:cxnLst/>
              <a:rect l="l" t="t" r="r" b="b"/>
              <a:pathLst>
                <a:path w="4779" h="2214" extrusionOk="0">
                  <a:moveTo>
                    <a:pt x="486" y="1"/>
                  </a:moveTo>
                  <a:cubicBezTo>
                    <a:pt x="463" y="98"/>
                    <a:pt x="426" y="176"/>
                    <a:pt x="407" y="273"/>
                  </a:cubicBezTo>
                  <a:cubicBezTo>
                    <a:pt x="347" y="444"/>
                    <a:pt x="310" y="597"/>
                    <a:pt x="255" y="735"/>
                  </a:cubicBezTo>
                  <a:cubicBezTo>
                    <a:pt x="98" y="1290"/>
                    <a:pt x="1" y="1618"/>
                    <a:pt x="1" y="1618"/>
                  </a:cubicBezTo>
                  <a:cubicBezTo>
                    <a:pt x="1" y="1618"/>
                    <a:pt x="1234" y="2214"/>
                    <a:pt x="2967" y="2214"/>
                  </a:cubicBezTo>
                  <a:cubicBezTo>
                    <a:pt x="4584" y="2214"/>
                    <a:pt x="4778" y="1618"/>
                    <a:pt x="4778" y="1618"/>
                  </a:cubicBezTo>
                  <a:lnTo>
                    <a:pt x="4275" y="79"/>
                  </a:lnTo>
                  <a:cubicBezTo>
                    <a:pt x="3556" y="206"/>
                    <a:pt x="2930" y="253"/>
                    <a:pt x="2398" y="253"/>
                  </a:cubicBezTo>
                  <a:cubicBezTo>
                    <a:pt x="1477" y="253"/>
                    <a:pt x="838" y="112"/>
                    <a:pt x="48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803661" y="3775795"/>
              <a:ext cx="16235" cy="66034"/>
            </a:xfrm>
            <a:custGeom>
              <a:avLst/>
              <a:gdLst/>
              <a:ahLst/>
              <a:cxnLst/>
              <a:rect l="l" t="t" r="r" b="b"/>
              <a:pathLst>
                <a:path w="579" h="2355" extrusionOk="0">
                  <a:moveTo>
                    <a:pt x="289" y="1"/>
                  </a:moveTo>
                  <a:cubicBezTo>
                    <a:pt x="97" y="1"/>
                    <a:pt x="0" y="81"/>
                    <a:pt x="0" y="81"/>
                  </a:cubicBezTo>
                  <a:cubicBezTo>
                    <a:pt x="0" y="81"/>
                    <a:pt x="250" y="1084"/>
                    <a:pt x="195" y="2313"/>
                  </a:cubicBezTo>
                  <a:lnTo>
                    <a:pt x="523" y="2355"/>
                  </a:lnTo>
                  <a:cubicBezTo>
                    <a:pt x="523" y="2355"/>
                    <a:pt x="578" y="604"/>
                    <a:pt x="347" y="3"/>
                  </a:cubicBezTo>
                  <a:cubicBezTo>
                    <a:pt x="327" y="1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865714" y="3776496"/>
              <a:ext cx="16740" cy="65333"/>
            </a:xfrm>
            <a:custGeom>
              <a:avLst/>
              <a:gdLst/>
              <a:ahLst/>
              <a:cxnLst/>
              <a:rect l="l" t="t" r="r" b="b"/>
              <a:pathLst>
                <a:path w="597" h="2330" extrusionOk="0">
                  <a:moveTo>
                    <a:pt x="232" y="1"/>
                  </a:moveTo>
                  <a:cubicBezTo>
                    <a:pt x="1" y="597"/>
                    <a:pt x="19" y="2330"/>
                    <a:pt x="19" y="2330"/>
                  </a:cubicBezTo>
                  <a:lnTo>
                    <a:pt x="366" y="2288"/>
                  </a:lnTo>
                  <a:cubicBezTo>
                    <a:pt x="310" y="1059"/>
                    <a:pt x="597" y="93"/>
                    <a:pt x="597" y="93"/>
                  </a:cubicBezTo>
                  <a:cubicBezTo>
                    <a:pt x="597" y="93"/>
                    <a:pt x="523" y="1"/>
                    <a:pt x="232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6763227" y="3825622"/>
              <a:ext cx="208365" cy="365249"/>
            </a:xfrm>
            <a:custGeom>
              <a:avLst/>
              <a:gdLst/>
              <a:ahLst/>
              <a:cxnLst/>
              <a:rect l="l" t="t" r="r" b="b"/>
              <a:pathLst>
                <a:path w="7431" h="13026" extrusionOk="0">
                  <a:moveTo>
                    <a:pt x="1327" y="0"/>
                  </a:moveTo>
                  <a:cubicBezTo>
                    <a:pt x="1327" y="0"/>
                    <a:pt x="1655" y="1867"/>
                    <a:pt x="999" y="3715"/>
                  </a:cubicBezTo>
                  <a:cubicBezTo>
                    <a:pt x="943" y="3868"/>
                    <a:pt x="883" y="4025"/>
                    <a:pt x="828" y="4177"/>
                  </a:cubicBezTo>
                  <a:cubicBezTo>
                    <a:pt x="809" y="4214"/>
                    <a:pt x="786" y="4256"/>
                    <a:pt x="768" y="4274"/>
                  </a:cubicBezTo>
                  <a:cubicBezTo>
                    <a:pt x="384" y="5101"/>
                    <a:pt x="135" y="6007"/>
                    <a:pt x="93" y="6913"/>
                  </a:cubicBezTo>
                  <a:cubicBezTo>
                    <a:pt x="1" y="8761"/>
                    <a:pt x="190" y="10087"/>
                    <a:pt x="809" y="12434"/>
                  </a:cubicBezTo>
                  <a:cubicBezTo>
                    <a:pt x="902" y="12457"/>
                    <a:pt x="980" y="12476"/>
                    <a:pt x="1077" y="12494"/>
                  </a:cubicBezTo>
                  <a:cubicBezTo>
                    <a:pt x="1849" y="12688"/>
                    <a:pt x="2542" y="12822"/>
                    <a:pt x="3138" y="12896"/>
                  </a:cubicBezTo>
                  <a:cubicBezTo>
                    <a:pt x="3775" y="12986"/>
                    <a:pt x="4324" y="13026"/>
                    <a:pt x="4794" y="13026"/>
                  </a:cubicBezTo>
                  <a:cubicBezTo>
                    <a:pt x="5047" y="13026"/>
                    <a:pt x="5277" y="13014"/>
                    <a:pt x="5485" y="12993"/>
                  </a:cubicBezTo>
                  <a:cubicBezTo>
                    <a:pt x="6622" y="12878"/>
                    <a:pt x="7140" y="12531"/>
                    <a:pt x="7334" y="12342"/>
                  </a:cubicBezTo>
                  <a:cubicBezTo>
                    <a:pt x="7412" y="12282"/>
                    <a:pt x="7431" y="12226"/>
                    <a:pt x="7431" y="12226"/>
                  </a:cubicBezTo>
                  <a:cubicBezTo>
                    <a:pt x="7431" y="12226"/>
                    <a:pt x="6294" y="7490"/>
                    <a:pt x="5638" y="5619"/>
                  </a:cubicBezTo>
                  <a:cubicBezTo>
                    <a:pt x="5254" y="4542"/>
                    <a:pt x="4945" y="3655"/>
                    <a:pt x="4755" y="3101"/>
                  </a:cubicBezTo>
                  <a:cubicBezTo>
                    <a:pt x="4621" y="2694"/>
                    <a:pt x="4543" y="2463"/>
                    <a:pt x="4543" y="2463"/>
                  </a:cubicBezTo>
                  <a:cubicBezTo>
                    <a:pt x="4543" y="2463"/>
                    <a:pt x="4640" y="1386"/>
                    <a:pt x="4598" y="56"/>
                  </a:cubicBezTo>
                  <a:lnTo>
                    <a:pt x="4598" y="56"/>
                  </a:lnTo>
                  <a:cubicBezTo>
                    <a:pt x="4084" y="136"/>
                    <a:pt x="3590" y="164"/>
                    <a:pt x="3149" y="164"/>
                  </a:cubicBezTo>
                  <a:cubicBezTo>
                    <a:pt x="2086" y="164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785912" y="3912546"/>
              <a:ext cx="185681" cy="278325"/>
            </a:xfrm>
            <a:custGeom>
              <a:avLst/>
              <a:gdLst/>
              <a:ahLst/>
              <a:cxnLst/>
              <a:rect l="l" t="t" r="r" b="b"/>
              <a:pathLst>
                <a:path w="6622" h="9926" extrusionOk="0">
                  <a:moveTo>
                    <a:pt x="3946" y="1"/>
                  </a:moveTo>
                  <a:lnTo>
                    <a:pt x="2269" y="555"/>
                  </a:lnTo>
                  <a:lnTo>
                    <a:pt x="2597" y="2311"/>
                  </a:lnTo>
                  <a:cubicBezTo>
                    <a:pt x="2669" y="2678"/>
                    <a:pt x="2994" y="2933"/>
                    <a:pt x="3359" y="2933"/>
                  </a:cubicBezTo>
                  <a:cubicBezTo>
                    <a:pt x="3395" y="2933"/>
                    <a:pt x="3430" y="2930"/>
                    <a:pt x="3466" y="2925"/>
                  </a:cubicBezTo>
                  <a:cubicBezTo>
                    <a:pt x="3504" y="2921"/>
                    <a:pt x="3542" y="2918"/>
                    <a:pt x="3579" y="2918"/>
                  </a:cubicBezTo>
                  <a:cubicBezTo>
                    <a:pt x="4014" y="2918"/>
                    <a:pt x="4396" y="3233"/>
                    <a:pt x="4464" y="3697"/>
                  </a:cubicBezTo>
                  <a:cubicBezTo>
                    <a:pt x="4464" y="3831"/>
                    <a:pt x="4506" y="4002"/>
                    <a:pt x="4524" y="4178"/>
                  </a:cubicBezTo>
                  <a:cubicBezTo>
                    <a:pt x="4829" y="6890"/>
                    <a:pt x="2731" y="9279"/>
                    <a:pt x="0" y="9334"/>
                  </a:cubicBezTo>
                  <a:cubicBezTo>
                    <a:pt x="93" y="9357"/>
                    <a:pt x="171" y="9376"/>
                    <a:pt x="268" y="9394"/>
                  </a:cubicBezTo>
                  <a:cubicBezTo>
                    <a:pt x="1040" y="9588"/>
                    <a:pt x="1733" y="9722"/>
                    <a:pt x="2329" y="9796"/>
                  </a:cubicBezTo>
                  <a:cubicBezTo>
                    <a:pt x="2966" y="9886"/>
                    <a:pt x="3515" y="9926"/>
                    <a:pt x="3985" y="9926"/>
                  </a:cubicBezTo>
                  <a:cubicBezTo>
                    <a:pt x="4238" y="9926"/>
                    <a:pt x="4468" y="9914"/>
                    <a:pt x="4676" y="9893"/>
                  </a:cubicBezTo>
                  <a:cubicBezTo>
                    <a:pt x="5813" y="9778"/>
                    <a:pt x="6331" y="9431"/>
                    <a:pt x="6525" y="9242"/>
                  </a:cubicBezTo>
                  <a:cubicBezTo>
                    <a:pt x="6603" y="9182"/>
                    <a:pt x="6622" y="9126"/>
                    <a:pt x="6622" y="9126"/>
                  </a:cubicBezTo>
                  <a:cubicBezTo>
                    <a:pt x="6622" y="9126"/>
                    <a:pt x="5485" y="4390"/>
                    <a:pt x="4829" y="2519"/>
                  </a:cubicBezTo>
                  <a:cubicBezTo>
                    <a:pt x="4445" y="1442"/>
                    <a:pt x="4136" y="555"/>
                    <a:pt x="3946" y="1"/>
                  </a:cubicBez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97184" y="3814210"/>
              <a:ext cx="15702" cy="21675"/>
            </a:xfrm>
            <a:custGeom>
              <a:avLst/>
              <a:gdLst/>
              <a:ahLst/>
              <a:cxnLst/>
              <a:rect l="l" t="t" r="r" b="b"/>
              <a:pathLst>
                <a:path w="560" h="773" extrusionOk="0">
                  <a:moveTo>
                    <a:pt x="462" y="1"/>
                  </a:moveTo>
                  <a:cubicBezTo>
                    <a:pt x="462" y="1"/>
                    <a:pt x="310" y="42"/>
                    <a:pt x="79" y="135"/>
                  </a:cubicBezTo>
                  <a:cubicBezTo>
                    <a:pt x="61" y="135"/>
                    <a:pt x="19" y="158"/>
                    <a:pt x="0" y="158"/>
                  </a:cubicBezTo>
                  <a:cubicBezTo>
                    <a:pt x="0" y="158"/>
                    <a:pt x="37" y="481"/>
                    <a:pt x="61" y="772"/>
                  </a:cubicBezTo>
                  <a:lnTo>
                    <a:pt x="560" y="504"/>
                  </a:lnTo>
                  <a:lnTo>
                    <a:pt x="560" y="48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82659" y="3928753"/>
              <a:ext cx="8580" cy="13487"/>
            </a:xfrm>
            <a:custGeom>
              <a:avLst/>
              <a:gdLst/>
              <a:ahLst/>
              <a:cxnLst/>
              <a:rect l="l" t="t" r="r" b="b"/>
              <a:pathLst>
                <a:path w="306" h="481" extrusionOk="0">
                  <a:moveTo>
                    <a:pt x="135" y="0"/>
                  </a:moveTo>
                  <a:cubicBezTo>
                    <a:pt x="75" y="153"/>
                    <a:pt x="1" y="324"/>
                    <a:pt x="1" y="439"/>
                  </a:cubicBezTo>
                  <a:cubicBezTo>
                    <a:pt x="38" y="462"/>
                    <a:pt x="75" y="481"/>
                    <a:pt x="116" y="481"/>
                  </a:cubicBezTo>
                  <a:cubicBezTo>
                    <a:pt x="190" y="324"/>
                    <a:pt x="250" y="171"/>
                    <a:pt x="306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19457" y="3818612"/>
              <a:ext cx="79942" cy="59753"/>
            </a:xfrm>
            <a:custGeom>
              <a:avLst/>
              <a:gdLst/>
              <a:ahLst/>
              <a:cxnLst/>
              <a:rect l="l" t="t" r="r" b="b"/>
              <a:pathLst>
                <a:path w="2851" h="2131" extrusionOk="0">
                  <a:moveTo>
                    <a:pt x="2772" y="1"/>
                  </a:moveTo>
                  <a:cubicBezTo>
                    <a:pt x="2735" y="19"/>
                    <a:pt x="2675" y="38"/>
                    <a:pt x="2638" y="38"/>
                  </a:cubicBezTo>
                  <a:cubicBezTo>
                    <a:pt x="1848" y="306"/>
                    <a:pt x="559" y="768"/>
                    <a:pt x="347" y="925"/>
                  </a:cubicBezTo>
                  <a:cubicBezTo>
                    <a:pt x="268" y="980"/>
                    <a:pt x="194" y="1077"/>
                    <a:pt x="134" y="1156"/>
                  </a:cubicBezTo>
                  <a:cubicBezTo>
                    <a:pt x="0" y="1364"/>
                    <a:pt x="0" y="1595"/>
                    <a:pt x="116" y="1789"/>
                  </a:cubicBezTo>
                  <a:cubicBezTo>
                    <a:pt x="176" y="1886"/>
                    <a:pt x="231" y="1964"/>
                    <a:pt x="328" y="2020"/>
                  </a:cubicBezTo>
                  <a:cubicBezTo>
                    <a:pt x="444" y="2096"/>
                    <a:pt x="554" y="2130"/>
                    <a:pt x="667" y="2130"/>
                  </a:cubicBezTo>
                  <a:cubicBezTo>
                    <a:pt x="1042" y="2130"/>
                    <a:pt x="1443" y="1748"/>
                    <a:pt x="2139" y="1230"/>
                  </a:cubicBezTo>
                  <a:cubicBezTo>
                    <a:pt x="2139" y="1230"/>
                    <a:pt x="2213" y="1174"/>
                    <a:pt x="2851" y="786"/>
                  </a:cubicBezTo>
                  <a:lnTo>
                    <a:pt x="2851" y="712"/>
                  </a:lnTo>
                  <a:cubicBezTo>
                    <a:pt x="2833" y="421"/>
                    <a:pt x="2772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912232" y="3898947"/>
              <a:ext cx="22039" cy="1645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74" y="0"/>
                  </a:moveTo>
                  <a:cubicBezTo>
                    <a:pt x="19" y="24"/>
                    <a:pt x="1" y="97"/>
                    <a:pt x="19" y="176"/>
                  </a:cubicBezTo>
                  <a:cubicBezTo>
                    <a:pt x="50" y="355"/>
                    <a:pt x="261" y="586"/>
                    <a:pt x="589" y="586"/>
                  </a:cubicBezTo>
                  <a:cubicBezTo>
                    <a:pt x="651" y="586"/>
                    <a:pt x="716" y="578"/>
                    <a:pt x="786" y="560"/>
                  </a:cubicBezTo>
                  <a:cubicBezTo>
                    <a:pt x="786" y="560"/>
                    <a:pt x="500" y="79"/>
                    <a:pt x="17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903540" y="3897377"/>
              <a:ext cx="29722" cy="27507"/>
            </a:xfrm>
            <a:custGeom>
              <a:avLst/>
              <a:gdLst/>
              <a:ahLst/>
              <a:cxnLst/>
              <a:rect l="l" t="t" r="r" b="b"/>
              <a:pathLst>
                <a:path w="1060" h="981" extrusionOk="0">
                  <a:moveTo>
                    <a:pt x="500" y="1"/>
                  </a:moveTo>
                  <a:cubicBezTo>
                    <a:pt x="384" y="116"/>
                    <a:pt x="172" y="311"/>
                    <a:pt x="1" y="482"/>
                  </a:cubicBezTo>
                  <a:cubicBezTo>
                    <a:pt x="38" y="676"/>
                    <a:pt x="135" y="865"/>
                    <a:pt x="195" y="981"/>
                  </a:cubicBezTo>
                  <a:lnTo>
                    <a:pt x="1059" y="463"/>
                  </a:lnTo>
                  <a:cubicBezTo>
                    <a:pt x="980" y="384"/>
                    <a:pt x="749" y="98"/>
                    <a:pt x="50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914307" y="3864934"/>
              <a:ext cx="50808" cy="49715"/>
            </a:xfrm>
            <a:custGeom>
              <a:avLst/>
              <a:gdLst/>
              <a:ahLst/>
              <a:cxnLst/>
              <a:rect l="l" t="t" r="r" b="b"/>
              <a:pathLst>
                <a:path w="1812" h="1773" extrusionOk="0">
                  <a:moveTo>
                    <a:pt x="1240" y="0"/>
                  </a:moveTo>
                  <a:cubicBezTo>
                    <a:pt x="1185" y="0"/>
                    <a:pt x="1124" y="17"/>
                    <a:pt x="1059" y="58"/>
                  </a:cubicBezTo>
                  <a:cubicBezTo>
                    <a:pt x="791" y="252"/>
                    <a:pt x="578" y="405"/>
                    <a:pt x="444" y="562"/>
                  </a:cubicBezTo>
                  <a:cubicBezTo>
                    <a:pt x="116" y="964"/>
                    <a:pt x="0" y="1213"/>
                    <a:pt x="0" y="1213"/>
                  </a:cubicBezTo>
                  <a:cubicBezTo>
                    <a:pt x="14" y="1207"/>
                    <a:pt x="28" y="1205"/>
                    <a:pt x="40" y="1205"/>
                  </a:cubicBezTo>
                  <a:cubicBezTo>
                    <a:pt x="65" y="1205"/>
                    <a:pt x="85" y="1213"/>
                    <a:pt x="97" y="1213"/>
                  </a:cubicBezTo>
                  <a:cubicBezTo>
                    <a:pt x="231" y="1255"/>
                    <a:pt x="365" y="1352"/>
                    <a:pt x="481" y="1468"/>
                  </a:cubicBezTo>
                  <a:cubicBezTo>
                    <a:pt x="620" y="1620"/>
                    <a:pt x="712" y="1773"/>
                    <a:pt x="712" y="1773"/>
                  </a:cubicBezTo>
                  <a:cubicBezTo>
                    <a:pt x="1447" y="1255"/>
                    <a:pt x="1812" y="774"/>
                    <a:pt x="1599" y="289"/>
                  </a:cubicBezTo>
                  <a:lnTo>
                    <a:pt x="1599" y="271"/>
                  </a:lnTo>
                  <a:cubicBezTo>
                    <a:pt x="1539" y="169"/>
                    <a:pt x="1416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815073" y="3773776"/>
              <a:ext cx="50668" cy="17273"/>
            </a:xfrm>
            <a:custGeom>
              <a:avLst/>
              <a:gdLst/>
              <a:ahLst/>
              <a:cxnLst/>
              <a:rect l="l" t="t" r="r" b="b"/>
              <a:pathLst>
                <a:path w="1807" h="616" extrusionOk="0">
                  <a:moveTo>
                    <a:pt x="171" y="1"/>
                  </a:moveTo>
                  <a:lnTo>
                    <a:pt x="0" y="56"/>
                  </a:lnTo>
                  <a:cubicBezTo>
                    <a:pt x="19" y="232"/>
                    <a:pt x="153" y="615"/>
                    <a:pt x="883" y="615"/>
                  </a:cubicBezTo>
                  <a:cubicBezTo>
                    <a:pt x="1557" y="615"/>
                    <a:pt x="1733" y="287"/>
                    <a:pt x="1807" y="38"/>
                  </a:cubicBezTo>
                  <a:lnTo>
                    <a:pt x="1617" y="1"/>
                  </a:lnTo>
                  <a:cubicBezTo>
                    <a:pt x="1617" y="1"/>
                    <a:pt x="1617" y="19"/>
                    <a:pt x="1594" y="38"/>
                  </a:cubicBezTo>
                  <a:cubicBezTo>
                    <a:pt x="1576" y="135"/>
                    <a:pt x="1442" y="306"/>
                    <a:pt x="901" y="306"/>
                  </a:cubicBezTo>
                  <a:cubicBezTo>
                    <a:pt x="365" y="306"/>
                    <a:pt x="231" y="135"/>
                    <a:pt x="171" y="3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819868" y="3843372"/>
              <a:ext cx="58828" cy="38920"/>
            </a:xfrm>
            <a:custGeom>
              <a:avLst/>
              <a:gdLst/>
              <a:ahLst/>
              <a:cxnLst/>
              <a:rect l="l" t="t" r="r" b="b"/>
              <a:pathLst>
                <a:path w="2098" h="1388" extrusionOk="0">
                  <a:moveTo>
                    <a:pt x="2098" y="0"/>
                  </a:moveTo>
                  <a:cubicBezTo>
                    <a:pt x="1704" y="88"/>
                    <a:pt x="1308" y="115"/>
                    <a:pt x="967" y="115"/>
                  </a:cubicBezTo>
                  <a:cubicBezTo>
                    <a:pt x="408" y="115"/>
                    <a:pt x="0" y="42"/>
                    <a:pt x="0" y="42"/>
                  </a:cubicBezTo>
                  <a:lnTo>
                    <a:pt x="0" y="42"/>
                  </a:lnTo>
                  <a:cubicBezTo>
                    <a:pt x="0" y="42"/>
                    <a:pt x="37" y="693"/>
                    <a:pt x="347" y="1331"/>
                  </a:cubicBezTo>
                  <a:cubicBezTo>
                    <a:pt x="562" y="1374"/>
                    <a:pt x="807" y="1388"/>
                    <a:pt x="1030" y="1388"/>
                  </a:cubicBezTo>
                  <a:cubicBezTo>
                    <a:pt x="1404" y="1388"/>
                    <a:pt x="1714" y="1349"/>
                    <a:pt x="1714" y="1349"/>
                  </a:cubicBezTo>
                  <a:cubicBezTo>
                    <a:pt x="1714" y="1349"/>
                    <a:pt x="1945" y="1021"/>
                    <a:pt x="209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847460" y="3888180"/>
              <a:ext cx="68053" cy="93962"/>
            </a:xfrm>
            <a:custGeom>
              <a:avLst/>
              <a:gdLst/>
              <a:ahLst/>
              <a:cxnLst/>
              <a:rect l="l" t="t" r="r" b="b"/>
              <a:pathLst>
                <a:path w="2427" h="3351" extrusionOk="0">
                  <a:moveTo>
                    <a:pt x="1617" y="1"/>
                  </a:moveTo>
                  <a:lnTo>
                    <a:pt x="268" y="232"/>
                  </a:lnTo>
                  <a:lnTo>
                    <a:pt x="37" y="944"/>
                  </a:lnTo>
                  <a:cubicBezTo>
                    <a:pt x="19" y="985"/>
                    <a:pt x="0" y="1041"/>
                    <a:pt x="19" y="1101"/>
                  </a:cubicBezTo>
                  <a:lnTo>
                    <a:pt x="536" y="3235"/>
                  </a:lnTo>
                  <a:lnTo>
                    <a:pt x="555" y="3351"/>
                  </a:lnTo>
                  <a:lnTo>
                    <a:pt x="2426" y="3023"/>
                  </a:lnTo>
                  <a:lnTo>
                    <a:pt x="2329" y="2371"/>
                  </a:lnTo>
                  <a:lnTo>
                    <a:pt x="2135" y="712"/>
                  </a:lnTo>
                  <a:cubicBezTo>
                    <a:pt x="2135" y="657"/>
                    <a:pt x="2116" y="615"/>
                    <a:pt x="2079" y="578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6850039" y="3890899"/>
              <a:ext cx="62221" cy="88522"/>
            </a:xfrm>
            <a:custGeom>
              <a:avLst/>
              <a:gdLst/>
              <a:ahLst/>
              <a:cxnLst/>
              <a:rect l="l" t="t" r="r" b="b"/>
              <a:pathLst>
                <a:path w="2219" h="3157" extrusionOk="0">
                  <a:moveTo>
                    <a:pt x="1484" y="1"/>
                  </a:moveTo>
                  <a:lnTo>
                    <a:pt x="232" y="232"/>
                  </a:lnTo>
                  <a:lnTo>
                    <a:pt x="24" y="865"/>
                  </a:lnTo>
                  <a:cubicBezTo>
                    <a:pt x="24" y="907"/>
                    <a:pt x="1" y="944"/>
                    <a:pt x="24" y="981"/>
                  </a:cubicBezTo>
                  <a:lnTo>
                    <a:pt x="541" y="3157"/>
                  </a:lnTo>
                  <a:lnTo>
                    <a:pt x="2219" y="2852"/>
                  </a:lnTo>
                  <a:lnTo>
                    <a:pt x="1946" y="634"/>
                  </a:lnTo>
                  <a:cubicBezTo>
                    <a:pt x="1946" y="597"/>
                    <a:pt x="1927" y="560"/>
                    <a:pt x="1909" y="542"/>
                  </a:cubicBezTo>
                  <a:lnTo>
                    <a:pt x="148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861452" y="3920061"/>
              <a:ext cx="37854" cy="23750"/>
            </a:xfrm>
            <a:custGeom>
              <a:avLst/>
              <a:gdLst/>
              <a:ahLst/>
              <a:cxnLst/>
              <a:rect l="l" t="t" r="r" b="b"/>
              <a:pathLst>
                <a:path w="1350" h="847" extrusionOk="0">
                  <a:moveTo>
                    <a:pt x="1308" y="1"/>
                  </a:moveTo>
                  <a:lnTo>
                    <a:pt x="0" y="232"/>
                  </a:lnTo>
                  <a:lnTo>
                    <a:pt x="194" y="846"/>
                  </a:lnTo>
                  <a:lnTo>
                    <a:pt x="1349" y="694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901352" y="3905648"/>
              <a:ext cx="8692" cy="6561"/>
            </a:xfrm>
            <a:custGeom>
              <a:avLst/>
              <a:gdLst/>
              <a:ahLst/>
              <a:cxnLst/>
              <a:rect l="l" t="t" r="r" b="b"/>
              <a:pathLst>
                <a:path w="310" h="234" extrusionOk="0">
                  <a:moveTo>
                    <a:pt x="222" y="0"/>
                  </a:moveTo>
                  <a:cubicBezTo>
                    <a:pt x="208" y="0"/>
                    <a:pt x="192" y="6"/>
                    <a:pt x="176" y="16"/>
                  </a:cubicBezTo>
                  <a:lnTo>
                    <a:pt x="42" y="108"/>
                  </a:lnTo>
                  <a:cubicBezTo>
                    <a:pt x="0" y="131"/>
                    <a:pt x="0" y="168"/>
                    <a:pt x="19" y="205"/>
                  </a:cubicBezTo>
                  <a:cubicBezTo>
                    <a:pt x="35" y="218"/>
                    <a:pt x="49" y="233"/>
                    <a:pt x="69" y="233"/>
                  </a:cubicBezTo>
                  <a:cubicBezTo>
                    <a:pt x="77" y="233"/>
                    <a:pt x="86" y="230"/>
                    <a:pt x="97" y="223"/>
                  </a:cubicBezTo>
                  <a:lnTo>
                    <a:pt x="250" y="168"/>
                  </a:lnTo>
                  <a:cubicBezTo>
                    <a:pt x="310" y="168"/>
                    <a:pt x="310" y="108"/>
                    <a:pt x="291" y="71"/>
                  </a:cubicBezTo>
                  <a:lnTo>
                    <a:pt x="273" y="34"/>
                  </a:lnTo>
                  <a:cubicBezTo>
                    <a:pt x="260" y="10"/>
                    <a:pt x="242" y="0"/>
                    <a:pt x="222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901857" y="3913079"/>
              <a:ext cx="9225" cy="5328"/>
            </a:xfrm>
            <a:custGeom>
              <a:avLst/>
              <a:gdLst/>
              <a:ahLst/>
              <a:cxnLst/>
              <a:rect l="l" t="t" r="r" b="b"/>
              <a:pathLst>
                <a:path w="329" h="190" extrusionOk="0">
                  <a:moveTo>
                    <a:pt x="79" y="0"/>
                  </a:moveTo>
                  <a:cubicBezTo>
                    <a:pt x="42" y="0"/>
                    <a:pt x="1" y="37"/>
                    <a:pt x="1" y="56"/>
                  </a:cubicBezTo>
                  <a:cubicBezTo>
                    <a:pt x="1" y="97"/>
                    <a:pt x="24" y="134"/>
                    <a:pt x="61" y="134"/>
                  </a:cubicBezTo>
                  <a:lnTo>
                    <a:pt x="232" y="190"/>
                  </a:lnTo>
                  <a:cubicBezTo>
                    <a:pt x="273" y="190"/>
                    <a:pt x="310" y="171"/>
                    <a:pt x="329" y="134"/>
                  </a:cubicBezTo>
                  <a:lnTo>
                    <a:pt x="329" y="74"/>
                  </a:lnTo>
                  <a:cubicBezTo>
                    <a:pt x="329" y="37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902502" y="3919024"/>
              <a:ext cx="8580" cy="5524"/>
            </a:xfrm>
            <a:custGeom>
              <a:avLst/>
              <a:gdLst/>
              <a:ahLst/>
              <a:cxnLst/>
              <a:rect l="l" t="t" r="r" b="b"/>
              <a:pathLst>
                <a:path w="306" h="197" extrusionOk="0">
                  <a:moveTo>
                    <a:pt x="75" y="1"/>
                  </a:moveTo>
                  <a:cubicBezTo>
                    <a:pt x="38" y="1"/>
                    <a:pt x="19" y="19"/>
                    <a:pt x="1" y="38"/>
                  </a:cubicBezTo>
                  <a:cubicBezTo>
                    <a:pt x="1" y="75"/>
                    <a:pt x="19" y="116"/>
                    <a:pt x="38" y="135"/>
                  </a:cubicBezTo>
                  <a:lnTo>
                    <a:pt x="190" y="190"/>
                  </a:lnTo>
                  <a:cubicBezTo>
                    <a:pt x="201" y="195"/>
                    <a:pt x="212" y="197"/>
                    <a:pt x="223" y="197"/>
                  </a:cubicBezTo>
                  <a:cubicBezTo>
                    <a:pt x="256" y="197"/>
                    <a:pt x="287" y="176"/>
                    <a:pt x="287" y="135"/>
                  </a:cubicBezTo>
                  <a:lnTo>
                    <a:pt x="306" y="93"/>
                  </a:lnTo>
                  <a:cubicBezTo>
                    <a:pt x="306" y="56"/>
                    <a:pt x="287" y="19"/>
                    <a:pt x="250" y="1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903540" y="3924856"/>
              <a:ext cx="8076" cy="5159"/>
            </a:xfrm>
            <a:custGeom>
              <a:avLst/>
              <a:gdLst/>
              <a:ahLst/>
              <a:cxnLst/>
              <a:rect l="l" t="t" r="r" b="b"/>
              <a:pathLst>
                <a:path w="288" h="184" extrusionOk="0">
                  <a:moveTo>
                    <a:pt x="79" y="1"/>
                  </a:moveTo>
                  <a:cubicBezTo>
                    <a:pt x="56" y="1"/>
                    <a:pt x="19" y="24"/>
                    <a:pt x="19" y="42"/>
                  </a:cubicBezTo>
                  <a:cubicBezTo>
                    <a:pt x="1" y="79"/>
                    <a:pt x="19" y="98"/>
                    <a:pt x="38" y="116"/>
                  </a:cubicBezTo>
                  <a:lnTo>
                    <a:pt x="172" y="176"/>
                  </a:lnTo>
                  <a:cubicBezTo>
                    <a:pt x="183" y="181"/>
                    <a:pt x="194" y="183"/>
                    <a:pt x="204" y="183"/>
                  </a:cubicBezTo>
                  <a:cubicBezTo>
                    <a:pt x="232" y="183"/>
                    <a:pt x="255" y="166"/>
                    <a:pt x="269" y="139"/>
                  </a:cubicBezTo>
                  <a:lnTo>
                    <a:pt x="269" y="98"/>
                  </a:lnTo>
                  <a:cubicBezTo>
                    <a:pt x="287" y="61"/>
                    <a:pt x="250" y="24"/>
                    <a:pt x="232" y="24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853937" y="3669636"/>
              <a:ext cx="10767" cy="15029"/>
            </a:xfrm>
            <a:custGeom>
              <a:avLst/>
              <a:gdLst/>
              <a:ahLst/>
              <a:cxnLst/>
              <a:rect l="l" t="t" r="r" b="b"/>
              <a:pathLst>
                <a:path w="384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171" y="134"/>
                    <a:pt x="0" y="462"/>
                    <a:pt x="0" y="462"/>
                  </a:cubicBezTo>
                  <a:lnTo>
                    <a:pt x="324" y="536"/>
                  </a:lnTo>
                  <a:cubicBezTo>
                    <a:pt x="324" y="536"/>
                    <a:pt x="287" y="305"/>
                    <a:pt x="384" y="250"/>
                  </a:cubicBezTo>
                  <a:cubicBezTo>
                    <a:pt x="369" y="244"/>
                    <a:pt x="354" y="242"/>
                    <a:pt x="341" y="242"/>
                  </a:cubicBezTo>
                  <a:cubicBezTo>
                    <a:pt x="249" y="242"/>
                    <a:pt x="190" y="347"/>
                    <a:pt x="190" y="347"/>
                  </a:cubicBezTo>
                  <a:cubicBezTo>
                    <a:pt x="231" y="208"/>
                    <a:pt x="153" y="55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813896" y="3713294"/>
              <a:ext cx="12478" cy="20553"/>
            </a:xfrm>
            <a:custGeom>
              <a:avLst/>
              <a:gdLst/>
              <a:ahLst/>
              <a:cxnLst/>
              <a:rect l="l" t="t" r="r" b="b"/>
              <a:pathLst>
                <a:path w="445" h="733" extrusionOk="0">
                  <a:moveTo>
                    <a:pt x="213" y="0"/>
                  </a:moveTo>
                  <a:cubicBezTo>
                    <a:pt x="98" y="0"/>
                    <a:pt x="19" y="134"/>
                    <a:pt x="0" y="347"/>
                  </a:cubicBezTo>
                  <a:cubicBezTo>
                    <a:pt x="0" y="559"/>
                    <a:pt x="61" y="730"/>
                    <a:pt x="176" y="730"/>
                  </a:cubicBezTo>
                  <a:cubicBezTo>
                    <a:pt x="184" y="732"/>
                    <a:pt x="192" y="732"/>
                    <a:pt x="200" y="732"/>
                  </a:cubicBezTo>
                  <a:cubicBezTo>
                    <a:pt x="321" y="732"/>
                    <a:pt x="408" y="566"/>
                    <a:pt x="426" y="384"/>
                  </a:cubicBezTo>
                  <a:cubicBezTo>
                    <a:pt x="444" y="176"/>
                    <a:pt x="347" y="0"/>
                    <a:pt x="21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869471" y="3734072"/>
              <a:ext cx="17918" cy="18310"/>
            </a:xfrm>
            <a:custGeom>
              <a:avLst/>
              <a:gdLst/>
              <a:ahLst/>
              <a:cxnLst/>
              <a:rect l="l" t="t" r="r" b="b"/>
              <a:pathLst>
                <a:path w="639" h="653" extrusionOk="0">
                  <a:moveTo>
                    <a:pt x="433" y="0"/>
                  </a:moveTo>
                  <a:cubicBezTo>
                    <a:pt x="339" y="0"/>
                    <a:pt x="224" y="76"/>
                    <a:pt x="139" y="202"/>
                  </a:cubicBezTo>
                  <a:cubicBezTo>
                    <a:pt x="24" y="377"/>
                    <a:pt x="1" y="567"/>
                    <a:pt x="98" y="627"/>
                  </a:cubicBezTo>
                  <a:cubicBezTo>
                    <a:pt x="123" y="644"/>
                    <a:pt x="151" y="652"/>
                    <a:pt x="180" y="652"/>
                  </a:cubicBezTo>
                  <a:cubicBezTo>
                    <a:pt x="281" y="652"/>
                    <a:pt x="396" y="555"/>
                    <a:pt x="486" y="433"/>
                  </a:cubicBezTo>
                  <a:cubicBezTo>
                    <a:pt x="601" y="262"/>
                    <a:pt x="638" y="105"/>
                    <a:pt x="523" y="31"/>
                  </a:cubicBezTo>
                  <a:cubicBezTo>
                    <a:pt x="497" y="10"/>
                    <a:pt x="466" y="0"/>
                    <a:pt x="43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6815073" y="3688647"/>
              <a:ext cx="73857" cy="84008"/>
            </a:xfrm>
            <a:custGeom>
              <a:avLst/>
              <a:gdLst/>
              <a:ahLst/>
              <a:cxnLst/>
              <a:rect l="l" t="t" r="r" b="b"/>
              <a:pathLst>
                <a:path w="2634" h="2996" extrusionOk="0">
                  <a:moveTo>
                    <a:pt x="1400" y="0"/>
                  </a:moveTo>
                  <a:cubicBezTo>
                    <a:pt x="873" y="0"/>
                    <a:pt x="342" y="426"/>
                    <a:pt x="134" y="1055"/>
                  </a:cubicBezTo>
                  <a:cubicBezTo>
                    <a:pt x="0" y="1919"/>
                    <a:pt x="92" y="2168"/>
                    <a:pt x="518" y="2843"/>
                  </a:cubicBezTo>
                  <a:cubicBezTo>
                    <a:pt x="555" y="2861"/>
                    <a:pt x="883" y="2977"/>
                    <a:pt x="998" y="2995"/>
                  </a:cubicBezTo>
                  <a:cubicBezTo>
                    <a:pt x="1077" y="2977"/>
                    <a:pt x="1132" y="2958"/>
                    <a:pt x="1192" y="2940"/>
                  </a:cubicBezTo>
                  <a:cubicBezTo>
                    <a:pt x="1807" y="2727"/>
                    <a:pt x="2019" y="2496"/>
                    <a:pt x="2384" y="1803"/>
                  </a:cubicBezTo>
                  <a:cubicBezTo>
                    <a:pt x="2384" y="1785"/>
                    <a:pt x="2384" y="1785"/>
                    <a:pt x="2403" y="1766"/>
                  </a:cubicBezTo>
                  <a:cubicBezTo>
                    <a:pt x="2634" y="1013"/>
                    <a:pt x="2329" y="246"/>
                    <a:pt x="1710" y="52"/>
                  </a:cubicBezTo>
                  <a:cubicBezTo>
                    <a:pt x="1608" y="17"/>
                    <a:pt x="1504" y="0"/>
                    <a:pt x="1400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836047" y="3757064"/>
              <a:ext cx="10795" cy="3785"/>
            </a:xfrm>
            <a:custGeom>
              <a:avLst/>
              <a:gdLst/>
              <a:ahLst/>
              <a:cxnLst/>
              <a:rect l="l" t="t" r="r" b="b"/>
              <a:pathLst>
                <a:path w="385" h="135" extrusionOk="0">
                  <a:moveTo>
                    <a:pt x="1" y="1"/>
                  </a:moveTo>
                  <a:lnTo>
                    <a:pt x="1" y="19"/>
                  </a:lnTo>
                  <a:cubicBezTo>
                    <a:pt x="79" y="75"/>
                    <a:pt x="195" y="135"/>
                    <a:pt x="366" y="135"/>
                  </a:cubicBezTo>
                  <a:lnTo>
                    <a:pt x="384" y="135"/>
                  </a:lnTo>
                  <a:lnTo>
                    <a:pt x="384" y="116"/>
                  </a:lnTo>
                  <a:cubicBezTo>
                    <a:pt x="195" y="116"/>
                    <a:pt x="79" y="56"/>
                    <a:pt x="19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837730" y="3760822"/>
              <a:ext cx="5356" cy="2103"/>
            </a:xfrm>
            <a:custGeom>
              <a:avLst/>
              <a:gdLst/>
              <a:ahLst/>
              <a:cxnLst/>
              <a:rect l="l" t="t" r="r" b="b"/>
              <a:pathLst>
                <a:path w="191" h="75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56" y="75"/>
                    <a:pt x="190" y="75"/>
                  </a:cubicBezTo>
                  <a:lnTo>
                    <a:pt x="190" y="56"/>
                  </a:lnTo>
                  <a:cubicBezTo>
                    <a:pt x="56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831252" y="3725211"/>
              <a:ext cx="12983" cy="4823"/>
            </a:xfrm>
            <a:custGeom>
              <a:avLst/>
              <a:gdLst/>
              <a:ahLst/>
              <a:cxnLst/>
              <a:rect l="l" t="t" r="r" b="b"/>
              <a:pathLst>
                <a:path w="463" h="172" extrusionOk="0">
                  <a:moveTo>
                    <a:pt x="1" y="0"/>
                  </a:moveTo>
                  <a:cubicBezTo>
                    <a:pt x="19" y="19"/>
                    <a:pt x="56" y="37"/>
                    <a:pt x="75" y="56"/>
                  </a:cubicBezTo>
                  <a:cubicBezTo>
                    <a:pt x="135" y="97"/>
                    <a:pt x="190" y="134"/>
                    <a:pt x="250" y="153"/>
                  </a:cubicBezTo>
                  <a:lnTo>
                    <a:pt x="269" y="153"/>
                  </a:lnTo>
                  <a:cubicBezTo>
                    <a:pt x="287" y="153"/>
                    <a:pt x="324" y="171"/>
                    <a:pt x="366" y="171"/>
                  </a:cubicBezTo>
                  <a:cubicBezTo>
                    <a:pt x="384" y="171"/>
                    <a:pt x="421" y="153"/>
                    <a:pt x="463" y="153"/>
                  </a:cubicBezTo>
                  <a:lnTo>
                    <a:pt x="366" y="153"/>
                  </a:lnTo>
                  <a:cubicBezTo>
                    <a:pt x="324" y="153"/>
                    <a:pt x="287" y="134"/>
                    <a:pt x="269" y="134"/>
                  </a:cubicBezTo>
                  <a:cubicBezTo>
                    <a:pt x="209" y="116"/>
                    <a:pt x="153" y="74"/>
                    <a:pt x="93" y="37"/>
                  </a:cubicBezTo>
                  <a:cubicBezTo>
                    <a:pt x="56" y="19"/>
                    <a:pt x="38" y="19"/>
                    <a:pt x="1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855002" y="3733259"/>
              <a:ext cx="15674" cy="4402"/>
            </a:xfrm>
            <a:custGeom>
              <a:avLst/>
              <a:gdLst/>
              <a:ahLst/>
              <a:cxnLst/>
              <a:rect l="l" t="t" r="r" b="b"/>
              <a:pathLst>
                <a:path w="559" h="157" extrusionOk="0">
                  <a:moveTo>
                    <a:pt x="0" y="0"/>
                  </a:moveTo>
                  <a:cubicBezTo>
                    <a:pt x="37" y="19"/>
                    <a:pt x="55" y="42"/>
                    <a:pt x="78" y="60"/>
                  </a:cubicBezTo>
                  <a:cubicBezTo>
                    <a:pt x="96" y="78"/>
                    <a:pt x="133" y="97"/>
                    <a:pt x="152" y="115"/>
                  </a:cubicBezTo>
                  <a:cubicBezTo>
                    <a:pt x="230" y="134"/>
                    <a:pt x="286" y="157"/>
                    <a:pt x="364" y="157"/>
                  </a:cubicBezTo>
                  <a:lnTo>
                    <a:pt x="558" y="157"/>
                  </a:lnTo>
                  <a:cubicBezTo>
                    <a:pt x="540" y="157"/>
                    <a:pt x="498" y="134"/>
                    <a:pt x="461" y="134"/>
                  </a:cubicBezTo>
                  <a:lnTo>
                    <a:pt x="364" y="134"/>
                  </a:lnTo>
                  <a:cubicBezTo>
                    <a:pt x="286" y="115"/>
                    <a:pt x="230" y="115"/>
                    <a:pt x="170" y="97"/>
                  </a:cubicBezTo>
                  <a:cubicBezTo>
                    <a:pt x="133" y="78"/>
                    <a:pt x="115" y="78"/>
                    <a:pt x="96" y="60"/>
                  </a:cubicBezTo>
                  <a:cubicBezTo>
                    <a:pt x="55" y="42"/>
                    <a:pt x="37" y="19"/>
                    <a:pt x="0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826345" y="3716855"/>
              <a:ext cx="20497" cy="6702"/>
            </a:xfrm>
            <a:custGeom>
              <a:avLst/>
              <a:gdLst/>
              <a:ahLst/>
              <a:cxnLst/>
              <a:rect l="l" t="t" r="r" b="b"/>
              <a:pathLst>
                <a:path w="731" h="239" extrusionOk="0">
                  <a:moveTo>
                    <a:pt x="101" y="0"/>
                  </a:moveTo>
                  <a:cubicBezTo>
                    <a:pt x="52" y="0"/>
                    <a:pt x="14" y="22"/>
                    <a:pt x="0" y="67"/>
                  </a:cubicBezTo>
                  <a:lnTo>
                    <a:pt x="231" y="141"/>
                  </a:lnTo>
                  <a:cubicBezTo>
                    <a:pt x="291" y="164"/>
                    <a:pt x="347" y="183"/>
                    <a:pt x="407" y="201"/>
                  </a:cubicBezTo>
                  <a:lnTo>
                    <a:pt x="499" y="220"/>
                  </a:lnTo>
                  <a:lnTo>
                    <a:pt x="522" y="238"/>
                  </a:lnTo>
                  <a:lnTo>
                    <a:pt x="596" y="238"/>
                  </a:lnTo>
                  <a:cubicBezTo>
                    <a:pt x="675" y="238"/>
                    <a:pt x="730" y="183"/>
                    <a:pt x="730" y="123"/>
                  </a:cubicBezTo>
                  <a:lnTo>
                    <a:pt x="522" y="123"/>
                  </a:lnTo>
                  <a:lnTo>
                    <a:pt x="462" y="104"/>
                  </a:lnTo>
                  <a:lnTo>
                    <a:pt x="384" y="86"/>
                  </a:lnTo>
                  <a:lnTo>
                    <a:pt x="153" y="7"/>
                  </a:lnTo>
                  <a:cubicBezTo>
                    <a:pt x="134" y="3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6816111" y="3679197"/>
              <a:ext cx="77222" cy="58996"/>
            </a:xfrm>
            <a:custGeom>
              <a:avLst/>
              <a:gdLst/>
              <a:ahLst/>
              <a:cxnLst/>
              <a:rect l="l" t="t" r="r" b="b"/>
              <a:pathLst>
                <a:path w="2754" h="2104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lnTo>
                    <a:pt x="79" y="1466"/>
                  </a:lnTo>
                  <a:cubicBezTo>
                    <a:pt x="94" y="1450"/>
                    <a:pt x="354" y="878"/>
                    <a:pt x="1017" y="878"/>
                  </a:cubicBezTo>
                  <a:cubicBezTo>
                    <a:pt x="1143" y="878"/>
                    <a:pt x="1285" y="899"/>
                    <a:pt x="1442" y="948"/>
                  </a:cubicBezTo>
                  <a:cubicBezTo>
                    <a:pt x="1617" y="1678"/>
                    <a:pt x="2310" y="1392"/>
                    <a:pt x="2366" y="2103"/>
                  </a:cubicBezTo>
                  <a:cubicBezTo>
                    <a:pt x="2366" y="2103"/>
                    <a:pt x="2426" y="2043"/>
                    <a:pt x="2504" y="1946"/>
                  </a:cubicBezTo>
                  <a:cubicBezTo>
                    <a:pt x="2620" y="1775"/>
                    <a:pt x="2754" y="1507"/>
                    <a:pt x="2754" y="1138"/>
                  </a:cubicBezTo>
                  <a:cubicBezTo>
                    <a:pt x="2754" y="967"/>
                    <a:pt x="2712" y="736"/>
                    <a:pt x="2597" y="505"/>
                  </a:cubicBezTo>
                  <a:cubicBezTo>
                    <a:pt x="2158" y="121"/>
                    <a:pt x="1557" y="79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208" y="1"/>
                    <a:pt x="56" y="347"/>
                    <a:pt x="0" y="541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1" y="79"/>
                    <a:pt x="134" y="176"/>
                    <a:pt x="93" y="273"/>
                  </a:cubicBezTo>
                  <a:cubicBezTo>
                    <a:pt x="56" y="347"/>
                    <a:pt x="19" y="444"/>
                    <a:pt x="0" y="541"/>
                  </a:cubicBezTo>
                  <a:cubicBezTo>
                    <a:pt x="37" y="444"/>
                    <a:pt x="74" y="366"/>
                    <a:pt x="116" y="273"/>
                  </a:cubicBezTo>
                  <a:cubicBezTo>
                    <a:pt x="153" y="176"/>
                    <a:pt x="190" y="98"/>
                    <a:pt x="208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6837758" y="3748568"/>
              <a:ext cx="9197" cy="4206"/>
            </a:xfrm>
            <a:custGeom>
              <a:avLst/>
              <a:gdLst/>
              <a:ahLst/>
              <a:cxnLst/>
              <a:rect l="l" t="t" r="r" b="b"/>
              <a:pathLst>
                <a:path w="328" h="150" extrusionOk="0">
                  <a:moveTo>
                    <a:pt x="100" y="1"/>
                  </a:moveTo>
                  <a:cubicBezTo>
                    <a:pt x="1" y="1"/>
                    <a:pt x="70" y="115"/>
                    <a:pt x="152" y="147"/>
                  </a:cubicBezTo>
                  <a:cubicBezTo>
                    <a:pt x="160" y="149"/>
                    <a:pt x="169" y="150"/>
                    <a:pt x="178" y="150"/>
                  </a:cubicBezTo>
                  <a:cubicBezTo>
                    <a:pt x="252" y="150"/>
                    <a:pt x="328" y="83"/>
                    <a:pt x="171" y="13"/>
                  </a:cubicBezTo>
                  <a:cubicBezTo>
                    <a:pt x="141" y="4"/>
                    <a:pt x="118" y="1"/>
                    <a:pt x="100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822055" y="3732109"/>
              <a:ext cx="18955" cy="11721"/>
            </a:xfrm>
            <a:custGeom>
              <a:avLst/>
              <a:gdLst/>
              <a:ahLst/>
              <a:cxnLst/>
              <a:rect l="l" t="t" r="r" b="b"/>
              <a:pathLst>
                <a:path w="676" h="418" extrusionOk="0">
                  <a:moveTo>
                    <a:pt x="307" y="0"/>
                  </a:moveTo>
                  <a:cubicBezTo>
                    <a:pt x="171" y="0"/>
                    <a:pt x="35" y="55"/>
                    <a:pt x="19" y="156"/>
                  </a:cubicBezTo>
                  <a:cubicBezTo>
                    <a:pt x="1" y="272"/>
                    <a:pt x="135" y="387"/>
                    <a:pt x="306" y="406"/>
                  </a:cubicBezTo>
                  <a:cubicBezTo>
                    <a:pt x="335" y="414"/>
                    <a:pt x="364" y="417"/>
                    <a:pt x="393" y="417"/>
                  </a:cubicBezTo>
                  <a:cubicBezTo>
                    <a:pt x="516" y="417"/>
                    <a:pt x="622" y="351"/>
                    <a:pt x="652" y="272"/>
                  </a:cubicBezTo>
                  <a:cubicBezTo>
                    <a:pt x="675" y="156"/>
                    <a:pt x="537" y="41"/>
                    <a:pt x="366" y="4"/>
                  </a:cubicBezTo>
                  <a:cubicBezTo>
                    <a:pt x="346" y="1"/>
                    <a:pt x="327" y="0"/>
                    <a:pt x="30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851217" y="3740829"/>
              <a:ext cx="18282" cy="13459"/>
            </a:xfrm>
            <a:custGeom>
              <a:avLst/>
              <a:gdLst/>
              <a:ahLst/>
              <a:cxnLst/>
              <a:rect l="l" t="t" r="r" b="b"/>
              <a:pathLst>
                <a:path w="652" h="480" extrusionOk="0">
                  <a:moveTo>
                    <a:pt x="210" y="1"/>
                  </a:moveTo>
                  <a:cubicBezTo>
                    <a:pt x="147" y="1"/>
                    <a:pt x="93" y="21"/>
                    <a:pt x="56" y="58"/>
                  </a:cubicBezTo>
                  <a:cubicBezTo>
                    <a:pt x="0" y="155"/>
                    <a:pt x="56" y="307"/>
                    <a:pt x="213" y="404"/>
                  </a:cubicBezTo>
                  <a:cubicBezTo>
                    <a:pt x="283" y="455"/>
                    <a:pt x="364" y="480"/>
                    <a:pt x="434" y="480"/>
                  </a:cubicBezTo>
                  <a:cubicBezTo>
                    <a:pt x="496" y="480"/>
                    <a:pt x="549" y="460"/>
                    <a:pt x="578" y="423"/>
                  </a:cubicBezTo>
                  <a:cubicBezTo>
                    <a:pt x="652" y="326"/>
                    <a:pt x="578" y="173"/>
                    <a:pt x="444" y="76"/>
                  </a:cubicBezTo>
                  <a:cubicBezTo>
                    <a:pt x="361" y="25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827383" y="3810397"/>
              <a:ext cx="15702" cy="8300"/>
            </a:xfrm>
            <a:custGeom>
              <a:avLst/>
              <a:gdLst/>
              <a:ahLst/>
              <a:cxnLst/>
              <a:rect l="l" t="t" r="r" b="b"/>
              <a:pathLst>
                <a:path w="560" h="296" extrusionOk="0">
                  <a:moveTo>
                    <a:pt x="40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194" y="178"/>
                  </a:lnTo>
                  <a:cubicBezTo>
                    <a:pt x="194" y="197"/>
                    <a:pt x="347" y="294"/>
                    <a:pt x="347" y="294"/>
                  </a:cubicBezTo>
                  <a:cubicBezTo>
                    <a:pt x="347" y="294"/>
                    <a:pt x="363" y="296"/>
                    <a:pt x="386" y="296"/>
                  </a:cubicBezTo>
                  <a:cubicBezTo>
                    <a:pt x="437" y="296"/>
                    <a:pt x="521" y="287"/>
                    <a:pt x="559" y="234"/>
                  </a:cubicBezTo>
                  <a:cubicBezTo>
                    <a:pt x="364" y="24"/>
                    <a:pt x="131" y="1"/>
                    <a:pt x="40" y="1"/>
                  </a:cubicBezTo>
                  <a:close/>
                </a:path>
              </a:pathLst>
            </a:custGeom>
            <a:solidFill>
              <a:srgbClr val="F97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15578" y="3810593"/>
              <a:ext cx="35134" cy="26834"/>
            </a:xfrm>
            <a:custGeom>
              <a:avLst/>
              <a:gdLst/>
              <a:ahLst/>
              <a:cxnLst/>
              <a:rect l="l" t="t" r="r" b="b"/>
              <a:pathLst>
                <a:path w="1253" h="957" extrusionOk="0">
                  <a:moveTo>
                    <a:pt x="1221" y="0"/>
                  </a:moveTo>
                  <a:cubicBezTo>
                    <a:pt x="1211" y="0"/>
                    <a:pt x="1202" y="5"/>
                    <a:pt x="1193" y="14"/>
                  </a:cubicBezTo>
                  <a:lnTo>
                    <a:pt x="19" y="901"/>
                  </a:lnTo>
                  <a:cubicBezTo>
                    <a:pt x="1" y="901"/>
                    <a:pt x="1" y="920"/>
                    <a:pt x="19" y="938"/>
                  </a:cubicBezTo>
                  <a:cubicBezTo>
                    <a:pt x="19" y="957"/>
                    <a:pt x="38" y="957"/>
                    <a:pt x="56" y="957"/>
                  </a:cubicBezTo>
                  <a:lnTo>
                    <a:pt x="1230" y="74"/>
                  </a:lnTo>
                  <a:cubicBezTo>
                    <a:pt x="1253" y="56"/>
                    <a:pt x="1253" y="33"/>
                    <a:pt x="1253" y="14"/>
                  </a:cubicBezTo>
                  <a:cubicBezTo>
                    <a:pt x="1241" y="5"/>
                    <a:pt x="1231" y="0"/>
                    <a:pt x="1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6847460" y="3801424"/>
              <a:ext cx="15057" cy="12674"/>
            </a:xfrm>
            <a:custGeom>
              <a:avLst/>
              <a:gdLst/>
              <a:ahLst/>
              <a:cxnLst/>
              <a:rect l="l" t="t" r="r" b="b"/>
              <a:pathLst>
                <a:path w="537" h="452" extrusionOk="0">
                  <a:moveTo>
                    <a:pt x="331" y="0"/>
                  </a:moveTo>
                  <a:cubicBezTo>
                    <a:pt x="273" y="0"/>
                    <a:pt x="210" y="25"/>
                    <a:pt x="153" y="73"/>
                  </a:cubicBezTo>
                  <a:cubicBezTo>
                    <a:pt x="37" y="152"/>
                    <a:pt x="0" y="286"/>
                    <a:pt x="56" y="383"/>
                  </a:cubicBezTo>
                  <a:cubicBezTo>
                    <a:pt x="95" y="429"/>
                    <a:pt x="148" y="452"/>
                    <a:pt x="206" y="452"/>
                  </a:cubicBezTo>
                  <a:cubicBezTo>
                    <a:pt x="264" y="452"/>
                    <a:pt x="326" y="429"/>
                    <a:pt x="384" y="383"/>
                  </a:cubicBezTo>
                  <a:cubicBezTo>
                    <a:pt x="499" y="304"/>
                    <a:pt x="536" y="152"/>
                    <a:pt x="481" y="73"/>
                  </a:cubicBezTo>
                  <a:cubicBezTo>
                    <a:pt x="441" y="25"/>
                    <a:pt x="388" y="0"/>
                    <a:pt x="33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855479" y="3799713"/>
              <a:ext cx="8188" cy="9730"/>
            </a:xfrm>
            <a:custGeom>
              <a:avLst/>
              <a:gdLst/>
              <a:ahLst/>
              <a:cxnLst/>
              <a:rect l="l" t="t" r="r" b="b"/>
              <a:pathLst>
                <a:path w="292" h="347" extrusionOk="0">
                  <a:moveTo>
                    <a:pt x="1" y="0"/>
                  </a:moveTo>
                  <a:lnTo>
                    <a:pt x="250" y="347"/>
                  </a:lnTo>
                  <a:cubicBezTo>
                    <a:pt x="292" y="250"/>
                    <a:pt x="292" y="153"/>
                    <a:pt x="250" y="97"/>
                  </a:cubicBezTo>
                  <a:cubicBezTo>
                    <a:pt x="195" y="19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51217" y="3800218"/>
              <a:ext cx="10767" cy="12983"/>
            </a:xfrm>
            <a:custGeom>
              <a:avLst/>
              <a:gdLst/>
              <a:ahLst/>
              <a:cxnLst/>
              <a:rect l="l" t="t" r="r" b="b"/>
              <a:pathLst>
                <a:path w="384" h="463" extrusionOk="0">
                  <a:moveTo>
                    <a:pt x="116" y="1"/>
                  </a:moveTo>
                  <a:cubicBezTo>
                    <a:pt x="74" y="1"/>
                    <a:pt x="37" y="19"/>
                    <a:pt x="0" y="38"/>
                  </a:cubicBezTo>
                  <a:lnTo>
                    <a:pt x="305" y="463"/>
                  </a:lnTo>
                  <a:cubicBezTo>
                    <a:pt x="347" y="426"/>
                    <a:pt x="365" y="403"/>
                    <a:pt x="384" y="36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6845777" y="3805658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29" h="362" extrusionOk="0">
                  <a:moveTo>
                    <a:pt x="60" y="1"/>
                  </a:moveTo>
                  <a:cubicBezTo>
                    <a:pt x="19" y="75"/>
                    <a:pt x="0" y="190"/>
                    <a:pt x="60" y="269"/>
                  </a:cubicBezTo>
                  <a:cubicBezTo>
                    <a:pt x="101" y="326"/>
                    <a:pt x="174" y="362"/>
                    <a:pt x="249" y="362"/>
                  </a:cubicBezTo>
                  <a:cubicBezTo>
                    <a:pt x="275" y="362"/>
                    <a:pt x="302" y="357"/>
                    <a:pt x="328" y="34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848497" y="3801788"/>
              <a:ext cx="10767" cy="13627"/>
            </a:xfrm>
            <a:custGeom>
              <a:avLst/>
              <a:gdLst/>
              <a:ahLst/>
              <a:cxnLst/>
              <a:rect l="l" t="t" r="r" b="b"/>
              <a:pathLst>
                <a:path w="384" h="486" extrusionOk="0">
                  <a:moveTo>
                    <a:pt x="79" y="0"/>
                  </a:moveTo>
                  <a:cubicBezTo>
                    <a:pt x="37" y="42"/>
                    <a:pt x="19" y="60"/>
                    <a:pt x="0" y="97"/>
                  </a:cubicBezTo>
                  <a:lnTo>
                    <a:pt x="287" y="485"/>
                  </a:lnTo>
                  <a:cubicBezTo>
                    <a:pt x="310" y="462"/>
                    <a:pt x="347" y="444"/>
                    <a:pt x="384" y="425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821551" y="3810397"/>
              <a:ext cx="21535" cy="22124"/>
            </a:xfrm>
            <a:custGeom>
              <a:avLst/>
              <a:gdLst/>
              <a:ahLst/>
              <a:cxnLst/>
              <a:rect l="l" t="t" r="r" b="b"/>
              <a:pathLst>
                <a:path w="768" h="789" extrusionOk="0">
                  <a:moveTo>
                    <a:pt x="116" y="0"/>
                  </a:moveTo>
                  <a:cubicBezTo>
                    <a:pt x="96" y="0"/>
                    <a:pt x="76" y="1"/>
                    <a:pt x="56" y="3"/>
                  </a:cubicBezTo>
                  <a:lnTo>
                    <a:pt x="0" y="3"/>
                  </a:lnTo>
                  <a:cubicBezTo>
                    <a:pt x="0" y="3"/>
                    <a:pt x="171" y="483"/>
                    <a:pt x="153" y="774"/>
                  </a:cubicBezTo>
                  <a:cubicBezTo>
                    <a:pt x="162" y="783"/>
                    <a:pt x="176" y="788"/>
                    <a:pt x="192" y="788"/>
                  </a:cubicBezTo>
                  <a:cubicBezTo>
                    <a:pt x="209" y="788"/>
                    <a:pt x="229" y="783"/>
                    <a:pt x="250" y="774"/>
                  </a:cubicBezTo>
                  <a:cubicBezTo>
                    <a:pt x="305" y="774"/>
                    <a:pt x="347" y="733"/>
                    <a:pt x="365" y="677"/>
                  </a:cubicBezTo>
                  <a:lnTo>
                    <a:pt x="402" y="640"/>
                  </a:lnTo>
                  <a:cubicBezTo>
                    <a:pt x="439" y="599"/>
                    <a:pt x="481" y="562"/>
                    <a:pt x="499" y="502"/>
                  </a:cubicBezTo>
                  <a:cubicBezTo>
                    <a:pt x="505" y="509"/>
                    <a:pt x="512" y="511"/>
                    <a:pt x="520" y="511"/>
                  </a:cubicBezTo>
                  <a:cubicBezTo>
                    <a:pt x="538" y="511"/>
                    <a:pt x="561" y="496"/>
                    <a:pt x="578" y="483"/>
                  </a:cubicBezTo>
                  <a:lnTo>
                    <a:pt x="615" y="465"/>
                  </a:lnTo>
                  <a:cubicBezTo>
                    <a:pt x="633" y="446"/>
                    <a:pt x="633" y="428"/>
                    <a:pt x="615" y="409"/>
                  </a:cubicBezTo>
                  <a:lnTo>
                    <a:pt x="481" y="294"/>
                  </a:lnTo>
                  <a:lnTo>
                    <a:pt x="481" y="294"/>
                  </a:lnTo>
                  <a:lnTo>
                    <a:pt x="633" y="386"/>
                  </a:lnTo>
                  <a:cubicBezTo>
                    <a:pt x="642" y="398"/>
                    <a:pt x="657" y="403"/>
                    <a:pt x="672" y="403"/>
                  </a:cubicBezTo>
                  <a:cubicBezTo>
                    <a:pt x="687" y="403"/>
                    <a:pt x="702" y="398"/>
                    <a:pt x="712" y="386"/>
                  </a:cubicBezTo>
                  <a:lnTo>
                    <a:pt x="730" y="368"/>
                  </a:lnTo>
                  <a:cubicBezTo>
                    <a:pt x="749" y="368"/>
                    <a:pt x="767" y="331"/>
                    <a:pt x="749" y="312"/>
                  </a:cubicBezTo>
                  <a:cubicBezTo>
                    <a:pt x="730" y="294"/>
                    <a:pt x="730" y="294"/>
                    <a:pt x="712" y="271"/>
                  </a:cubicBezTo>
                  <a:cubicBezTo>
                    <a:pt x="550" y="96"/>
                    <a:pt x="342" y="0"/>
                    <a:pt x="116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6810138" y="3810453"/>
              <a:ext cx="25432" cy="21703"/>
            </a:xfrm>
            <a:custGeom>
              <a:avLst/>
              <a:gdLst/>
              <a:ahLst/>
              <a:cxnLst/>
              <a:rect l="l" t="t" r="r" b="b"/>
              <a:pathLst>
                <a:path w="907" h="774" extrusionOk="0">
                  <a:moveTo>
                    <a:pt x="407" y="1"/>
                  </a:moveTo>
                  <a:cubicBezTo>
                    <a:pt x="195" y="1"/>
                    <a:pt x="0" y="135"/>
                    <a:pt x="0" y="135"/>
                  </a:cubicBezTo>
                  <a:lnTo>
                    <a:pt x="98" y="638"/>
                  </a:lnTo>
                  <a:cubicBezTo>
                    <a:pt x="98" y="638"/>
                    <a:pt x="389" y="774"/>
                    <a:pt x="535" y="774"/>
                  </a:cubicBezTo>
                  <a:cubicBezTo>
                    <a:pt x="544" y="774"/>
                    <a:pt x="552" y="773"/>
                    <a:pt x="560" y="772"/>
                  </a:cubicBezTo>
                  <a:cubicBezTo>
                    <a:pt x="638" y="772"/>
                    <a:pt x="712" y="712"/>
                    <a:pt x="754" y="638"/>
                  </a:cubicBezTo>
                  <a:lnTo>
                    <a:pt x="772" y="597"/>
                  </a:lnTo>
                  <a:cubicBezTo>
                    <a:pt x="906" y="329"/>
                    <a:pt x="731" y="19"/>
                    <a:pt x="44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6853320" y="3806191"/>
              <a:ext cx="32386" cy="95252"/>
            </a:xfrm>
            <a:custGeom>
              <a:avLst/>
              <a:gdLst/>
              <a:ahLst/>
              <a:cxnLst/>
              <a:rect l="l" t="t" r="r" b="b"/>
              <a:pathLst>
                <a:path w="1155" h="3397" extrusionOk="0">
                  <a:moveTo>
                    <a:pt x="369" y="0"/>
                  </a:moveTo>
                  <a:cubicBezTo>
                    <a:pt x="327" y="0"/>
                    <a:pt x="309" y="37"/>
                    <a:pt x="346" y="56"/>
                  </a:cubicBezTo>
                  <a:cubicBezTo>
                    <a:pt x="540" y="190"/>
                    <a:pt x="692" y="402"/>
                    <a:pt x="771" y="633"/>
                  </a:cubicBezTo>
                  <a:cubicBezTo>
                    <a:pt x="886" y="906"/>
                    <a:pt x="886" y="1211"/>
                    <a:pt x="789" y="1502"/>
                  </a:cubicBezTo>
                  <a:cubicBezTo>
                    <a:pt x="771" y="1539"/>
                    <a:pt x="752" y="1599"/>
                    <a:pt x="715" y="1636"/>
                  </a:cubicBezTo>
                  <a:cubicBezTo>
                    <a:pt x="698" y="1663"/>
                    <a:pt x="664" y="1680"/>
                    <a:pt x="623" y="1680"/>
                  </a:cubicBezTo>
                  <a:cubicBezTo>
                    <a:pt x="609" y="1680"/>
                    <a:pt x="593" y="1678"/>
                    <a:pt x="577" y="1673"/>
                  </a:cubicBezTo>
                  <a:cubicBezTo>
                    <a:pt x="521" y="1673"/>
                    <a:pt x="484" y="1617"/>
                    <a:pt x="484" y="1576"/>
                  </a:cubicBezTo>
                  <a:cubicBezTo>
                    <a:pt x="461" y="1520"/>
                    <a:pt x="461" y="1460"/>
                    <a:pt x="461" y="1423"/>
                  </a:cubicBezTo>
                  <a:cubicBezTo>
                    <a:pt x="484" y="1229"/>
                    <a:pt x="521" y="1021"/>
                    <a:pt x="503" y="827"/>
                  </a:cubicBezTo>
                  <a:cubicBezTo>
                    <a:pt x="484" y="652"/>
                    <a:pt x="424" y="462"/>
                    <a:pt x="290" y="328"/>
                  </a:cubicBezTo>
                  <a:cubicBezTo>
                    <a:pt x="252" y="290"/>
                    <a:pt x="127" y="205"/>
                    <a:pt x="59" y="205"/>
                  </a:cubicBezTo>
                  <a:cubicBezTo>
                    <a:pt x="21" y="205"/>
                    <a:pt x="1" y="231"/>
                    <a:pt x="22" y="305"/>
                  </a:cubicBezTo>
                  <a:cubicBezTo>
                    <a:pt x="59" y="462"/>
                    <a:pt x="212" y="596"/>
                    <a:pt x="272" y="767"/>
                  </a:cubicBezTo>
                  <a:cubicBezTo>
                    <a:pt x="346" y="961"/>
                    <a:pt x="387" y="1174"/>
                    <a:pt x="387" y="1368"/>
                  </a:cubicBezTo>
                  <a:cubicBezTo>
                    <a:pt x="387" y="1599"/>
                    <a:pt x="346" y="1830"/>
                    <a:pt x="253" y="2061"/>
                  </a:cubicBezTo>
                  <a:cubicBezTo>
                    <a:pt x="212" y="2176"/>
                    <a:pt x="138" y="2310"/>
                    <a:pt x="115" y="2444"/>
                  </a:cubicBezTo>
                  <a:cubicBezTo>
                    <a:pt x="59" y="2772"/>
                    <a:pt x="253" y="3077"/>
                    <a:pt x="503" y="3271"/>
                  </a:cubicBezTo>
                  <a:cubicBezTo>
                    <a:pt x="597" y="3336"/>
                    <a:pt x="704" y="3397"/>
                    <a:pt x="813" y="3397"/>
                  </a:cubicBezTo>
                  <a:cubicBezTo>
                    <a:pt x="837" y="3397"/>
                    <a:pt x="862" y="3394"/>
                    <a:pt x="886" y="3387"/>
                  </a:cubicBezTo>
                  <a:cubicBezTo>
                    <a:pt x="965" y="3387"/>
                    <a:pt x="1020" y="3350"/>
                    <a:pt x="1062" y="3290"/>
                  </a:cubicBezTo>
                  <a:cubicBezTo>
                    <a:pt x="1154" y="3156"/>
                    <a:pt x="1099" y="2985"/>
                    <a:pt x="983" y="2888"/>
                  </a:cubicBezTo>
                  <a:cubicBezTo>
                    <a:pt x="905" y="2791"/>
                    <a:pt x="789" y="2712"/>
                    <a:pt x="715" y="2597"/>
                  </a:cubicBezTo>
                  <a:cubicBezTo>
                    <a:pt x="637" y="2444"/>
                    <a:pt x="637" y="2269"/>
                    <a:pt x="674" y="2098"/>
                  </a:cubicBezTo>
                  <a:cubicBezTo>
                    <a:pt x="715" y="1945"/>
                    <a:pt x="789" y="1788"/>
                    <a:pt x="849" y="1617"/>
                  </a:cubicBezTo>
                  <a:cubicBezTo>
                    <a:pt x="965" y="1308"/>
                    <a:pt x="1020" y="943"/>
                    <a:pt x="923" y="633"/>
                  </a:cubicBezTo>
                  <a:cubicBezTo>
                    <a:pt x="849" y="347"/>
                    <a:pt x="637" y="97"/>
                    <a:pt x="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854974" y="3864990"/>
              <a:ext cx="6505" cy="9337"/>
            </a:xfrm>
            <a:custGeom>
              <a:avLst/>
              <a:gdLst/>
              <a:ahLst/>
              <a:cxnLst/>
              <a:rect l="l" t="t" r="r" b="b"/>
              <a:pathLst>
                <a:path w="232" h="333" extrusionOk="0">
                  <a:moveTo>
                    <a:pt x="171" y="1"/>
                  </a:moveTo>
                  <a:cubicBezTo>
                    <a:pt x="134" y="1"/>
                    <a:pt x="79" y="38"/>
                    <a:pt x="37" y="135"/>
                  </a:cubicBezTo>
                  <a:cubicBezTo>
                    <a:pt x="0" y="213"/>
                    <a:pt x="19" y="310"/>
                    <a:pt x="56" y="329"/>
                  </a:cubicBezTo>
                  <a:cubicBezTo>
                    <a:pt x="61" y="331"/>
                    <a:pt x="66" y="332"/>
                    <a:pt x="72" y="332"/>
                  </a:cubicBezTo>
                  <a:cubicBezTo>
                    <a:pt x="115" y="332"/>
                    <a:pt x="174" y="276"/>
                    <a:pt x="194" y="195"/>
                  </a:cubicBezTo>
                  <a:cubicBezTo>
                    <a:pt x="231" y="116"/>
                    <a:pt x="231" y="19"/>
                    <a:pt x="1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6873873" y="3880469"/>
              <a:ext cx="6001" cy="5328"/>
            </a:xfrm>
            <a:custGeom>
              <a:avLst/>
              <a:gdLst/>
              <a:ahLst/>
              <a:cxnLst/>
              <a:rect l="l" t="t" r="r" b="b"/>
              <a:pathLst>
                <a:path w="214" h="190" extrusionOk="0">
                  <a:moveTo>
                    <a:pt x="53" y="1"/>
                  </a:moveTo>
                  <a:cubicBezTo>
                    <a:pt x="41" y="1"/>
                    <a:pt x="29" y="3"/>
                    <a:pt x="19" y="8"/>
                  </a:cubicBezTo>
                  <a:cubicBezTo>
                    <a:pt x="1" y="45"/>
                    <a:pt x="1" y="105"/>
                    <a:pt x="56" y="142"/>
                  </a:cubicBezTo>
                  <a:cubicBezTo>
                    <a:pt x="83" y="177"/>
                    <a:pt x="115" y="190"/>
                    <a:pt x="144" y="190"/>
                  </a:cubicBezTo>
                  <a:cubicBezTo>
                    <a:pt x="161" y="190"/>
                    <a:pt x="177" y="186"/>
                    <a:pt x="190" y="179"/>
                  </a:cubicBezTo>
                  <a:cubicBezTo>
                    <a:pt x="213" y="142"/>
                    <a:pt x="190" y="82"/>
                    <a:pt x="153" y="45"/>
                  </a:cubicBezTo>
                  <a:cubicBezTo>
                    <a:pt x="126" y="1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6852759" y="3807172"/>
              <a:ext cx="22712" cy="27507"/>
            </a:xfrm>
            <a:custGeom>
              <a:avLst/>
              <a:gdLst/>
              <a:ahLst/>
              <a:cxnLst/>
              <a:rect l="l" t="t" r="r" b="b"/>
              <a:pathLst>
                <a:path w="810" h="981" extrusionOk="0">
                  <a:moveTo>
                    <a:pt x="357" y="0"/>
                  </a:moveTo>
                  <a:cubicBezTo>
                    <a:pt x="335" y="0"/>
                    <a:pt x="313" y="6"/>
                    <a:pt x="292" y="21"/>
                  </a:cubicBezTo>
                  <a:cubicBezTo>
                    <a:pt x="273" y="21"/>
                    <a:pt x="232" y="62"/>
                    <a:pt x="213" y="81"/>
                  </a:cubicBezTo>
                  <a:cubicBezTo>
                    <a:pt x="176" y="99"/>
                    <a:pt x="135" y="99"/>
                    <a:pt x="116" y="99"/>
                  </a:cubicBezTo>
                  <a:cubicBezTo>
                    <a:pt x="79" y="99"/>
                    <a:pt x="42" y="118"/>
                    <a:pt x="19" y="136"/>
                  </a:cubicBezTo>
                  <a:cubicBezTo>
                    <a:pt x="1" y="178"/>
                    <a:pt x="19" y="215"/>
                    <a:pt x="61" y="233"/>
                  </a:cubicBezTo>
                  <a:cubicBezTo>
                    <a:pt x="70" y="242"/>
                    <a:pt x="84" y="247"/>
                    <a:pt x="98" y="247"/>
                  </a:cubicBezTo>
                  <a:cubicBezTo>
                    <a:pt x="112" y="247"/>
                    <a:pt x="125" y="242"/>
                    <a:pt x="135" y="233"/>
                  </a:cubicBezTo>
                  <a:cubicBezTo>
                    <a:pt x="213" y="233"/>
                    <a:pt x="292" y="312"/>
                    <a:pt x="329" y="367"/>
                  </a:cubicBezTo>
                  <a:cubicBezTo>
                    <a:pt x="366" y="409"/>
                    <a:pt x="389" y="446"/>
                    <a:pt x="407" y="483"/>
                  </a:cubicBezTo>
                  <a:cubicBezTo>
                    <a:pt x="426" y="501"/>
                    <a:pt x="426" y="524"/>
                    <a:pt x="444" y="543"/>
                  </a:cubicBezTo>
                  <a:cubicBezTo>
                    <a:pt x="453" y="552"/>
                    <a:pt x="468" y="557"/>
                    <a:pt x="484" y="557"/>
                  </a:cubicBezTo>
                  <a:cubicBezTo>
                    <a:pt x="499" y="557"/>
                    <a:pt x="514" y="552"/>
                    <a:pt x="523" y="543"/>
                  </a:cubicBezTo>
                  <a:cubicBezTo>
                    <a:pt x="541" y="524"/>
                    <a:pt x="523" y="483"/>
                    <a:pt x="541" y="446"/>
                  </a:cubicBezTo>
                  <a:lnTo>
                    <a:pt x="597" y="446"/>
                  </a:lnTo>
                  <a:cubicBezTo>
                    <a:pt x="620" y="464"/>
                    <a:pt x="620" y="483"/>
                    <a:pt x="638" y="501"/>
                  </a:cubicBezTo>
                  <a:cubicBezTo>
                    <a:pt x="675" y="617"/>
                    <a:pt x="694" y="755"/>
                    <a:pt x="675" y="889"/>
                  </a:cubicBezTo>
                  <a:cubicBezTo>
                    <a:pt x="657" y="908"/>
                    <a:pt x="657" y="945"/>
                    <a:pt x="675" y="963"/>
                  </a:cubicBezTo>
                  <a:cubicBezTo>
                    <a:pt x="685" y="975"/>
                    <a:pt x="694" y="980"/>
                    <a:pt x="704" y="980"/>
                  </a:cubicBezTo>
                  <a:cubicBezTo>
                    <a:pt x="713" y="980"/>
                    <a:pt x="724" y="975"/>
                    <a:pt x="735" y="963"/>
                  </a:cubicBezTo>
                  <a:cubicBezTo>
                    <a:pt x="754" y="945"/>
                    <a:pt x="772" y="926"/>
                    <a:pt x="772" y="908"/>
                  </a:cubicBezTo>
                  <a:cubicBezTo>
                    <a:pt x="809" y="811"/>
                    <a:pt x="772" y="714"/>
                    <a:pt x="735" y="617"/>
                  </a:cubicBezTo>
                  <a:cubicBezTo>
                    <a:pt x="694" y="524"/>
                    <a:pt x="638" y="446"/>
                    <a:pt x="597" y="349"/>
                  </a:cubicBezTo>
                  <a:cubicBezTo>
                    <a:pt x="578" y="293"/>
                    <a:pt x="560" y="233"/>
                    <a:pt x="541" y="178"/>
                  </a:cubicBezTo>
                  <a:cubicBezTo>
                    <a:pt x="523" y="136"/>
                    <a:pt x="504" y="81"/>
                    <a:pt x="463" y="39"/>
                  </a:cubicBezTo>
                  <a:cubicBezTo>
                    <a:pt x="428" y="16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6927766" y="3872505"/>
              <a:ext cx="37349" cy="42144"/>
            </a:xfrm>
            <a:custGeom>
              <a:avLst/>
              <a:gdLst/>
              <a:ahLst/>
              <a:cxnLst/>
              <a:rect l="l" t="t" r="r" b="b"/>
              <a:pathLst>
                <a:path w="1332" h="1503" extrusionOk="0">
                  <a:moveTo>
                    <a:pt x="1119" y="1"/>
                  </a:moveTo>
                  <a:cubicBezTo>
                    <a:pt x="925" y="560"/>
                    <a:pt x="311" y="1003"/>
                    <a:pt x="1" y="1198"/>
                  </a:cubicBezTo>
                  <a:cubicBezTo>
                    <a:pt x="140" y="1350"/>
                    <a:pt x="232" y="1503"/>
                    <a:pt x="232" y="1503"/>
                  </a:cubicBezTo>
                  <a:cubicBezTo>
                    <a:pt x="967" y="985"/>
                    <a:pt x="1332" y="504"/>
                    <a:pt x="1119" y="19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896558" y="3783506"/>
              <a:ext cx="47444" cy="97187"/>
            </a:xfrm>
            <a:custGeom>
              <a:avLst/>
              <a:gdLst/>
              <a:ahLst/>
              <a:cxnLst/>
              <a:rect l="l" t="t" r="r" b="b"/>
              <a:pathLst>
                <a:path w="1692" h="3466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384"/>
                    <a:pt x="74" y="1327"/>
                    <a:pt x="37" y="2251"/>
                  </a:cubicBezTo>
                  <a:cubicBezTo>
                    <a:pt x="305" y="2676"/>
                    <a:pt x="712" y="3119"/>
                    <a:pt x="980" y="3387"/>
                  </a:cubicBezTo>
                  <a:cubicBezTo>
                    <a:pt x="1022" y="3424"/>
                    <a:pt x="1040" y="3447"/>
                    <a:pt x="1077" y="3466"/>
                  </a:cubicBezTo>
                  <a:cubicBezTo>
                    <a:pt x="1211" y="3309"/>
                    <a:pt x="1424" y="3156"/>
                    <a:pt x="1692" y="2962"/>
                  </a:cubicBezTo>
                  <a:lnTo>
                    <a:pt x="1692" y="2962"/>
                  </a:lnTo>
                  <a:cubicBezTo>
                    <a:pt x="1521" y="3004"/>
                    <a:pt x="1229" y="3216"/>
                    <a:pt x="1059" y="3332"/>
                  </a:cubicBezTo>
                  <a:cubicBezTo>
                    <a:pt x="998" y="3235"/>
                    <a:pt x="791" y="2944"/>
                    <a:pt x="171" y="2080"/>
                  </a:cubicBezTo>
                  <a:cubicBezTo>
                    <a:pt x="231" y="1807"/>
                    <a:pt x="116" y="366"/>
                    <a:pt x="97" y="37"/>
                  </a:cubicBezTo>
                  <a:cubicBezTo>
                    <a:pt x="37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722682" y="3818612"/>
              <a:ext cx="76717" cy="59753"/>
            </a:xfrm>
            <a:custGeom>
              <a:avLst/>
              <a:gdLst/>
              <a:ahLst/>
              <a:cxnLst/>
              <a:rect l="l" t="t" r="r" b="b"/>
              <a:pathLst>
                <a:path w="2736" h="2131" extrusionOk="0">
                  <a:moveTo>
                    <a:pt x="2657" y="1"/>
                  </a:moveTo>
                  <a:cubicBezTo>
                    <a:pt x="2620" y="19"/>
                    <a:pt x="2560" y="38"/>
                    <a:pt x="2523" y="38"/>
                  </a:cubicBezTo>
                  <a:lnTo>
                    <a:pt x="2523" y="56"/>
                  </a:lnTo>
                  <a:cubicBezTo>
                    <a:pt x="2463" y="440"/>
                    <a:pt x="2232" y="768"/>
                    <a:pt x="1867" y="943"/>
                  </a:cubicBezTo>
                  <a:cubicBezTo>
                    <a:pt x="1253" y="1230"/>
                    <a:pt x="384" y="1618"/>
                    <a:pt x="1" y="1789"/>
                  </a:cubicBezTo>
                  <a:cubicBezTo>
                    <a:pt x="61" y="1886"/>
                    <a:pt x="116" y="1964"/>
                    <a:pt x="213" y="2020"/>
                  </a:cubicBezTo>
                  <a:cubicBezTo>
                    <a:pt x="329" y="2096"/>
                    <a:pt x="439" y="2130"/>
                    <a:pt x="552" y="2130"/>
                  </a:cubicBezTo>
                  <a:cubicBezTo>
                    <a:pt x="927" y="2130"/>
                    <a:pt x="1328" y="1748"/>
                    <a:pt x="2024" y="1230"/>
                  </a:cubicBezTo>
                  <a:cubicBezTo>
                    <a:pt x="2024" y="1230"/>
                    <a:pt x="2098" y="1174"/>
                    <a:pt x="2736" y="786"/>
                  </a:cubicBezTo>
                  <a:lnTo>
                    <a:pt x="2736" y="712"/>
                  </a:lnTo>
                  <a:cubicBezTo>
                    <a:pt x="2718" y="421"/>
                    <a:pt x="2657" y="1"/>
                    <a:pt x="265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797184" y="3817967"/>
              <a:ext cx="15702" cy="17918"/>
            </a:xfrm>
            <a:custGeom>
              <a:avLst/>
              <a:gdLst/>
              <a:ahLst/>
              <a:cxnLst/>
              <a:rect l="l" t="t" r="r" b="b"/>
              <a:pathLst>
                <a:path w="560" h="639" extrusionOk="0">
                  <a:moveTo>
                    <a:pt x="79" y="1"/>
                  </a:moveTo>
                  <a:cubicBezTo>
                    <a:pt x="61" y="1"/>
                    <a:pt x="19" y="24"/>
                    <a:pt x="0" y="24"/>
                  </a:cubicBezTo>
                  <a:cubicBezTo>
                    <a:pt x="0" y="24"/>
                    <a:pt x="37" y="347"/>
                    <a:pt x="61" y="638"/>
                  </a:cubicBezTo>
                  <a:lnTo>
                    <a:pt x="560" y="370"/>
                  </a:lnTo>
                  <a:lnTo>
                    <a:pt x="560" y="347"/>
                  </a:lnTo>
                  <a:lnTo>
                    <a:pt x="176" y="46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793426" y="4175954"/>
              <a:ext cx="58856" cy="156519"/>
            </a:xfrm>
            <a:custGeom>
              <a:avLst/>
              <a:gdLst/>
              <a:ahLst/>
              <a:cxnLst/>
              <a:rect l="l" t="t" r="r" b="b"/>
              <a:pathLst>
                <a:path w="2099" h="5582" extrusionOk="0">
                  <a:moveTo>
                    <a:pt x="0" y="0"/>
                  </a:moveTo>
                  <a:lnTo>
                    <a:pt x="0" y="444"/>
                  </a:lnTo>
                  <a:cubicBezTo>
                    <a:pt x="310" y="559"/>
                    <a:pt x="888" y="730"/>
                    <a:pt x="1327" y="730"/>
                  </a:cubicBezTo>
                  <a:cubicBezTo>
                    <a:pt x="1599" y="1557"/>
                    <a:pt x="1539" y="4561"/>
                    <a:pt x="1521" y="5582"/>
                  </a:cubicBezTo>
                  <a:cubicBezTo>
                    <a:pt x="1673" y="5563"/>
                    <a:pt x="1770" y="5526"/>
                    <a:pt x="1770" y="5526"/>
                  </a:cubicBezTo>
                  <a:cubicBezTo>
                    <a:pt x="1770" y="4293"/>
                    <a:pt x="2098" y="2925"/>
                    <a:pt x="2098" y="2001"/>
                  </a:cubicBezTo>
                  <a:cubicBezTo>
                    <a:pt x="2098" y="1502"/>
                    <a:pt x="2080" y="864"/>
                    <a:pt x="2061" y="402"/>
                  </a:cubicBezTo>
                  <a:cubicBezTo>
                    <a:pt x="1465" y="328"/>
                    <a:pt x="772" y="194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917027" y="4171664"/>
              <a:ext cx="79437" cy="161342"/>
            </a:xfrm>
            <a:custGeom>
              <a:avLst/>
              <a:gdLst/>
              <a:ahLst/>
              <a:cxnLst/>
              <a:rect l="l" t="t" r="r" b="b"/>
              <a:pathLst>
                <a:path w="2833" h="5754" extrusionOk="0">
                  <a:moveTo>
                    <a:pt x="1849" y="1"/>
                  </a:moveTo>
                  <a:cubicBezTo>
                    <a:pt x="1655" y="190"/>
                    <a:pt x="1137" y="537"/>
                    <a:pt x="0" y="652"/>
                  </a:cubicBezTo>
                  <a:cubicBezTo>
                    <a:pt x="37" y="943"/>
                    <a:pt x="116" y="1290"/>
                    <a:pt x="213" y="1576"/>
                  </a:cubicBezTo>
                  <a:cubicBezTo>
                    <a:pt x="638" y="2810"/>
                    <a:pt x="906" y="3041"/>
                    <a:pt x="2620" y="5679"/>
                  </a:cubicBezTo>
                  <a:cubicBezTo>
                    <a:pt x="2620" y="5679"/>
                    <a:pt x="2694" y="5716"/>
                    <a:pt x="2833" y="5753"/>
                  </a:cubicBezTo>
                  <a:cubicBezTo>
                    <a:pt x="2833" y="5753"/>
                    <a:pt x="1119" y="2773"/>
                    <a:pt x="499" y="1230"/>
                  </a:cubicBezTo>
                  <a:cubicBezTo>
                    <a:pt x="1040" y="962"/>
                    <a:pt x="1733" y="578"/>
                    <a:pt x="1983" y="440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6811176" y="4016715"/>
              <a:ext cx="73493" cy="77250"/>
            </a:xfrm>
            <a:custGeom>
              <a:avLst/>
              <a:gdLst/>
              <a:ahLst/>
              <a:cxnLst/>
              <a:rect l="l" t="t" r="r" b="b"/>
              <a:pathLst>
                <a:path w="2621" h="2755" extrusionOk="0">
                  <a:moveTo>
                    <a:pt x="0" y="1"/>
                  </a:moveTo>
                  <a:lnTo>
                    <a:pt x="791" y="1253"/>
                  </a:lnTo>
                  <a:lnTo>
                    <a:pt x="2620" y="27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6782659" y="4108966"/>
              <a:ext cx="62613" cy="35667"/>
            </a:xfrm>
            <a:custGeom>
              <a:avLst/>
              <a:gdLst/>
              <a:ahLst/>
              <a:cxnLst/>
              <a:rect l="l" t="t" r="r" b="b"/>
              <a:pathLst>
                <a:path w="2233" h="1272" extrusionOk="0">
                  <a:moveTo>
                    <a:pt x="1" y="0"/>
                  </a:moveTo>
                  <a:lnTo>
                    <a:pt x="1114" y="827"/>
                  </a:lnTo>
                  <a:lnTo>
                    <a:pt x="2233" y="12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6852254" y="3883917"/>
              <a:ext cx="42116" cy="11300"/>
            </a:xfrm>
            <a:custGeom>
              <a:avLst/>
              <a:gdLst/>
              <a:ahLst/>
              <a:cxnLst/>
              <a:rect l="l" t="t" r="r" b="b"/>
              <a:pathLst>
                <a:path w="1502" h="403" extrusionOk="0">
                  <a:moveTo>
                    <a:pt x="1446" y="0"/>
                  </a:moveTo>
                  <a:lnTo>
                    <a:pt x="37" y="250"/>
                  </a:lnTo>
                  <a:cubicBezTo>
                    <a:pt x="19" y="250"/>
                    <a:pt x="19" y="250"/>
                    <a:pt x="0" y="268"/>
                  </a:cubicBezTo>
                  <a:lnTo>
                    <a:pt x="0" y="287"/>
                  </a:lnTo>
                  <a:lnTo>
                    <a:pt x="19" y="365"/>
                  </a:lnTo>
                  <a:cubicBezTo>
                    <a:pt x="19" y="384"/>
                    <a:pt x="37" y="402"/>
                    <a:pt x="60" y="402"/>
                  </a:cubicBezTo>
                  <a:lnTo>
                    <a:pt x="1483" y="153"/>
                  </a:lnTo>
                  <a:cubicBezTo>
                    <a:pt x="1502" y="134"/>
                    <a:pt x="1502" y="116"/>
                    <a:pt x="1502" y="97"/>
                  </a:cubicBezTo>
                  <a:lnTo>
                    <a:pt x="1483" y="19"/>
                  </a:lnTo>
                  <a:cubicBezTo>
                    <a:pt x="1483" y="0"/>
                    <a:pt x="1465" y="0"/>
                    <a:pt x="1446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6853937" y="3883917"/>
              <a:ext cx="40434" cy="11300"/>
            </a:xfrm>
            <a:custGeom>
              <a:avLst/>
              <a:gdLst/>
              <a:ahLst/>
              <a:cxnLst/>
              <a:rect l="l" t="t" r="r" b="b"/>
              <a:pathLst>
                <a:path w="1442" h="403" extrusionOk="0">
                  <a:moveTo>
                    <a:pt x="1386" y="0"/>
                  </a:moveTo>
                  <a:lnTo>
                    <a:pt x="1211" y="19"/>
                  </a:lnTo>
                  <a:cubicBezTo>
                    <a:pt x="1229" y="74"/>
                    <a:pt x="1192" y="134"/>
                    <a:pt x="1132" y="153"/>
                  </a:cubicBezTo>
                  <a:cubicBezTo>
                    <a:pt x="883" y="213"/>
                    <a:pt x="171" y="365"/>
                    <a:pt x="0" y="402"/>
                  </a:cubicBezTo>
                  <a:lnTo>
                    <a:pt x="1423" y="153"/>
                  </a:lnTo>
                  <a:cubicBezTo>
                    <a:pt x="1442" y="134"/>
                    <a:pt x="1442" y="116"/>
                    <a:pt x="1442" y="97"/>
                  </a:cubicBezTo>
                  <a:lnTo>
                    <a:pt x="1423" y="19"/>
                  </a:lnTo>
                  <a:cubicBezTo>
                    <a:pt x="1423" y="0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B6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6818298" y="3703620"/>
              <a:ext cx="64156" cy="34657"/>
            </a:xfrm>
            <a:custGeom>
              <a:avLst/>
              <a:gdLst/>
              <a:ahLst/>
              <a:cxnLst/>
              <a:rect l="l" t="t" r="r" b="b"/>
              <a:pathLst>
                <a:path w="2288" h="1236" extrusionOk="0">
                  <a:moveTo>
                    <a:pt x="927" y="0"/>
                  </a:moveTo>
                  <a:cubicBezTo>
                    <a:pt x="273" y="0"/>
                    <a:pt x="16" y="579"/>
                    <a:pt x="1" y="595"/>
                  </a:cubicBezTo>
                  <a:cubicBezTo>
                    <a:pt x="18" y="577"/>
                    <a:pt x="317" y="190"/>
                    <a:pt x="1194" y="190"/>
                  </a:cubicBezTo>
                  <a:cubicBezTo>
                    <a:pt x="1237" y="190"/>
                    <a:pt x="1281" y="191"/>
                    <a:pt x="1327" y="193"/>
                  </a:cubicBezTo>
                  <a:cubicBezTo>
                    <a:pt x="1327" y="636"/>
                    <a:pt x="1558" y="789"/>
                    <a:pt x="2001" y="904"/>
                  </a:cubicBezTo>
                  <a:cubicBezTo>
                    <a:pt x="2128" y="957"/>
                    <a:pt x="2254" y="1235"/>
                    <a:pt x="2284" y="1235"/>
                  </a:cubicBezTo>
                  <a:cubicBezTo>
                    <a:pt x="2285" y="1235"/>
                    <a:pt x="2287" y="1234"/>
                    <a:pt x="2288" y="1232"/>
                  </a:cubicBezTo>
                  <a:cubicBezTo>
                    <a:pt x="2251" y="521"/>
                    <a:pt x="1539" y="826"/>
                    <a:pt x="1364" y="77"/>
                  </a:cubicBezTo>
                  <a:cubicBezTo>
                    <a:pt x="1202" y="23"/>
                    <a:pt x="1057" y="0"/>
                    <a:pt x="92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6857161" y="3719239"/>
              <a:ext cx="18815" cy="10795"/>
            </a:xfrm>
            <a:custGeom>
              <a:avLst/>
              <a:gdLst/>
              <a:ahLst/>
              <a:cxnLst/>
              <a:rect l="l" t="t" r="r" b="b"/>
              <a:pathLst>
                <a:path w="671" h="385" extrusionOk="0">
                  <a:moveTo>
                    <a:pt x="19" y="1"/>
                  </a:moveTo>
                  <a:lnTo>
                    <a:pt x="19" y="1"/>
                  </a:lnTo>
                  <a:cubicBezTo>
                    <a:pt x="1" y="38"/>
                    <a:pt x="19" y="116"/>
                    <a:pt x="75" y="153"/>
                  </a:cubicBezTo>
                  <a:lnTo>
                    <a:pt x="93" y="172"/>
                  </a:lnTo>
                  <a:cubicBezTo>
                    <a:pt x="116" y="195"/>
                    <a:pt x="116" y="195"/>
                    <a:pt x="135" y="195"/>
                  </a:cubicBezTo>
                  <a:lnTo>
                    <a:pt x="153" y="213"/>
                  </a:lnTo>
                  <a:lnTo>
                    <a:pt x="232" y="250"/>
                  </a:lnTo>
                  <a:cubicBezTo>
                    <a:pt x="287" y="269"/>
                    <a:pt x="347" y="287"/>
                    <a:pt x="403" y="310"/>
                  </a:cubicBezTo>
                  <a:cubicBezTo>
                    <a:pt x="518" y="347"/>
                    <a:pt x="537" y="347"/>
                    <a:pt x="652" y="384"/>
                  </a:cubicBezTo>
                  <a:cubicBezTo>
                    <a:pt x="671" y="329"/>
                    <a:pt x="634" y="269"/>
                    <a:pt x="578" y="250"/>
                  </a:cubicBezTo>
                  <a:cubicBezTo>
                    <a:pt x="463" y="213"/>
                    <a:pt x="440" y="213"/>
                    <a:pt x="324" y="172"/>
                  </a:cubicBezTo>
                  <a:lnTo>
                    <a:pt x="250" y="135"/>
                  </a:lnTo>
                  <a:lnTo>
                    <a:pt x="209" y="116"/>
                  </a:lnTo>
                  <a:lnTo>
                    <a:pt x="190" y="116"/>
                  </a:lnTo>
                  <a:lnTo>
                    <a:pt x="172" y="9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6843057" y="3705779"/>
              <a:ext cx="39396" cy="65305"/>
            </a:xfrm>
            <a:custGeom>
              <a:avLst/>
              <a:gdLst/>
              <a:ahLst/>
              <a:cxnLst/>
              <a:rect l="l" t="t" r="r" b="b"/>
              <a:pathLst>
                <a:path w="1405" h="2329" extrusionOk="0">
                  <a:moveTo>
                    <a:pt x="481" y="0"/>
                  </a:moveTo>
                  <a:cubicBezTo>
                    <a:pt x="444" y="171"/>
                    <a:pt x="347" y="906"/>
                    <a:pt x="194" y="1252"/>
                  </a:cubicBezTo>
                  <a:cubicBezTo>
                    <a:pt x="0" y="1636"/>
                    <a:pt x="19" y="2153"/>
                    <a:pt x="194" y="2310"/>
                  </a:cubicBezTo>
                  <a:lnTo>
                    <a:pt x="194" y="2329"/>
                  </a:lnTo>
                  <a:cubicBezTo>
                    <a:pt x="809" y="2116"/>
                    <a:pt x="1021" y="1885"/>
                    <a:pt x="1386" y="1192"/>
                  </a:cubicBezTo>
                  <a:cubicBezTo>
                    <a:pt x="1386" y="1174"/>
                    <a:pt x="1386" y="1174"/>
                    <a:pt x="1405" y="1155"/>
                  </a:cubicBezTo>
                  <a:cubicBezTo>
                    <a:pt x="1368" y="444"/>
                    <a:pt x="656" y="730"/>
                    <a:pt x="481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818298" y="3703788"/>
              <a:ext cx="64156" cy="34405"/>
            </a:xfrm>
            <a:custGeom>
              <a:avLst/>
              <a:gdLst/>
              <a:ahLst/>
              <a:cxnLst/>
              <a:rect l="l" t="t" r="r" b="b"/>
              <a:pathLst>
                <a:path w="2288" h="1227" extrusionOk="0">
                  <a:moveTo>
                    <a:pt x="939" y="1"/>
                  </a:moveTo>
                  <a:cubicBezTo>
                    <a:pt x="276" y="1"/>
                    <a:pt x="16" y="573"/>
                    <a:pt x="1" y="589"/>
                  </a:cubicBezTo>
                  <a:lnTo>
                    <a:pt x="440" y="1051"/>
                  </a:lnTo>
                  <a:cubicBezTo>
                    <a:pt x="440" y="1051"/>
                    <a:pt x="1692" y="1226"/>
                    <a:pt x="2288" y="1226"/>
                  </a:cubicBezTo>
                  <a:cubicBezTo>
                    <a:pt x="2232" y="515"/>
                    <a:pt x="1539" y="801"/>
                    <a:pt x="1364" y="71"/>
                  </a:cubicBezTo>
                  <a:cubicBezTo>
                    <a:pt x="1207" y="22"/>
                    <a:pt x="1065" y="1"/>
                    <a:pt x="939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818298" y="3696582"/>
              <a:ext cx="65333" cy="41611"/>
            </a:xfrm>
            <a:custGeom>
              <a:avLst/>
              <a:gdLst/>
              <a:ahLst/>
              <a:cxnLst/>
              <a:rect l="l" t="t" r="r" b="b"/>
              <a:pathLst>
                <a:path w="2330" h="1484" extrusionOk="0">
                  <a:moveTo>
                    <a:pt x="1502" y="0"/>
                  </a:moveTo>
                  <a:lnTo>
                    <a:pt x="1133" y="56"/>
                  </a:lnTo>
                  <a:cubicBezTo>
                    <a:pt x="56" y="194"/>
                    <a:pt x="1" y="846"/>
                    <a:pt x="1" y="846"/>
                  </a:cubicBezTo>
                  <a:cubicBezTo>
                    <a:pt x="16" y="830"/>
                    <a:pt x="276" y="258"/>
                    <a:pt x="939" y="258"/>
                  </a:cubicBezTo>
                  <a:cubicBezTo>
                    <a:pt x="1065" y="258"/>
                    <a:pt x="1207" y="279"/>
                    <a:pt x="1364" y="328"/>
                  </a:cubicBezTo>
                  <a:cubicBezTo>
                    <a:pt x="1539" y="1058"/>
                    <a:pt x="2232" y="772"/>
                    <a:pt x="2288" y="1483"/>
                  </a:cubicBezTo>
                  <a:cubicBezTo>
                    <a:pt x="2329" y="1137"/>
                    <a:pt x="2195" y="887"/>
                    <a:pt x="1807" y="656"/>
                  </a:cubicBezTo>
                  <a:cubicBezTo>
                    <a:pt x="1424" y="425"/>
                    <a:pt x="1502" y="0"/>
                    <a:pt x="15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816111" y="3679197"/>
              <a:ext cx="54566" cy="40602"/>
            </a:xfrm>
            <a:custGeom>
              <a:avLst/>
              <a:gdLst/>
              <a:ahLst/>
              <a:cxnLst/>
              <a:rect l="l" t="t" r="r" b="b"/>
              <a:pathLst>
                <a:path w="1946" h="1448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cubicBezTo>
                    <a:pt x="79" y="1447"/>
                    <a:pt x="116" y="602"/>
                    <a:pt x="730" y="311"/>
                  </a:cubicBezTo>
                  <a:cubicBezTo>
                    <a:pt x="776" y="297"/>
                    <a:pt x="846" y="289"/>
                    <a:pt x="928" y="289"/>
                  </a:cubicBezTo>
                  <a:cubicBezTo>
                    <a:pt x="1189" y="289"/>
                    <a:pt x="1580" y="370"/>
                    <a:pt x="1770" y="620"/>
                  </a:cubicBezTo>
                  <a:cubicBezTo>
                    <a:pt x="1751" y="523"/>
                    <a:pt x="1617" y="311"/>
                    <a:pt x="1118" y="195"/>
                  </a:cubicBezTo>
                  <a:cubicBezTo>
                    <a:pt x="1483" y="195"/>
                    <a:pt x="1811" y="329"/>
                    <a:pt x="1945" y="583"/>
                  </a:cubicBezTo>
                  <a:cubicBezTo>
                    <a:pt x="1945" y="445"/>
                    <a:pt x="1696" y="237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7" name="Google Shape;927;p39"/>
          <p:cNvGrpSpPr/>
          <p:nvPr/>
        </p:nvGrpSpPr>
        <p:grpSpPr>
          <a:xfrm>
            <a:off x="3719691" y="4628785"/>
            <a:ext cx="1039915" cy="1288616"/>
            <a:chOff x="-927775" y="3696016"/>
            <a:chExt cx="615528" cy="762736"/>
          </a:xfrm>
        </p:grpSpPr>
        <p:sp>
          <p:nvSpPr>
            <p:cNvPr id="928" name="Google Shape;928;p39"/>
            <p:cNvSpPr/>
            <p:nvPr/>
          </p:nvSpPr>
          <p:spPr>
            <a:xfrm>
              <a:off x="-571653" y="3711051"/>
              <a:ext cx="132396" cy="747701"/>
            </a:xfrm>
            <a:custGeom>
              <a:avLst/>
              <a:gdLst/>
              <a:ahLst/>
              <a:cxnLst/>
              <a:rect l="l" t="t" r="r" b="b"/>
              <a:pathLst>
                <a:path w="1180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70" y="6663"/>
                  </a:lnTo>
                  <a:cubicBezTo>
                    <a:pt x="870" y="6608"/>
                    <a:pt x="888" y="6529"/>
                    <a:pt x="888" y="6469"/>
                  </a:cubicBezTo>
                  <a:lnTo>
                    <a:pt x="888" y="6451"/>
                  </a:lnTo>
                  <a:cubicBezTo>
                    <a:pt x="888" y="6451"/>
                    <a:pt x="888" y="6432"/>
                    <a:pt x="907" y="6432"/>
                  </a:cubicBezTo>
                  <a:lnTo>
                    <a:pt x="907" y="6377"/>
                  </a:lnTo>
                  <a:lnTo>
                    <a:pt x="907" y="6354"/>
                  </a:lnTo>
                  <a:cubicBezTo>
                    <a:pt x="907" y="6317"/>
                    <a:pt x="925" y="6280"/>
                    <a:pt x="925" y="6220"/>
                  </a:cubicBezTo>
                  <a:lnTo>
                    <a:pt x="925" y="6201"/>
                  </a:lnTo>
                  <a:cubicBezTo>
                    <a:pt x="948" y="6123"/>
                    <a:pt x="948" y="6049"/>
                    <a:pt x="967" y="5989"/>
                  </a:cubicBezTo>
                  <a:lnTo>
                    <a:pt x="967" y="5915"/>
                  </a:lnTo>
                  <a:cubicBezTo>
                    <a:pt x="967" y="5915"/>
                    <a:pt x="967" y="5892"/>
                    <a:pt x="985" y="5892"/>
                  </a:cubicBezTo>
                  <a:cubicBezTo>
                    <a:pt x="1004" y="5721"/>
                    <a:pt x="1022" y="5527"/>
                    <a:pt x="1041" y="5356"/>
                  </a:cubicBezTo>
                  <a:lnTo>
                    <a:pt x="1041" y="5314"/>
                  </a:lnTo>
                  <a:cubicBezTo>
                    <a:pt x="1041" y="5259"/>
                    <a:pt x="1064" y="5222"/>
                    <a:pt x="1064" y="5162"/>
                  </a:cubicBezTo>
                  <a:lnTo>
                    <a:pt x="1064" y="5106"/>
                  </a:lnTo>
                  <a:cubicBezTo>
                    <a:pt x="1064" y="5065"/>
                    <a:pt x="1082" y="5009"/>
                    <a:pt x="1082" y="4968"/>
                  </a:cubicBezTo>
                  <a:lnTo>
                    <a:pt x="1082" y="4894"/>
                  </a:lnTo>
                  <a:cubicBezTo>
                    <a:pt x="1082" y="4852"/>
                    <a:pt x="1101" y="4797"/>
                    <a:pt x="1101" y="4760"/>
                  </a:cubicBezTo>
                  <a:lnTo>
                    <a:pt x="1101" y="4566"/>
                  </a:lnTo>
                  <a:cubicBezTo>
                    <a:pt x="1119" y="4506"/>
                    <a:pt x="1119" y="4450"/>
                    <a:pt x="1119" y="4390"/>
                  </a:cubicBezTo>
                  <a:lnTo>
                    <a:pt x="1119" y="4353"/>
                  </a:lnTo>
                  <a:cubicBezTo>
                    <a:pt x="1119" y="4298"/>
                    <a:pt x="1138" y="4256"/>
                    <a:pt x="1138" y="4219"/>
                  </a:cubicBezTo>
                  <a:lnTo>
                    <a:pt x="1138" y="4201"/>
                  </a:lnTo>
                  <a:lnTo>
                    <a:pt x="1138" y="4122"/>
                  </a:lnTo>
                  <a:lnTo>
                    <a:pt x="1138" y="4104"/>
                  </a:lnTo>
                  <a:lnTo>
                    <a:pt x="1138" y="3988"/>
                  </a:lnTo>
                  <a:lnTo>
                    <a:pt x="1138" y="3970"/>
                  </a:lnTo>
                  <a:cubicBezTo>
                    <a:pt x="1156" y="3854"/>
                    <a:pt x="1156" y="3720"/>
                    <a:pt x="1156" y="3582"/>
                  </a:cubicBezTo>
                  <a:lnTo>
                    <a:pt x="1156" y="3563"/>
                  </a:lnTo>
                  <a:lnTo>
                    <a:pt x="1156" y="3392"/>
                  </a:lnTo>
                  <a:lnTo>
                    <a:pt x="1156" y="3351"/>
                  </a:lnTo>
                  <a:cubicBezTo>
                    <a:pt x="1156" y="3295"/>
                    <a:pt x="1179" y="3235"/>
                    <a:pt x="1179" y="3180"/>
                  </a:cubicBezTo>
                  <a:lnTo>
                    <a:pt x="1179" y="3161"/>
                  </a:lnTo>
                  <a:lnTo>
                    <a:pt x="1179" y="2967"/>
                  </a:lnTo>
                  <a:lnTo>
                    <a:pt x="1179" y="2930"/>
                  </a:lnTo>
                  <a:cubicBezTo>
                    <a:pt x="1179" y="2426"/>
                    <a:pt x="1156" y="1927"/>
                    <a:pt x="1138" y="1410"/>
                  </a:cubicBezTo>
                  <a:lnTo>
                    <a:pt x="1138" y="1294"/>
                  </a:lnTo>
                  <a:cubicBezTo>
                    <a:pt x="1138" y="1253"/>
                    <a:pt x="1119" y="1216"/>
                    <a:pt x="1119" y="1179"/>
                  </a:cubicBezTo>
                  <a:lnTo>
                    <a:pt x="1119" y="1082"/>
                  </a:lnTo>
                  <a:lnTo>
                    <a:pt x="1119" y="925"/>
                  </a:lnTo>
                  <a:cubicBezTo>
                    <a:pt x="1101" y="906"/>
                    <a:pt x="1101" y="888"/>
                    <a:pt x="1101" y="888"/>
                  </a:cubicBezTo>
                  <a:lnTo>
                    <a:pt x="1101" y="754"/>
                  </a:lnTo>
                  <a:cubicBezTo>
                    <a:pt x="1101" y="657"/>
                    <a:pt x="1082" y="560"/>
                    <a:pt x="1082" y="463"/>
                  </a:cubicBezTo>
                  <a:cubicBezTo>
                    <a:pt x="1082" y="444"/>
                    <a:pt x="1064" y="407"/>
                    <a:pt x="1064" y="389"/>
                  </a:cubicBezTo>
                  <a:lnTo>
                    <a:pt x="1064" y="347"/>
                  </a:lnTo>
                  <a:lnTo>
                    <a:pt x="1064" y="255"/>
                  </a:lnTo>
                  <a:lnTo>
                    <a:pt x="1064" y="213"/>
                  </a:lnTo>
                  <a:cubicBezTo>
                    <a:pt x="1041" y="158"/>
                    <a:pt x="1041" y="79"/>
                    <a:pt x="10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-927775" y="3711051"/>
              <a:ext cx="164485" cy="747701"/>
            </a:xfrm>
            <a:custGeom>
              <a:avLst/>
              <a:gdLst/>
              <a:ahLst/>
              <a:cxnLst/>
              <a:rect l="l" t="t" r="r" b="b"/>
              <a:pathLst>
                <a:path w="1466" h="6664" extrusionOk="0">
                  <a:moveTo>
                    <a:pt x="426" y="1"/>
                  </a:moveTo>
                  <a:cubicBezTo>
                    <a:pt x="366" y="1"/>
                    <a:pt x="310" y="42"/>
                    <a:pt x="310" y="116"/>
                  </a:cubicBezTo>
                  <a:cubicBezTo>
                    <a:pt x="269" y="389"/>
                    <a:pt x="232" y="657"/>
                    <a:pt x="195" y="925"/>
                  </a:cubicBezTo>
                  <a:cubicBezTo>
                    <a:pt x="195" y="1003"/>
                    <a:pt x="172" y="1082"/>
                    <a:pt x="172" y="1156"/>
                  </a:cubicBezTo>
                  <a:cubicBezTo>
                    <a:pt x="1" y="2815"/>
                    <a:pt x="98" y="4413"/>
                    <a:pt x="426" y="5892"/>
                  </a:cubicBezTo>
                  <a:cubicBezTo>
                    <a:pt x="444" y="6049"/>
                    <a:pt x="481" y="6183"/>
                    <a:pt x="518" y="6335"/>
                  </a:cubicBezTo>
                  <a:cubicBezTo>
                    <a:pt x="518" y="6335"/>
                    <a:pt x="518" y="6354"/>
                    <a:pt x="541" y="6354"/>
                  </a:cubicBezTo>
                  <a:lnTo>
                    <a:pt x="541" y="6432"/>
                  </a:lnTo>
                  <a:cubicBezTo>
                    <a:pt x="560" y="6469"/>
                    <a:pt x="578" y="6529"/>
                    <a:pt x="578" y="6566"/>
                  </a:cubicBezTo>
                  <a:cubicBezTo>
                    <a:pt x="597" y="6626"/>
                    <a:pt x="657" y="6663"/>
                    <a:pt x="712" y="6663"/>
                  </a:cubicBezTo>
                  <a:lnTo>
                    <a:pt x="1465" y="6663"/>
                  </a:lnTo>
                  <a:cubicBezTo>
                    <a:pt x="1465" y="6585"/>
                    <a:pt x="1442" y="6529"/>
                    <a:pt x="1424" y="6451"/>
                  </a:cubicBezTo>
                  <a:lnTo>
                    <a:pt x="1424" y="6354"/>
                  </a:lnTo>
                  <a:lnTo>
                    <a:pt x="1405" y="6335"/>
                  </a:lnTo>
                  <a:cubicBezTo>
                    <a:pt x="1387" y="6183"/>
                    <a:pt x="1368" y="6049"/>
                    <a:pt x="1350" y="5892"/>
                  </a:cubicBezTo>
                  <a:cubicBezTo>
                    <a:pt x="1156" y="4432"/>
                    <a:pt x="1096" y="2851"/>
                    <a:pt x="1193" y="1216"/>
                  </a:cubicBezTo>
                  <a:cubicBezTo>
                    <a:pt x="1211" y="1119"/>
                    <a:pt x="1211" y="1022"/>
                    <a:pt x="1211" y="925"/>
                  </a:cubicBezTo>
                  <a:cubicBezTo>
                    <a:pt x="1234" y="620"/>
                    <a:pt x="1271" y="310"/>
                    <a:pt x="129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-809068" y="3711051"/>
              <a:ext cx="142718" cy="747701"/>
            </a:xfrm>
            <a:custGeom>
              <a:avLst/>
              <a:gdLst/>
              <a:ahLst/>
              <a:cxnLst/>
              <a:rect l="l" t="t" r="r" b="b"/>
              <a:pathLst>
                <a:path w="127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1271" y="6663"/>
                  </a:lnTo>
                  <a:cubicBezTo>
                    <a:pt x="1156" y="4663"/>
                    <a:pt x="1137" y="2389"/>
                    <a:pt x="121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-679477" y="3711051"/>
              <a:ext cx="120952" cy="747701"/>
            </a:xfrm>
            <a:custGeom>
              <a:avLst/>
              <a:gdLst/>
              <a:ahLst/>
              <a:cxnLst/>
              <a:rect l="l" t="t" r="r" b="b"/>
              <a:pathLst>
                <a:path w="1078" h="6664" extrusionOk="0">
                  <a:moveTo>
                    <a:pt x="61" y="1"/>
                  </a:moveTo>
                  <a:cubicBezTo>
                    <a:pt x="38" y="139"/>
                    <a:pt x="38" y="255"/>
                    <a:pt x="38" y="389"/>
                  </a:cubicBezTo>
                  <a:lnTo>
                    <a:pt x="38" y="717"/>
                  </a:lnTo>
                  <a:cubicBezTo>
                    <a:pt x="19" y="791"/>
                    <a:pt x="19" y="851"/>
                    <a:pt x="19" y="925"/>
                  </a:cubicBezTo>
                  <a:lnTo>
                    <a:pt x="19" y="1271"/>
                  </a:lnTo>
                  <a:cubicBezTo>
                    <a:pt x="1" y="1715"/>
                    <a:pt x="1" y="2158"/>
                    <a:pt x="1" y="2602"/>
                  </a:cubicBezTo>
                  <a:cubicBezTo>
                    <a:pt x="1" y="3119"/>
                    <a:pt x="1" y="3623"/>
                    <a:pt x="19" y="4104"/>
                  </a:cubicBezTo>
                  <a:cubicBezTo>
                    <a:pt x="19" y="4737"/>
                    <a:pt x="38" y="5337"/>
                    <a:pt x="79" y="5915"/>
                  </a:cubicBezTo>
                  <a:cubicBezTo>
                    <a:pt x="79" y="6067"/>
                    <a:pt x="79" y="6220"/>
                    <a:pt x="98" y="6354"/>
                  </a:cubicBezTo>
                  <a:cubicBezTo>
                    <a:pt x="98" y="6469"/>
                    <a:pt x="98" y="6566"/>
                    <a:pt x="116" y="6663"/>
                  </a:cubicBezTo>
                  <a:lnTo>
                    <a:pt x="962" y="6663"/>
                  </a:lnTo>
                  <a:cubicBezTo>
                    <a:pt x="962" y="6585"/>
                    <a:pt x="962" y="6529"/>
                    <a:pt x="985" y="6451"/>
                  </a:cubicBezTo>
                  <a:lnTo>
                    <a:pt x="985" y="6354"/>
                  </a:lnTo>
                  <a:cubicBezTo>
                    <a:pt x="985" y="6220"/>
                    <a:pt x="1004" y="6067"/>
                    <a:pt x="1004" y="5915"/>
                  </a:cubicBezTo>
                  <a:cubicBezTo>
                    <a:pt x="1022" y="5296"/>
                    <a:pt x="1041" y="4644"/>
                    <a:pt x="1059" y="3970"/>
                  </a:cubicBezTo>
                  <a:cubicBezTo>
                    <a:pt x="1059" y="3466"/>
                    <a:pt x="1077" y="2967"/>
                    <a:pt x="1059" y="2450"/>
                  </a:cubicBezTo>
                  <a:lnTo>
                    <a:pt x="1059" y="1331"/>
                  </a:lnTo>
                  <a:cubicBezTo>
                    <a:pt x="1059" y="1197"/>
                    <a:pt x="1059" y="1063"/>
                    <a:pt x="1041" y="925"/>
                  </a:cubicBezTo>
                  <a:lnTo>
                    <a:pt x="1041" y="735"/>
                  </a:lnTo>
                  <a:lnTo>
                    <a:pt x="1041" y="389"/>
                  </a:lnTo>
                  <a:cubicBezTo>
                    <a:pt x="1022" y="255"/>
                    <a:pt x="1022" y="139"/>
                    <a:pt x="102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-571653" y="3711051"/>
              <a:ext cx="19859" cy="747701"/>
            </a:xfrm>
            <a:custGeom>
              <a:avLst/>
              <a:gdLst/>
              <a:ahLst/>
              <a:cxnLst/>
              <a:rect l="l" t="t" r="r" b="b"/>
              <a:pathLst>
                <a:path w="177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0" y="6663"/>
                  </a:lnTo>
                  <a:cubicBezTo>
                    <a:pt x="80" y="6566"/>
                    <a:pt x="80" y="6469"/>
                    <a:pt x="98" y="6354"/>
                  </a:cubicBezTo>
                  <a:cubicBezTo>
                    <a:pt x="98" y="6220"/>
                    <a:pt x="98" y="6067"/>
                    <a:pt x="116" y="5915"/>
                  </a:cubicBezTo>
                  <a:cubicBezTo>
                    <a:pt x="116" y="5776"/>
                    <a:pt x="116" y="5642"/>
                    <a:pt x="140" y="5490"/>
                  </a:cubicBezTo>
                  <a:cubicBezTo>
                    <a:pt x="158" y="4991"/>
                    <a:pt x="158" y="4487"/>
                    <a:pt x="177" y="3970"/>
                  </a:cubicBezTo>
                  <a:lnTo>
                    <a:pt x="177" y="2450"/>
                  </a:lnTo>
                  <a:lnTo>
                    <a:pt x="177" y="1350"/>
                  </a:lnTo>
                  <a:cubicBezTo>
                    <a:pt x="177" y="1197"/>
                    <a:pt x="158" y="1063"/>
                    <a:pt x="158" y="925"/>
                  </a:cubicBezTo>
                  <a:lnTo>
                    <a:pt x="158" y="735"/>
                  </a:lnTo>
                  <a:cubicBezTo>
                    <a:pt x="158" y="620"/>
                    <a:pt x="158" y="504"/>
                    <a:pt x="140" y="389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-474151" y="3711051"/>
              <a:ext cx="161905" cy="747701"/>
            </a:xfrm>
            <a:custGeom>
              <a:avLst/>
              <a:gdLst/>
              <a:ahLst/>
              <a:cxnLst/>
              <a:rect l="l" t="t" r="r" b="b"/>
              <a:pathLst>
                <a:path w="1443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cubicBezTo>
                    <a:pt x="232" y="809"/>
                    <a:pt x="232" y="869"/>
                    <a:pt x="250" y="925"/>
                  </a:cubicBezTo>
                  <a:lnTo>
                    <a:pt x="250" y="1082"/>
                  </a:lnTo>
                  <a:lnTo>
                    <a:pt x="250" y="1179"/>
                  </a:lnTo>
                  <a:lnTo>
                    <a:pt x="250" y="1234"/>
                  </a:lnTo>
                  <a:cubicBezTo>
                    <a:pt x="269" y="1253"/>
                    <a:pt x="269" y="1271"/>
                    <a:pt x="269" y="1294"/>
                  </a:cubicBezTo>
                  <a:lnTo>
                    <a:pt x="269" y="1387"/>
                  </a:ln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cubicBezTo>
                    <a:pt x="232" y="4681"/>
                    <a:pt x="232" y="4797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49" y="6663"/>
                  </a:lnTo>
                  <a:cubicBezTo>
                    <a:pt x="809" y="6663"/>
                    <a:pt x="865" y="6626"/>
                    <a:pt x="865" y="6566"/>
                  </a:cubicBezTo>
                  <a:cubicBezTo>
                    <a:pt x="888" y="6548"/>
                    <a:pt x="888" y="6548"/>
                    <a:pt x="888" y="6529"/>
                  </a:cubicBezTo>
                  <a:cubicBezTo>
                    <a:pt x="906" y="6469"/>
                    <a:pt x="906" y="6414"/>
                    <a:pt x="925" y="6354"/>
                  </a:cubicBezTo>
                  <a:cubicBezTo>
                    <a:pt x="925" y="6354"/>
                    <a:pt x="925" y="6335"/>
                    <a:pt x="943" y="6335"/>
                  </a:cubicBezTo>
                  <a:cubicBezTo>
                    <a:pt x="962" y="6201"/>
                    <a:pt x="1003" y="6067"/>
                    <a:pt x="1040" y="5915"/>
                  </a:cubicBezTo>
                  <a:lnTo>
                    <a:pt x="1040" y="5892"/>
                  </a:lnTo>
                  <a:cubicBezTo>
                    <a:pt x="1350" y="4506"/>
                    <a:pt x="1442" y="3027"/>
                    <a:pt x="1308" y="1465"/>
                  </a:cubicBezTo>
                  <a:cubicBezTo>
                    <a:pt x="1308" y="1294"/>
                    <a:pt x="1290" y="1100"/>
                    <a:pt x="1271" y="925"/>
                  </a:cubicBezTo>
                  <a:cubicBezTo>
                    <a:pt x="1253" y="754"/>
                    <a:pt x="1211" y="560"/>
                    <a:pt x="1193" y="389"/>
                  </a:cubicBezTo>
                  <a:cubicBezTo>
                    <a:pt x="1174" y="292"/>
                    <a:pt x="1174" y="195"/>
                    <a:pt x="1156" y="116"/>
                  </a:cubicBezTo>
                  <a:cubicBezTo>
                    <a:pt x="1137" y="42"/>
                    <a:pt x="1096" y="1"/>
                    <a:pt x="104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-809068" y="3711051"/>
              <a:ext cx="54080" cy="747701"/>
            </a:xfrm>
            <a:custGeom>
              <a:avLst/>
              <a:gdLst/>
              <a:ahLst/>
              <a:cxnLst/>
              <a:rect l="l" t="t" r="r" b="b"/>
              <a:pathLst>
                <a:path w="48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481" y="6663"/>
                  </a:lnTo>
                  <a:cubicBezTo>
                    <a:pt x="463" y="6548"/>
                    <a:pt x="444" y="6451"/>
                    <a:pt x="426" y="6335"/>
                  </a:cubicBezTo>
                  <a:cubicBezTo>
                    <a:pt x="407" y="6183"/>
                    <a:pt x="384" y="6049"/>
                    <a:pt x="366" y="5892"/>
                  </a:cubicBezTo>
                  <a:cubicBezTo>
                    <a:pt x="135" y="4085"/>
                    <a:pt x="98" y="2080"/>
                    <a:pt x="31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-681496" y="3711051"/>
              <a:ext cx="19298" cy="747701"/>
            </a:xfrm>
            <a:custGeom>
              <a:avLst/>
              <a:gdLst/>
              <a:ahLst/>
              <a:cxnLst/>
              <a:rect l="l" t="t" r="r" b="b"/>
              <a:pathLst>
                <a:path w="172" h="6664" extrusionOk="0">
                  <a:moveTo>
                    <a:pt x="79" y="1"/>
                  </a:moveTo>
                  <a:cubicBezTo>
                    <a:pt x="0" y="2389"/>
                    <a:pt x="19" y="4663"/>
                    <a:pt x="134" y="6663"/>
                  </a:cubicBezTo>
                  <a:lnTo>
                    <a:pt x="171" y="6663"/>
                  </a:lnTo>
                  <a:cubicBezTo>
                    <a:pt x="56" y="4663"/>
                    <a:pt x="37" y="2389"/>
                    <a:pt x="11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-875939" y="3696016"/>
              <a:ext cx="514437" cy="15147"/>
            </a:xfrm>
            <a:custGeom>
              <a:avLst/>
              <a:gdLst/>
              <a:ahLst/>
              <a:cxnLst/>
              <a:rect l="l" t="t" r="r" b="b"/>
              <a:pathLst>
                <a:path w="4585" h="135" extrusionOk="0">
                  <a:moveTo>
                    <a:pt x="56" y="1"/>
                  </a:moveTo>
                  <a:cubicBezTo>
                    <a:pt x="19" y="1"/>
                    <a:pt x="1" y="42"/>
                    <a:pt x="1" y="79"/>
                  </a:cubicBezTo>
                  <a:lnTo>
                    <a:pt x="1" y="135"/>
                  </a:lnTo>
                  <a:lnTo>
                    <a:pt x="4561" y="135"/>
                  </a:lnTo>
                  <a:lnTo>
                    <a:pt x="4584" y="79"/>
                  </a:lnTo>
                  <a:cubicBezTo>
                    <a:pt x="4584" y="42"/>
                    <a:pt x="4543" y="1"/>
                    <a:pt x="45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-783149" y="3998843"/>
              <a:ext cx="315394" cy="183559"/>
            </a:xfrm>
            <a:custGeom>
              <a:avLst/>
              <a:gdLst/>
              <a:ahLst/>
              <a:cxnLst/>
              <a:rect l="l" t="t" r="r" b="b"/>
              <a:pathLst>
                <a:path w="2811" h="1636" extrusionOk="0">
                  <a:moveTo>
                    <a:pt x="2524" y="0"/>
                  </a:moveTo>
                  <a:lnTo>
                    <a:pt x="1" y="231"/>
                  </a:lnTo>
                  <a:lnTo>
                    <a:pt x="213" y="1636"/>
                  </a:lnTo>
                  <a:lnTo>
                    <a:pt x="2810" y="128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-474151" y="3711051"/>
              <a:ext cx="49929" cy="747701"/>
            </a:xfrm>
            <a:custGeom>
              <a:avLst/>
              <a:gdLst/>
              <a:ahLst/>
              <a:cxnLst/>
              <a:rect l="l" t="t" r="r" b="b"/>
              <a:pathLst>
                <a:path w="445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47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lnTo>
                    <a:pt x="232" y="888"/>
                  </a:lnTo>
                  <a:cubicBezTo>
                    <a:pt x="232" y="888"/>
                    <a:pt x="232" y="906"/>
                    <a:pt x="250" y="925"/>
                  </a:cubicBezTo>
                  <a:lnTo>
                    <a:pt x="250" y="1082"/>
                  </a:lnTo>
                  <a:lnTo>
                    <a:pt x="250" y="1234"/>
                  </a:lnTo>
                  <a:cubicBezTo>
                    <a:pt x="269" y="1271"/>
                    <a:pt x="269" y="1331"/>
                    <a:pt x="269" y="1387"/>
                  </a:cubicBez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04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lnTo>
                    <a:pt x="232" y="4760"/>
                  </a:lnTo>
                  <a:cubicBezTo>
                    <a:pt x="232" y="4797"/>
                    <a:pt x="213" y="4852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9" y="6663"/>
                  </a:lnTo>
                  <a:cubicBezTo>
                    <a:pt x="98" y="6566"/>
                    <a:pt x="116" y="6469"/>
                    <a:pt x="135" y="6354"/>
                  </a:cubicBezTo>
                  <a:cubicBezTo>
                    <a:pt x="153" y="6220"/>
                    <a:pt x="172" y="6067"/>
                    <a:pt x="195" y="5915"/>
                  </a:cubicBezTo>
                  <a:cubicBezTo>
                    <a:pt x="384" y="4506"/>
                    <a:pt x="444" y="2985"/>
                    <a:pt x="366" y="1410"/>
                  </a:cubicBezTo>
                  <a:cubicBezTo>
                    <a:pt x="347" y="1253"/>
                    <a:pt x="347" y="1082"/>
                    <a:pt x="329" y="925"/>
                  </a:cubicBezTo>
                  <a:lnTo>
                    <a:pt x="329" y="754"/>
                  </a:lnTo>
                  <a:cubicBezTo>
                    <a:pt x="310" y="638"/>
                    <a:pt x="310" y="504"/>
                    <a:pt x="287" y="389"/>
                  </a:cubicBezTo>
                  <a:cubicBezTo>
                    <a:pt x="269" y="255"/>
                    <a:pt x="269" y="139"/>
                    <a:pt x="25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79" y="1"/>
                  </a:moveTo>
                  <a:cubicBezTo>
                    <a:pt x="56" y="56"/>
                    <a:pt x="37" y="116"/>
                    <a:pt x="19" y="190"/>
                  </a:cubicBezTo>
                  <a:cubicBezTo>
                    <a:pt x="19" y="213"/>
                    <a:pt x="0" y="250"/>
                    <a:pt x="0" y="269"/>
                  </a:cubicBez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116"/>
                  </a:ln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-888842" y="4374600"/>
              <a:ext cx="537662" cy="49368"/>
            </a:xfrm>
            <a:custGeom>
              <a:avLst/>
              <a:gdLst/>
              <a:ahLst/>
              <a:cxnLst/>
              <a:rect l="l" t="t" r="r" b="b"/>
              <a:pathLst>
                <a:path w="4792" h="440" extrusionOk="0">
                  <a:moveTo>
                    <a:pt x="0" y="1"/>
                  </a:moveTo>
                  <a:cubicBezTo>
                    <a:pt x="0" y="38"/>
                    <a:pt x="0" y="75"/>
                    <a:pt x="19" y="116"/>
                  </a:cubicBezTo>
                  <a:cubicBezTo>
                    <a:pt x="19" y="153"/>
                    <a:pt x="19" y="190"/>
                    <a:pt x="37" y="232"/>
                  </a:cubicBezTo>
                  <a:cubicBezTo>
                    <a:pt x="56" y="306"/>
                    <a:pt x="79" y="384"/>
                    <a:pt x="116" y="440"/>
                  </a:cubicBezTo>
                  <a:lnTo>
                    <a:pt x="4699" y="440"/>
                  </a:lnTo>
                  <a:cubicBezTo>
                    <a:pt x="4755" y="324"/>
                    <a:pt x="4792" y="190"/>
                    <a:pt x="4792" y="75"/>
                  </a:cubicBezTo>
                  <a:lnTo>
                    <a:pt x="4792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4949" y="1"/>
                  </a:moveTo>
                  <a:lnTo>
                    <a:pt x="5023" y="384"/>
                  </a:lnTo>
                  <a:lnTo>
                    <a:pt x="4256" y="366"/>
                  </a:lnTo>
                  <a:lnTo>
                    <a:pt x="3775" y="366"/>
                  </a:lnTo>
                  <a:lnTo>
                    <a:pt x="3216" y="347"/>
                  </a:lnTo>
                  <a:lnTo>
                    <a:pt x="3138" y="347"/>
                  </a:lnTo>
                  <a:lnTo>
                    <a:pt x="2135" y="329"/>
                  </a:lnTo>
                  <a:lnTo>
                    <a:pt x="0" y="269"/>
                  </a:ln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884690" y="4374600"/>
              <a:ext cx="533511" cy="49368"/>
            </a:xfrm>
            <a:custGeom>
              <a:avLst/>
              <a:gdLst/>
              <a:ahLst/>
              <a:cxnLst/>
              <a:rect l="l" t="t" r="r" b="b"/>
              <a:pathLst>
                <a:path w="4755" h="440" extrusionOk="0">
                  <a:moveTo>
                    <a:pt x="4487" y="1"/>
                  </a:moveTo>
                  <a:lnTo>
                    <a:pt x="4390" y="306"/>
                  </a:lnTo>
                  <a:lnTo>
                    <a:pt x="0" y="232"/>
                  </a:lnTo>
                  <a:lnTo>
                    <a:pt x="0" y="232"/>
                  </a:lnTo>
                  <a:cubicBezTo>
                    <a:pt x="19" y="306"/>
                    <a:pt x="42" y="384"/>
                    <a:pt x="79" y="440"/>
                  </a:cubicBezTo>
                  <a:lnTo>
                    <a:pt x="4662" y="440"/>
                  </a:lnTo>
                  <a:cubicBezTo>
                    <a:pt x="4718" y="306"/>
                    <a:pt x="4755" y="153"/>
                    <a:pt x="4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-908589" y="3814723"/>
              <a:ext cx="581308" cy="60812"/>
            </a:xfrm>
            <a:custGeom>
              <a:avLst/>
              <a:gdLst/>
              <a:ahLst/>
              <a:cxnLst/>
              <a:rect l="l" t="t" r="r" b="b"/>
              <a:pathLst>
                <a:path w="5181" h="542" extrusionOk="0">
                  <a:moveTo>
                    <a:pt x="24" y="1"/>
                  </a:moveTo>
                  <a:cubicBezTo>
                    <a:pt x="24" y="79"/>
                    <a:pt x="1" y="158"/>
                    <a:pt x="1" y="232"/>
                  </a:cubicBezTo>
                  <a:lnTo>
                    <a:pt x="1022" y="292"/>
                  </a:lnTo>
                  <a:lnTo>
                    <a:pt x="2061" y="347"/>
                  </a:lnTo>
                  <a:lnTo>
                    <a:pt x="3101" y="407"/>
                  </a:lnTo>
                  <a:lnTo>
                    <a:pt x="3180" y="426"/>
                  </a:lnTo>
                  <a:lnTo>
                    <a:pt x="3642" y="444"/>
                  </a:lnTo>
                  <a:lnTo>
                    <a:pt x="4141" y="486"/>
                  </a:lnTo>
                  <a:lnTo>
                    <a:pt x="4238" y="486"/>
                  </a:lnTo>
                  <a:lnTo>
                    <a:pt x="5180" y="541"/>
                  </a:lnTo>
                  <a:cubicBezTo>
                    <a:pt x="5180" y="370"/>
                    <a:pt x="5162" y="176"/>
                    <a:pt x="5143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-867075" y="4423856"/>
              <a:ext cx="496709" cy="19859"/>
            </a:xfrm>
            <a:custGeom>
              <a:avLst/>
              <a:gdLst/>
              <a:ahLst/>
              <a:cxnLst/>
              <a:rect l="l" t="t" r="r" b="b"/>
              <a:pathLst>
                <a:path w="4427" h="177" extrusionOk="0">
                  <a:moveTo>
                    <a:pt x="0" y="1"/>
                  </a:moveTo>
                  <a:lnTo>
                    <a:pt x="0" y="79"/>
                  </a:lnTo>
                  <a:lnTo>
                    <a:pt x="883" y="98"/>
                  </a:lnTo>
                  <a:lnTo>
                    <a:pt x="3521" y="158"/>
                  </a:lnTo>
                  <a:lnTo>
                    <a:pt x="4390" y="176"/>
                  </a:lnTo>
                  <a:cubicBezTo>
                    <a:pt x="4408" y="116"/>
                    <a:pt x="4408" y="61"/>
                    <a:pt x="442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39"/>
          <p:cNvGrpSpPr/>
          <p:nvPr/>
        </p:nvGrpSpPr>
        <p:grpSpPr>
          <a:xfrm>
            <a:off x="3800253" y="3884216"/>
            <a:ext cx="598435" cy="744584"/>
            <a:chOff x="-880090" y="3169350"/>
            <a:chExt cx="354215" cy="440722"/>
          </a:xfrm>
        </p:grpSpPr>
        <p:sp>
          <p:nvSpPr>
            <p:cNvPr id="946" name="Google Shape;946;p39"/>
            <p:cNvSpPr/>
            <p:nvPr/>
          </p:nvSpPr>
          <p:spPr>
            <a:xfrm>
              <a:off x="-675325" y="3177653"/>
              <a:ext cx="75847" cy="432419"/>
            </a:xfrm>
            <a:custGeom>
              <a:avLst/>
              <a:gdLst/>
              <a:ahLst/>
              <a:cxnLst/>
              <a:rect l="l" t="t" r="r" b="b"/>
              <a:pathLst>
                <a:path w="676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86" y="3854"/>
                  </a:lnTo>
                  <a:cubicBezTo>
                    <a:pt x="504" y="3812"/>
                    <a:pt x="504" y="3775"/>
                    <a:pt x="504" y="3738"/>
                  </a:cubicBezTo>
                  <a:lnTo>
                    <a:pt x="523" y="3715"/>
                  </a:lnTo>
                  <a:lnTo>
                    <a:pt x="523" y="3678"/>
                  </a:lnTo>
                  <a:cubicBezTo>
                    <a:pt x="523" y="3641"/>
                    <a:pt x="523" y="3623"/>
                    <a:pt x="541" y="3599"/>
                  </a:cubicBezTo>
                  <a:lnTo>
                    <a:pt x="541" y="3581"/>
                  </a:lnTo>
                  <a:cubicBezTo>
                    <a:pt x="541" y="3544"/>
                    <a:pt x="541" y="3484"/>
                    <a:pt x="560" y="3447"/>
                  </a:cubicBezTo>
                  <a:lnTo>
                    <a:pt x="560" y="3410"/>
                  </a:lnTo>
                  <a:cubicBezTo>
                    <a:pt x="578" y="3295"/>
                    <a:pt x="578" y="3197"/>
                    <a:pt x="602" y="3082"/>
                  </a:cubicBezTo>
                  <a:lnTo>
                    <a:pt x="602" y="3063"/>
                  </a:lnTo>
                  <a:lnTo>
                    <a:pt x="602" y="2985"/>
                  </a:lnTo>
                  <a:cubicBezTo>
                    <a:pt x="602" y="2966"/>
                    <a:pt x="620" y="2966"/>
                    <a:pt x="620" y="2948"/>
                  </a:cubicBezTo>
                  <a:lnTo>
                    <a:pt x="620" y="2869"/>
                  </a:lnTo>
                  <a:lnTo>
                    <a:pt x="620" y="2832"/>
                  </a:lnTo>
                  <a:cubicBezTo>
                    <a:pt x="620" y="2791"/>
                    <a:pt x="620" y="2772"/>
                    <a:pt x="638" y="2735"/>
                  </a:cubicBezTo>
                  <a:lnTo>
                    <a:pt x="638" y="2638"/>
                  </a:lnTo>
                  <a:lnTo>
                    <a:pt x="638" y="2541"/>
                  </a:lnTo>
                  <a:lnTo>
                    <a:pt x="638" y="2504"/>
                  </a:lnTo>
                  <a:cubicBezTo>
                    <a:pt x="638" y="2486"/>
                    <a:pt x="657" y="2467"/>
                    <a:pt x="657" y="2426"/>
                  </a:cubicBezTo>
                  <a:lnTo>
                    <a:pt x="657" y="2389"/>
                  </a:lnTo>
                  <a:lnTo>
                    <a:pt x="657" y="2370"/>
                  </a:lnTo>
                  <a:lnTo>
                    <a:pt x="657" y="2310"/>
                  </a:lnTo>
                  <a:lnTo>
                    <a:pt x="657" y="2292"/>
                  </a:lnTo>
                  <a:lnTo>
                    <a:pt x="657" y="2079"/>
                  </a:lnTo>
                  <a:lnTo>
                    <a:pt x="657" y="2061"/>
                  </a:lnTo>
                  <a:cubicBezTo>
                    <a:pt x="675" y="2024"/>
                    <a:pt x="675" y="2005"/>
                    <a:pt x="675" y="1964"/>
                  </a:cubicBezTo>
                  <a:lnTo>
                    <a:pt x="675" y="1927"/>
                  </a:lnTo>
                  <a:lnTo>
                    <a:pt x="675" y="1830"/>
                  </a:lnTo>
                  <a:lnTo>
                    <a:pt x="675" y="1714"/>
                  </a:lnTo>
                  <a:lnTo>
                    <a:pt x="675" y="1696"/>
                  </a:lnTo>
                  <a:cubicBezTo>
                    <a:pt x="675" y="1405"/>
                    <a:pt x="675" y="1100"/>
                    <a:pt x="657" y="809"/>
                  </a:cubicBezTo>
                  <a:lnTo>
                    <a:pt x="657" y="735"/>
                  </a:lnTo>
                  <a:cubicBezTo>
                    <a:pt x="657" y="712"/>
                    <a:pt x="657" y="693"/>
                    <a:pt x="638" y="675"/>
                  </a:cubicBezTo>
                  <a:lnTo>
                    <a:pt x="638" y="619"/>
                  </a:lnTo>
                  <a:lnTo>
                    <a:pt x="638" y="541"/>
                  </a:lnTo>
                  <a:lnTo>
                    <a:pt x="638" y="504"/>
                  </a:lnTo>
                  <a:lnTo>
                    <a:pt x="638" y="444"/>
                  </a:lnTo>
                  <a:cubicBezTo>
                    <a:pt x="620" y="388"/>
                    <a:pt x="620" y="328"/>
                    <a:pt x="620" y="273"/>
                  </a:cubicBezTo>
                  <a:lnTo>
                    <a:pt x="620" y="213"/>
                  </a:lnTo>
                  <a:lnTo>
                    <a:pt x="620" y="194"/>
                  </a:lnTo>
                  <a:cubicBezTo>
                    <a:pt x="620" y="194"/>
                    <a:pt x="602" y="176"/>
                    <a:pt x="602" y="157"/>
                  </a:cubicBezTo>
                  <a:lnTo>
                    <a:pt x="602" y="11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880090" y="3177653"/>
              <a:ext cx="92902" cy="432419"/>
            </a:xfrm>
            <a:custGeom>
              <a:avLst/>
              <a:gdLst/>
              <a:ahLst/>
              <a:cxnLst/>
              <a:rect l="l" t="t" r="r" b="b"/>
              <a:pathLst>
                <a:path w="828" h="3854" extrusionOk="0">
                  <a:moveTo>
                    <a:pt x="232" y="0"/>
                  </a:moveTo>
                  <a:cubicBezTo>
                    <a:pt x="190" y="0"/>
                    <a:pt x="172" y="19"/>
                    <a:pt x="172" y="60"/>
                  </a:cubicBezTo>
                  <a:cubicBezTo>
                    <a:pt x="135" y="213"/>
                    <a:pt x="116" y="365"/>
                    <a:pt x="93" y="541"/>
                  </a:cubicBezTo>
                  <a:lnTo>
                    <a:pt x="93" y="656"/>
                  </a:lnTo>
                  <a:cubicBezTo>
                    <a:pt x="1" y="1617"/>
                    <a:pt x="38" y="2541"/>
                    <a:pt x="232" y="3410"/>
                  </a:cubicBezTo>
                  <a:cubicBezTo>
                    <a:pt x="250" y="3484"/>
                    <a:pt x="269" y="3563"/>
                    <a:pt x="287" y="3660"/>
                  </a:cubicBezTo>
                  <a:lnTo>
                    <a:pt x="287" y="3678"/>
                  </a:lnTo>
                  <a:cubicBezTo>
                    <a:pt x="287" y="3678"/>
                    <a:pt x="306" y="3697"/>
                    <a:pt x="306" y="3715"/>
                  </a:cubicBezTo>
                  <a:cubicBezTo>
                    <a:pt x="306" y="3738"/>
                    <a:pt x="324" y="3757"/>
                    <a:pt x="324" y="3794"/>
                  </a:cubicBezTo>
                  <a:cubicBezTo>
                    <a:pt x="324" y="3812"/>
                    <a:pt x="366" y="3854"/>
                    <a:pt x="403" y="3854"/>
                  </a:cubicBezTo>
                  <a:lnTo>
                    <a:pt x="828" y="3854"/>
                  </a:lnTo>
                  <a:cubicBezTo>
                    <a:pt x="828" y="3812"/>
                    <a:pt x="828" y="3757"/>
                    <a:pt x="809" y="3715"/>
                  </a:cubicBezTo>
                  <a:lnTo>
                    <a:pt x="809" y="3678"/>
                  </a:lnTo>
                  <a:lnTo>
                    <a:pt x="809" y="3660"/>
                  </a:lnTo>
                  <a:cubicBezTo>
                    <a:pt x="786" y="3563"/>
                    <a:pt x="786" y="3484"/>
                    <a:pt x="768" y="3410"/>
                  </a:cubicBezTo>
                  <a:cubicBezTo>
                    <a:pt x="652" y="2560"/>
                    <a:pt x="634" y="1636"/>
                    <a:pt x="671" y="693"/>
                  </a:cubicBezTo>
                  <a:cubicBezTo>
                    <a:pt x="694" y="638"/>
                    <a:pt x="694" y="578"/>
                    <a:pt x="694" y="541"/>
                  </a:cubicBezTo>
                  <a:cubicBezTo>
                    <a:pt x="712" y="347"/>
                    <a:pt x="712" y="176"/>
                    <a:pt x="73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813219" y="3177653"/>
              <a:ext cx="82018" cy="432419"/>
            </a:xfrm>
            <a:custGeom>
              <a:avLst/>
              <a:gdLst/>
              <a:ahLst/>
              <a:cxnLst/>
              <a:rect l="l" t="t" r="r" b="b"/>
              <a:pathLst>
                <a:path w="731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731" y="3854"/>
                  </a:lnTo>
                  <a:cubicBezTo>
                    <a:pt x="675" y="2675"/>
                    <a:pt x="652" y="1368"/>
                    <a:pt x="69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737484" y="3177653"/>
              <a:ext cx="69003" cy="432419"/>
            </a:xfrm>
            <a:custGeom>
              <a:avLst/>
              <a:gdLst/>
              <a:ahLst/>
              <a:cxnLst/>
              <a:rect l="l" t="t" r="r" b="b"/>
              <a:pathLst>
                <a:path w="615" h="3854" extrusionOk="0">
                  <a:moveTo>
                    <a:pt x="19" y="0"/>
                  </a:moveTo>
                  <a:lnTo>
                    <a:pt x="19" y="213"/>
                  </a:lnTo>
                  <a:lnTo>
                    <a:pt x="19" y="407"/>
                  </a:lnTo>
                  <a:lnTo>
                    <a:pt x="19" y="541"/>
                  </a:lnTo>
                  <a:cubicBezTo>
                    <a:pt x="19" y="596"/>
                    <a:pt x="0" y="675"/>
                    <a:pt x="0" y="735"/>
                  </a:cubicBezTo>
                  <a:lnTo>
                    <a:pt x="0" y="1502"/>
                  </a:lnTo>
                  <a:lnTo>
                    <a:pt x="0" y="2370"/>
                  </a:lnTo>
                  <a:cubicBezTo>
                    <a:pt x="19" y="2735"/>
                    <a:pt x="19" y="3082"/>
                    <a:pt x="37" y="3410"/>
                  </a:cubicBezTo>
                  <a:cubicBezTo>
                    <a:pt x="37" y="3507"/>
                    <a:pt x="37" y="3581"/>
                    <a:pt x="56" y="3678"/>
                  </a:cubicBezTo>
                  <a:lnTo>
                    <a:pt x="56" y="3854"/>
                  </a:lnTo>
                  <a:lnTo>
                    <a:pt x="555" y="3854"/>
                  </a:lnTo>
                  <a:lnTo>
                    <a:pt x="555" y="3715"/>
                  </a:lnTo>
                  <a:lnTo>
                    <a:pt x="555" y="3678"/>
                  </a:lnTo>
                  <a:cubicBezTo>
                    <a:pt x="555" y="3581"/>
                    <a:pt x="578" y="3507"/>
                    <a:pt x="578" y="3410"/>
                  </a:cubicBezTo>
                  <a:cubicBezTo>
                    <a:pt x="596" y="3063"/>
                    <a:pt x="596" y="2675"/>
                    <a:pt x="615" y="2292"/>
                  </a:cubicBezTo>
                  <a:lnTo>
                    <a:pt x="615" y="1405"/>
                  </a:lnTo>
                  <a:lnTo>
                    <a:pt x="615" y="772"/>
                  </a:lnTo>
                  <a:cubicBezTo>
                    <a:pt x="596" y="693"/>
                    <a:pt x="596" y="619"/>
                    <a:pt x="596" y="541"/>
                  </a:cubicBezTo>
                  <a:lnTo>
                    <a:pt x="596" y="425"/>
                  </a:lnTo>
                  <a:lnTo>
                    <a:pt x="596" y="21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-67532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2" y="3854"/>
                  </a:lnTo>
                  <a:lnTo>
                    <a:pt x="42" y="3678"/>
                  </a:lnTo>
                  <a:cubicBezTo>
                    <a:pt x="61" y="3581"/>
                    <a:pt x="61" y="3507"/>
                    <a:pt x="61" y="3410"/>
                  </a:cubicBezTo>
                  <a:cubicBezTo>
                    <a:pt x="61" y="3331"/>
                    <a:pt x="61" y="3253"/>
                    <a:pt x="79" y="3179"/>
                  </a:cubicBezTo>
                  <a:cubicBezTo>
                    <a:pt x="79" y="2888"/>
                    <a:pt x="98" y="2583"/>
                    <a:pt x="98" y="2292"/>
                  </a:cubicBezTo>
                  <a:lnTo>
                    <a:pt x="98" y="1405"/>
                  </a:lnTo>
                  <a:lnTo>
                    <a:pt x="98" y="772"/>
                  </a:lnTo>
                  <a:cubicBezTo>
                    <a:pt x="98" y="693"/>
                    <a:pt x="98" y="619"/>
                    <a:pt x="79" y="541"/>
                  </a:cubicBezTo>
                  <a:lnTo>
                    <a:pt x="79" y="425"/>
                  </a:lnTo>
                  <a:lnTo>
                    <a:pt x="79" y="21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-620796" y="3177653"/>
              <a:ext cx="94921" cy="432419"/>
            </a:xfrm>
            <a:custGeom>
              <a:avLst/>
              <a:gdLst/>
              <a:ahLst/>
              <a:cxnLst/>
              <a:rect l="l" t="t" r="r" b="b"/>
              <a:pathLst>
                <a:path w="846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34" y="176"/>
                    <a:pt x="134" y="194"/>
                    <a:pt x="134" y="213"/>
                  </a:cubicBez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41"/>
                  </a:lnTo>
                  <a:lnTo>
                    <a:pt x="152" y="619"/>
                  </a:lnTo>
                  <a:lnTo>
                    <a:pt x="152" y="675"/>
                  </a:lnTo>
                  <a:cubicBezTo>
                    <a:pt x="152" y="675"/>
                    <a:pt x="171" y="693"/>
                    <a:pt x="171" y="712"/>
                  </a:cubicBezTo>
                  <a:lnTo>
                    <a:pt x="171" y="735"/>
                  </a:ln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cubicBezTo>
                    <a:pt x="152" y="2698"/>
                    <a:pt x="134" y="2772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439" y="3854"/>
                  </a:lnTo>
                  <a:cubicBezTo>
                    <a:pt x="481" y="3854"/>
                    <a:pt x="518" y="3812"/>
                    <a:pt x="518" y="3794"/>
                  </a:cubicBezTo>
                  <a:lnTo>
                    <a:pt x="518" y="3775"/>
                  </a:lnTo>
                  <a:cubicBezTo>
                    <a:pt x="536" y="3738"/>
                    <a:pt x="536" y="3697"/>
                    <a:pt x="554" y="3678"/>
                  </a:cubicBezTo>
                  <a:lnTo>
                    <a:pt x="554" y="3660"/>
                  </a:lnTo>
                  <a:cubicBezTo>
                    <a:pt x="578" y="3581"/>
                    <a:pt x="596" y="3507"/>
                    <a:pt x="615" y="3410"/>
                  </a:cubicBezTo>
                  <a:cubicBezTo>
                    <a:pt x="786" y="2601"/>
                    <a:pt x="846" y="1733"/>
                    <a:pt x="767" y="850"/>
                  </a:cubicBezTo>
                  <a:cubicBezTo>
                    <a:pt x="767" y="735"/>
                    <a:pt x="749" y="638"/>
                    <a:pt x="749" y="541"/>
                  </a:cubicBezTo>
                  <a:cubicBezTo>
                    <a:pt x="730" y="425"/>
                    <a:pt x="712" y="328"/>
                    <a:pt x="712" y="213"/>
                  </a:cubicBezTo>
                  <a:cubicBezTo>
                    <a:pt x="693" y="176"/>
                    <a:pt x="693" y="116"/>
                    <a:pt x="670" y="60"/>
                  </a:cubicBezTo>
                  <a:cubicBezTo>
                    <a:pt x="670" y="19"/>
                    <a:pt x="652" y="0"/>
                    <a:pt x="61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-813219" y="3177653"/>
              <a:ext cx="32314" cy="432419"/>
            </a:xfrm>
            <a:custGeom>
              <a:avLst/>
              <a:gdLst/>
              <a:ahLst/>
              <a:cxnLst/>
              <a:rect l="l" t="t" r="r" b="b"/>
              <a:pathLst>
                <a:path w="288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287" y="3854"/>
                  </a:lnTo>
                  <a:cubicBezTo>
                    <a:pt x="269" y="3775"/>
                    <a:pt x="250" y="3715"/>
                    <a:pt x="250" y="3660"/>
                  </a:cubicBezTo>
                  <a:cubicBezTo>
                    <a:pt x="232" y="3563"/>
                    <a:pt x="232" y="3484"/>
                    <a:pt x="213" y="3410"/>
                  </a:cubicBezTo>
                  <a:cubicBezTo>
                    <a:pt x="75" y="2352"/>
                    <a:pt x="56" y="1197"/>
                    <a:pt x="17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-74006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cubicBezTo>
                    <a:pt x="0" y="1368"/>
                    <a:pt x="23" y="2675"/>
                    <a:pt x="79" y="3854"/>
                  </a:cubicBezTo>
                  <a:lnTo>
                    <a:pt x="97" y="3854"/>
                  </a:lnTo>
                  <a:cubicBezTo>
                    <a:pt x="42" y="2675"/>
                    <a:pt x="23" y="1368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-852040" y="3169350"/>
              <a:ext cx="298228" cy="8415"/>
            </a:xfrm>
            <a:custGeom>
              <a:avLst/>
              <a:gdLst/>
              <a:ahLst/>
              <a:cxnLst/>
              <a:rect l="l" t="t" r="r" b="b"/>
              <a:pathLst>
                <a:path w="2658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4"/>
                  </a:lnTo>
                  <a:lnTo>
                    <a:pt x="2639" y="74"/>
                  </a:lnTo>
                  <a:lnTo>
                    <a:pt x="2657" y="37"/>
                  </a:lnTo>
                  <a:cubicBezTo>
                    <a:pt x="2657" y="19"/>
                    <a:pt x="2639" y="0"/>
                    <a:pt x="261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-875939" y="3371983"/>
              <a:ext cx="138567" cy="105917"/>
            </a:xfrm>
            <a:custGeom>
              <a:avLst/>
              <a:gdLst/>
              <a:ahLst/>
              <a:cxnLst/>
              <a:rect l="l" t="t" r="r" b="b"/>
              <a:pathLst>
                <a:path w="1235" h="944" extrusionOk="0">
                  <a:moveTo>
                    <a:pt x="1" y="1"/>
                  </a:moveTo>
                  <a:cubicBezTo>
                    <a:pt x="1" y="292"/>
                    <a:pt x="19" y="560"/>
                    <a:pt x="56" y="828"/>
                  </a:cubicBezTo>
                  <a:lnTo>
                    <a:pt x="500" y="888"/>
                  </a:lnTo>
                  <a:lnTo>
                    <a:pt x="1211" y="943"/>
                  </a:lnTo>
                  <a:lnTo>
                    <a:pt x="1234" y="176"/>
                  </a:lnTo>
                  <a:lnTo>
                    <a:pt x="426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-620796" y="3177653"/>
              <a:ext cx="30182" cy="432419"/>
            </a:xfrm>
            <a:custGeom>
              <a:avLst/>
              <a:gdLst/>
              <a:ahLst/>
              <a:cxnLst/>
              <a:rect l="l" t="t" r="r" b="b"/>
              <a:pathLst>
                <a:path w="269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16" y="176"/>
                    <a:pt x="134" y="194"/>
                    <a:pt x="134" y="194"/>
                  </a:cubicBezTo>
                  <a:lnTo>
                    <a:pt x="134" y="213"/>
                  </a:ln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04"/>
                  </a:lnTo>
                  <a:lnTo>
                    <a:pt x="152" y="541"/>
                  </a:lnTo>
                  <a:lnTo>
                    <a:pt x="152" y="619"/>
                  </a:lnTo>
                  <a:cubicBezTo>
                    <a:pt x="152" y="656"/>
                    <a:pt x="152" y="675"/>
                    <a:pt x="171" y="712"/>
                  </a:cubicBez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7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lnTo>
                    <a:pt x="152" y="2735"/>
                  </a:lnTo>
                  <a:cubicBezTo>
                    <a:pt x="134" y="2772"/>
                    <a:pt x="134" y="2791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55" y="3854"/>
                  </a:lnTo>
                  <a:cubicBezTo>
                    <a:pt x="74" y="3794"/>
                    <a:pt x="74" y="3738"/>
                    <a:pt x="92" y="3678"/>
                  </a:cubicBezTo>
                  <a:cubicBezTo>
                    <a:pt x="92" y="3581"/>
                    <a:pt x="116" y="3507"/>
                    <a:pt x="116" y="3410"/>
                  </a:cubicBezTo>
                  <a:cubicBezTo>
                    <a:pt x="231" y="2601"/>
                    <a:pt x="268" y="1733"/>
                    <a:pt x="208" y="809"/>
                  </a:cubicBezTo>
                  <a:lnTo>
                    <a:pt x="208" y="541"/>
                  </a:lnTo>
                  <a:cubicBezTo>
                    <a:pt x="208" y="504"/>
                    <a:pt x="189" y="462"/>
                    <a:pt x="189" y="444"/>
                  </a:cubicBezTo>
                  <a:cubicBezTo>
                    <a:pt x="189" y="365"/>
                    <a:pt x="189" y="291"/>
                    <a:pt x="171" y="213"/>
                  </a:cubicBezTo>
                  <a:cubicBezTo>
                    <a:pt x="171" y="134"/>
                    <a:pt x="171" y="79"/>
                    <a:pt x="1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37" y="1"/>
                  </a:moveTo>
                  <a:cubicBezTo>
                    <a:pt x="19" y="38"/>
                    <a:pt x="19" y="79"/>
                    <a:pt x="0" y="116"/>
                  </a:cubicBez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79"/>
                  </a:ln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-858772" y="3560254"/>
              <a:ext cx="311131" cy="30182"/>
            </a:xfrm>
            <a:custGeom>
              <a:avLst/>
              <a:gdLst/>
              <a:ahLst/>
              <a:cxnLst/>
              <a:rect l="l" t="t" r="r" b="b"/>
              <a:pathLst>
                <a:path w="2773" h="269" extrusionOk="0">
                  <a:moveTo>
                    <a:pt x="0" y="0"/>
                  </a:moveTo>
                  <a:lnTo>
                    <a:pt x="0" y="74"/>
                  </a:lnTo>
                  <a:cubicBezTo>
                    <a:pt x="0" y="97"/>
                    <a:pt x="19" y="116"/>
                    <a:pt x="19" y="134"/>
                  </a:cubicBezTo>
                  <a:cubicBezTo>
                    <a:pt x="19" y="171"/>
                    <a:pt x="42" y="231"/>
                    <a:pt x="60" y="268"/>
                  </a:cubicBezTo>
                  <a:lnTo>
                    <a:pt x="2717" y="268"/>
                  </a:lnTo>
                  <a:cubicBezTo>
                    <a:pt x="2736" y="189"/>
                    <a:pt x="2773" y="116"/>
                    <a:pt x="2773" y="37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2851" y="1"/>
                  </a:moveTo>
                  <a:lnTo>
                    <a:pt x="2907" y="232"/>
                  </a:lnTo>
                  <a:lnTo>
                    <a:pt x="2407" y="232"/>
                  </a:lnTo>
                  <a:lnTo>
                    <a:pt x="2176" y="213"/>
                  </a:lnTo>
                  <a:lnTo>
                    <a:pt x="1811" y="213"/>
                  </a:lnTo>
                  <a:lnTo>
                    <a:pt x="1234" y="195"/>
                  </a:ln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-856753" y="3560254"/>
              <a:ext cx="309111" cy="30182"/>
            </a:xfrm>
            <a:custGeom>
              <a:avLst/>
              <a:gdLst/>
              <a:ahLst/>
              <a:cxnLst/>
              <a:rect l="l" t="t" r="r" b="b"/>
              <a:pathLst>
                <a:path w="2755" h="269" extrusionOk="0">
                  <a:moveTo>
                    <a:pt x="2602" y="0"/>
                  </a:moveTo>
                  <a:lnTo>
                    <a:pt x="2542" y="171"/>
                  </a:lnTo>
                  <a:lnTo>
                    <a:pt x="1" y="134"/>
                  </a:lnTo>
                  <a:lnTo>
                    <a:pt x="1" y="134"/>
                  </a:lnTo>
                  <a:cubicBezTo>
                    <a:pt x="1" y="171"/>
                    <a:pt x="24" y="231"/>
                    <a:pt x="42" y="268"/>
                  </a:cubicBezTo>
                  <a:lnTo>
                    <a:pt x="2699" y="268"/>
                  </a:lnTo>
                  <a:cubicBezTo>
                    <a:pt x="2736" y="171"/>
                    <a:pt x="2755" y="97"/>
                    <a:pt x="2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-869656" y="3238241"/>
              <a:ext cx="335029" cy="34894"/>
            </a:xfrm>
            <a:custGeom>
              <a:avLst/>
              <a:gdLst/>
              <a:ahLst/>
              <a:cxnLst/>
              <a:rect l="l" t="t" r="r" b="b"/>
              <a:pathLst>
                <a:path w="2986" h="311" extrusionOk="0">
                  <a:moveTo>
                    <a:pt x="0" y="1"/>
                  </a:moveTo>
                  <a:lnTo>
                    <a:pt x="0" y="116"/>
                  </a:lnTo>
                  <a:lnTo>
                    <a:pt x="578" y="153"/>
                  </a:lnTo>
                  <a:lnTo>
                    <a:pt x="1178" y="195"/>
                  </a:lnTo>
                  <a:lnTo>
                    <a:pt x="1793" y="232"/>
                  </a:lnTo>
                  <a:lnTo>
                    <a:pt x="1830" y="232"/>
                  </a:lnTo>
                  <a:lnTo>
                    <a:pt x="2102" y="250"/>
                  </a:lnTo>
                  <a:lnTo>
                    <a:pt x="2389" y="269"/>
                  </a:lnTo>
                  <a:lnTo>
                    <a:pt x="2426" y="269"/>
                  </a:lnTo>
                  <a:lnTo>
                    <a:pt x="2985" y="310"/>
                  </a:lnTo>
                  <a:cubicBezTo>
                    <a:pt x="2985" y="195"/>
                    <a:pt x="2967" y="98"/>
                    <a:pt x="2967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847889" y="3590324"/>
              <a:ext cx="289364" cy="10996"/>
            </a:xfrm>
            <a:custGeom>
              <a:avLst/>
              <a:gdLst/>
              <a:ahLst/>
              <a:cxnLst/>
              <a:rect l="l" t="t" r="r" b="b"/>
              <a:pathLst>
                <a:path w="2579" h="98" extrusionOk="0">
                  <a:moveTo>
                    <a:pt x="0" y="0"/>
                  </a:moveTo>
                  <a:cubicBezTo>
                    <a:pt x="0" y="0"/>
                    <a:pt x="19" y="19"/>
                    <a:pt x="19" y="37"/>
                  </a:cubicBezTo>
                  <a:lnTo>
                    <a:pt x="522" y="37"/>
                  </a:lnTo>
                  <a:lnTo>
                    <a:pt x="2042" y="79"/>
                  </a:lnTo>
                  <a:lnTo>
                    <a:pt x="2542" y="97"/>
                  </a:lnTo>
                  <a:cubicBezTo>
                    <a:pt x="2560" y="60"/>
                    <a:pt x="2560" y="19"/>
                    <a:pt x="2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082683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-9605" y="883428"/>
            <a:ext cx="12215508" cy="5974568"/>
            <a:chOff x="-7204" y="662571"/>
            <a:chExt cx="9161631" cy="4480926"/>
          </a:xfrm>
        </p:grpSpPr>
        <p:sp>
          <p:nvSpPr>
            <p:cNvPr id="965" name="Google Shape;965;p40"/>
            <p:cNvSpPr/>
            <p:nvPr/>
          </p:nvSpPr>
          <p:spPr>
            <a:xfrm>
              <a:off x="-7204" y="669775"/>
              <a:ext cx="6270279" cy="2582064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392619" y="1092507"/>
              <a:ext cx="2019452" cy="541525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06385" y="662571"/>
              <a:ext cx="1686170" cy="569793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392619" y="1429229"/>
              <a:ext cx="1128449" cy="1471074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616259" y="1308433"/>
              <a:ext cx="3538157" cy="1048208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rgbClr val="9B5C3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616259" y="1384362"/>
              <a:ext cx="1113300" cy="778514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5949541" y="1369955"/>
              <a:ext cx="780018" cy="364687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7328113" y="1294026"/>
              <a:ext cx="1303488" cy="373891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-7204" y="2126724"/>
              <a:ext cx="9161631" cy="1396954"/>
            </a:xfrm>
            <a:custGeom>
              <a:avLst/>
              <a:gdLst/>
              <a:ahLst/>
              <a:cxnLst/>
              <a:rect l="l" t="t" r="r" b="b"/>
              <a:pathLst>
                <a:path w="55638" h="8500" extrusionOk="0">
                  <a:moveTo>
                    <a:pt x="43178" y="1"/>
                  </a:moveTo>
                  <a:cubicBezTo>
                    <a:pt x="40955" y="1"/>
                    <a:pt x="38383" y="81"/>
                    <a:pt x="35422" y="280"/>
                  </a:cubicBezTo>
                  <a:cubicBezTo>
                    <a:pt x="34577" y="335"/>
                    <a:pt x="33731" y="395"/>
                    <a:pt x="32862" y="474"/>
                  </a:cubicBezTo>
                  <a:cubicBezTo>
                    <a:pt x="28339" y="876"/>
                    <a:pt x="23658" y="1491"/>
                    <a:pt x="19310" y="2207"/>
                  </a:cubicBezTo>
                  <a:cubicBezTo>
                    <a:pt x="8701" y="3898"/>
                    <a:pt x="1" y="5996"/>
                    <a:pt x="1" y="5996"/>
                  </a:cubicBezTo>
                  <a:lnTo>
                    <a:pt x="1" y="8500"/>
                  </a:lnTo>
                  <a:lnTo>
                    <a:pt x="55637" y="8500"/>
                  </a:lnTo>
                  <a:lnTo>
                    <a:pt x="55637" y="1514"/>
                  </a:lnTo>
                  <a:lnTo>
                    <a:pt x="55637" y="1398"/>
                  </a:lnTo>
                  <a:cubicBezTo>
                    <a:pt x="55637" y="1398"/>
                    <a:pt x="55600" y="1375"/>
                    <a:pt x="55485" y="1338"/>
                  </a:cubicBezTo>
                  <a:cubicBezTo>
                    <a:pt x="54745" y="1066"/>
                    <a:pt x="51278" y="1"/>
                    <a:pt x="4317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6212675" y="2147596"/>
              <a:ext cx="47424" cy="164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28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-7204" y="2565206"/>
              <a:ext cx="7712909" cy="711789"/>
            </a:xfrm>
            <a:custGeom>
              <a:avLst/>
              <a:gdLst/>
              <a:ahLst/>
              <a:cxnLst/>
              <a:rect l="l" t="t" r="r" b="b"/>
              <a:pathLst>
                <a:path w="46840" h="4331" extrusionOk="0">
                  <a:moveTo>
                    <a:pt x="46493" y="306"/>
                  </a:moveTo>
                  <a:cubicBezTo>
                    <a:pt x="46608" y="306"/>
                    <a:pt x="46724" y="324"/>
                    <a:pt x="46840" y="324"/>
                  </a:cubicBezTo>
                  <a:cubicBezTo>
                    <a:pt x="46724" y="324"/>
                    <a:pt x="46608" y="306"/>
                    <a:pt x="46493" y="306"/>
                  </a:cubicBezTo>
                  <a:close/>
                  <a:moveTo>
                    <a:pt x="38042" y="1"/>
                  </a:moveTo>
                  <a:cubicBezTo>
                    <a:pt x="18575" y="1"/>
                    <a:pt x="1" y="4330"/>
                    <a:pt x="1" y="4330"/>
                  </a:cubicBezTo>
                  <a:lnTo>
                    <a:pt x="1" y="3328"/>
                  </a:lnTo>
                  <a:lnTo>
                    <a:pt x="1" y="3328"/>
                  </a:lnTo>
                  <a:lnTo>
                    <a:pt x="1" y="4330"/>
                  </a:lnTo>
                  <a:cubicBezTo>
                    <a:pt x="1" y="4330"/>
                    <a:pt x="18575" y="1"/>
                    <a:pt x="38042" y="1"/>
                  </a:cubicBezTo>
                  <a:cubicBezTo>
                    <a:pt x="40851" y="1"/>
                    <a:pt x="43684" y="93"/>
                    <a:pt x="46493" y="306"/>
                  </a:cubicBezTo>
                  <a:cubicBezTo>
                    <a:pt x="43684" y="93"/>
                    <a:pt x="40851" y="1"/>
                    <a:pt x="3804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096924" y="2124752"/>
              <a:ext cx="2032295" cy="222033"/>
            </a:xfrm>
            <a:custGeom>
              <a:avLst/>
              <a:gdLst/>
              <a:ahLst/>
              <a:cxnLst/>
              <a:rect l="l" t="t" r="r" b="b"/>
              <a:pathLst>
                <a:path w="12342" h="1351" extrusionOk="0">
                  <a:moveTo>
                    <a:pt x="12323" y="1332"/>
                  </a:moveTo>
                  <a:cubicBezTo>
                    <a:pt x="12323" y="1332"/>
                    <a:pt x="12342" y="1332"/>
                    <a:pt x="12342" y="1350"/>
                  </a:cubicBezTo>
                  <a:cubicBezTo>
                    <a:pt x="12342" y="1332"/>
                    <a:pt x="12323" y="1332"/>
                    <a:pt x="12323" y="1332"/>
                  </a:cubicBezTo>
                  <a:close/>
                  <a:moveTo>
                    <a:pt x="12323" y="1332"/>
                  </a:moveTo>
                  <a:lnTo>
                    <a:pt x="12323" y="1332"/>
                  </a:lnTo>
                  <a:lnTo>
                    <a:pt x="12323" y="1332"/>
                  </a:lnTo>
                  <a:close/>
                  <a:moveTo>
                    <a:pt x="37" y="1"/>
                  </a:moveTo>
                  <a:lnTo>
                    <a:pt x="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-7204" y="2996785"/>
              <a:ext cx="9161631" cy="2146707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-7204" y="3548667"/>
              <a:ext cx="9161631" cy="1594828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-7204" y="3906782"/>
              <a:ext cx="9161631" cy="1236715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1"/>
                  </a:moveTo>
                  <a:cubicBezTo>
                    <a:pt x="5843" y="1"/>
                    <a:pt x="1" y="478"/>
                    <a:pt x="1" y="478"/>
                  </a:cubicBezTo>
                  <a:lnTo>
                    <a:pt x="1" y="7525"/>
                  </a:lnTo>
                  <a:lnTo>
                    <a:pt x="55637" y="7525"/>
                  </a:lnTo>
                  <a:lnTo>
                    <a:pt x="55637" y="5676"/>
                  </a:lnTo>
                  <a:cubicBezTo>
                    <a:pt x="43136" y="971"/>
                    <a:pt x="26114" y="1"/>
                    <a:pt x="1420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7211212" y="3868495"/>
              <a:ext cx="1464860" cy="199189"/>
            </a:xfrm>
            <a:custGeom>
              <a:avLst/>
              <a:gdLst/>
              <a:ahLst/>
              <a:cxnLst/>
              <a:rect l="l" t="t" r="r" b="b"/>
              <a:pathLst>
                <a:path w="8896" h="1212" extrusionOk="0">
                  <a:moveTo>
                    <a:pt x="4450" y="1"/>
                  </a:moveTo>
                  <a:cubicBezTo>
                    <a:pt x="1983" y="1"/>
                    <a:pt x="1" y="287"/>
                    <a:pt x="1" y="615"/>
                  </a:cubicBezTo>
                  <a:cubicBezTo>
                    <a:pt x="1" y="943"/>
                    <a:pt x="1983" y="1211"/>
                    <a:pt x="4450" y="1211"/>
                  </a:cubicBezTo>
                  <a:cubicBezTo>
                    <a:pt x="6913" y="1211"/>
                    <a:pt x="8895" y="943"/>
                    <a:pt x="8895" y="615"/>
                  </a:cubicBezTo>
                  <a:cubicBezTo>
                    <a:pt x="8895" y="287"/>
                    <a:pt x="6913" y="1"/>
                    <a:pt x="445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200282" y="4548727"/>
              <a:ext cx="7954143" cy="385888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1"/>
                  </a:moveTo>
                  <a:cubicBezTo>
                    <a:pt x="10822" y="1"/>
                    <a:pt x="1" y="523"/>
                    <a:pt x="1" y="1174"/>
                  </a:cubicBezTo>
                  <a:cubicBezTo>
                    <a:pt x="1" y="1830"/>
                    <a:pt x="10822" y="2348"/>
                    <a:pt x="24162" y="2348"/>
                  </a:cubicBezTo>
                  <a:cubicBezTo>
                    <a:pt x="37506" y="2348"/>
                    <a:pt x="48304" y="1830"/>
                    <a:pt x="48304" y="1174"/>
                  </a:cubicBezTo>
                  <a:cubicBezTo>
                    <a:pt x="48304" y="523"/>
                    <a:pt x="37506" y="1"/>
                    <a:pt x="2416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-7204" y="1876586"/>
              <a:ext cx="3179846" cy="1235565"/>
            </a:xfrm>
            <a:custGeom>
              <a:avLst/>
              <a:gdLst/>
              <a:ahLst/>
              <a:cxnLst/>
              <a:rect l="l" t="t" r="r" b="b"/>
              <a:pathLst>
                <a:path w="19311" h="7518" extrusionOk="0">
                  <a:moveTo>
                    <a:pt x="2368" y="1"/>
                  </a:moveTo>
                  <a:cubicBezTo>
                    <a:pt x="1773" y="1"/>
                    <a:pt x="1171" y="149"/>
                    <a:pt x="634" y="416"/>
                  </a:cubicBezTo>
                  <a:cubicBezTo>
                    <a:pt x="421" y="531"/>
                    <a:pt x="209" y="665"/>
                    <a:pt x="1" y="799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9"/>
                  </a:cubicBezTo>
                  <a:cubicBezTo>
                    <a:pt x="19116" y="3170"/>
                    <a:pt x="18575" y="2726"/>
                    <a:pt x="18021" y="2477"/>
                  </a:cubicBezTo>
                  <a:cubicBezTo>
                    <a:pt x="17539" y="2269"/>
                    <a:pt x="17017" y="2170"/>
                    <a:pt x="16494" y="2170"/>
                  </a:cubicBezTo>
                  <a:cubicBezTo>
                    <a:pt x="15363" y="2170"/>
                    <a:pt x="14226" y="2634"/>
                    <a:pt x="13474" y="3475"/>
                  </a:cubicBezTo>
                  <a:cubicBezTo>
                    <a:pt x="13105" y="2052"/>
                    <a:pt x="11578" y="1160"/>
                    <a:pt x="10088" y="1160"/>
                  </a:cubicBezTo>
                  <a:cubicBezTo>
                    <a:pt x="10029" y="1160"/>
                    <a:pt x="9971" y="1162"/>
                    <a:pt x="9912" y="1164"/>
                  </a:cubicBezTo>
                  <a:cubicBezTo>
                    <a:pt x="8392" y="1243"/>
                    <a:pt x="7006" y="2112"/>
                    <a:pt x="5892" y="3151"/>
                  </a:cubicBezTo>
                  <a:cubicBezTo>
                    <a:pt x="5698" y="1705"/>
                    <a:pt x="4561" y="434"/>
                    <a:pt x="3138" y="88"/>
                  </a:cubicBezTo>
                  <a:cubicBezTo>
                    <a:pt x="2887" y="29"/>
                    <a:pt x="2628" y="1"/>
                    <a:pt x="2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-7204" y="2750427"/>
              <a:ext cx="9161631" cy="555330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3533745" y="4564669"/>
              <a:ext cx="5383228" cy="300920"/>
            </a:xfrm>
            <a:custGeom>
              <a:avLst/>
              <a:gdLst/>
              <a:ahLst/>
              <a:cxnLst/>
              <a:rect l="l" t="t" r="r" b="b"/>
              <a:pathLst>
                <a:path w="32692" h="1831" extrusionOk="0">
                  <a:moveTo>
                    <a:pt x="16344" y="1"/>
                  </a:moveTo>
                  <a:cubicBezTo>
                    <a:pt x="7315" y="1"/>
                    <a:pt x="1" y="426"/>
                    <a:pt x="1" y="925"/>
                  </a:cubicBezTo>
                  <a:cubicBezTo>
                    <a:pt x="1" y="1424"/>
                    <a:pt x="7315" y="1830"/>
                    <a:pt x="16344" y="1830"/>
                  </a:cubicBezTo>
                  <a:cubicBezTo>
                    <a:pt x="25372" y="1830"/>
                    <a:pt x="32691" y="1424"/>
                    <a:pt x="32691" y="925"/>
                  </a:cubicBezTo>
                  <a:cubicBezTo>
                    <a:pt x="32691" y="426"/>
                    <a:pt x="25372" y="1"/>
                    <a:pt x="1634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5569001" y="4336882"/>
              <a:ext cx="3071826" cy="199189"/>
            </a:xfrm>
            <a:custGeom>
              <a:avLst/>
              <a:gdLst/>
              <a:ahLst/>
              <a:cxnLst/>
              <a:rect l="l" t="t" r="r" b="b"/>
              <a:pathLst>
                <a:path w="18655" h="1212" extrusionOk="0">
                  <a:moveTo>
                    <a:pt x="9339" y="1"/>
                  </a:moveTo>
                  <a:cubicBezTo>
                    <a:pt x="4178" y="1"/>
                    <a:pt x="1" y="269"/>
                    <a:pt x="1" y="615"/>
                  </a:cubicBezTo>
                  <a:cubicBezTo>
                    <a:pt x="1" y="943"/>
                    <a:pt x="4178" y="1211"/>
                    <a:pt x="9339" y="1211"/>
                  </a:cubicBezTo>
                  <a:cubicBezTo>
                    <a:pt x="14477" y="1211"/>
                    <a:pt x="18654" y="943"/>
                    <a:pt x="18654" y="615"/>
                  </a:cubicBezTo>
                  <a:cubicBezTo>
                    <a:pt x="18654" y="269"/>
                    <a:pt x="14477" y="1"/>
                    <a:pt x="933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469855" y="3837263"/>
              <a:ext cx="146223" cy="31226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4313762" y="4362028"/>
              <a:ext cx="133214" cy="35006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5200810" y="3491638"/>
              <a:ext cx="140130" cy="32048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520555" y="3422612"/>
              <a:ext cx="101434" cy="28268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3583968" y="3232789"/>
              <a:ext cx="76240" cy="25145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7068767" y="4336882"/>
              <a:ext cx="79204" cy="13148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7109768" y="5004466"/>
              <a:ext cx="101434" cy="28925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06" y="0"/>
                  </a:moveTo>
                  <a:cubicBezTo>
                    <a:pt x="135" y="0"/>
                    <a:pt x="1" y="37"/>
                    <a:pt x="1" y="79"/>
                  </a:cubicBezTo>
                  <a:cubicBezTo>
                    <a:pt x="1" y="134"/>
                    <a:pt x="135" y="176"/>
                    <a:pt x="306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261736" y="5055249"/>
              <a:ext cx="120370" cy="44209"/>
            </a:xfrm>
            <a:custGeom>
              <a:avLst/>
              <a:gdLst/>
              <a:ahLst/>
              <a:cxnLst/>
              <a:rect l="l" t="t" r="r" b="b"/>
              <a:pathLst>
                <a:path w="731" h="269" extrusionOk="0">
                  <a:moveTo>
                    <a:pt x="365" y="1"/>
                  </a:moveTo>
                  <a:cubicBezTo>
                    <a:pt x="171" y="1"/>
                    <a:pt x="0" y="56"/>
                    <a:pt x="0" y="135"/>
                  </a:cubicBezTo>
                  <a:cubicBezTo>
                    <a:pt x="0" y="213"/>
                    <a:pt x="171" y="269"/>
                    <a:pt x="365" y="269"/>
                  </a:cubicBezTo>
                  <a:cubicBezTo>
                    <a:pt x="578" y="269"/>
                    <a:pt x="730" y="213"/>
                    <a:pt x="730" y="135"/>
                  </a:cubicBezTo>
                  <a:cubicBezTo>
                    <a:pt x="730" y="56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200810" y="4090031"/>
              <a:ext cx="99128" cy="32048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449940" y="3441512"/>
              <a:ext cx="89084" cy="28268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1609639" y="3143877"/>
              <a:ext cx="50387" cy="22187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7087703" y="3830360"/>
              <a:ext cx="101434" cy="29090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43032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988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57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59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4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377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118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035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009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509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36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653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27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833390C-D70C-8B20-177E-4F8AFBA4A1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05596E1-C8BE-55E3-8CDD-65416F5F854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050055-5324-4E59-86E1-C61228E36801}" type="datetimeFigureOut">
              <a:rPr lang="vi-VN" smtClean="0"/>
              <a:pPr/>
              <a:t>21/12/2025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0C0FF0-FB6E-A2F5-7D68-113B487EE80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D6A55-21E0-4161-8D00-AE616CC5A04D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3C7932-E93C-7EF2-E139-49A799920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77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6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30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42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51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47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91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31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08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9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33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52220-6577-9EC7-F4E6-9199628F4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07CAE-0BB5-468A-8CD2-C741365B0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80C68-1D12-44DA-1DFC-9A97B1A39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848FB-9351-369C-C925-7BD7CFCF0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0CD92-1622-10F3-152F-3B2AABC65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7F9A8E-877E-CBAB-C2C2-2E73707D52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891" y="238752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5B9DEF-91B5-04ED-68E6-BFA4DCA6CC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056" y="5644941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D7F093-16D7-D1B8-A538-10C916684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027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1034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CDAB-FBF4-4EAA-AED5-C55BF4A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BC463C-1E4B-4638-8D9F-1014DB16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汉仪润圆-65W" panose="00020600040101010101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D89D7-40FE-44DC-8987-0B50475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A1EF6-B5CF-464D-A03F-0F24780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00FE7-B7DC-4A99-9393-69D23F9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07141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39BF0-F827-4E8B-B940-8CD1D838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D950AE-DA1E-45E6-A961-1378C4A9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D6AE50-0373-4548-944F-89B4139EE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B5B669-DFA6-434B-B6E3-A2F65BD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56D82-A0AB-4408-8C0E-CB3BB36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46DD33-4D4E-4739-BD37-A76AD208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5904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9662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E663C-AE46-4725-B5E2-0221E63B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023481-BEF4-4554-A102-3B857BD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5D77A6-0E1C-44B7-BD49-5C8BF2E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8377DA-194B-48CB-B68E-D2E1F5AF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1245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9590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35C9D-F050-4DB0-92E2-BE4CDCD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9804DD-5BEC-4531-ABD9-444F0D2A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润圆-65W" panose="00020600040101010101" pitchFamily="18" charset="-122"/>
              </a:defRPr>
            </a:lvl1pPr>
            <a:lvl2pPr>
              <a:defRPr sz="2800">
                <a:latin typeface="汉仪润圆-65W" panose="00020600040101010101" pitchFamily="18" charset="-122"/>
              </a:defRPr>
            </a:lvl2pPr>
            <a:lvl3pPr>
              <a:defRPr sz="2400">
                <a:latin typeface="汉仪润圆-65W" panose="00020600040101010101" pitchFamily="18" charset="-122"/>
              </a:defRPr>
            </a:lvl3pPr>
            <a:lvl4pPr>
              <a:defRPr sz="2000">
                <a:latin typeface="汉仪润圆-65W" panose="00020600040101010101" pitchFamily="18" charset="-122"/>
              </a:defRPr>
            </a:lvl4pPr>
            <a:lvl5pPr>
              <a:defRPr sz="2000">
                <a:latin typeface="汉仪润圆-65W" panose="00020600040101010101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0439DE-2E79-4984-832C-B87FA3BCC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042D77-71C2-416B-8817-95772A42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98FCDE-B30C-4940-A5E7-D41C59BA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8613B7-9E0C-47C5-9B57-4B36E8DA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1544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39CFB-9CC6-443C-8BE0-7F8765C8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BBE96B-7D74-48BC-9F49-C5D35792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汉仪润圆-65W" panose="00020600040101010101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C54B76-C4B1-4B6F-BFE9-AFA93371F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73BD73-FDAA-4757-86E6-ACD965E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9CB0BD-D9F8-486B-AD85-9DFBA9E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6534DC-8ADB-4580-BB5E-AE2C3EB8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97162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D1AC1-E1E1-46A1-9F0C-F8F253A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2E949D-A517-4578-9DAB-F9E04A3B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C901F-E2D5-410B-8142-341A28B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3BA70A-6611-466E-94BA-5548B6C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0B061A-70D3-4D29-903F-6234358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60128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7578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7524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25126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0856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85542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813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73C8E8-2AFA-4E27-BBD0-B93C7BA4E47D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6BF59-1982-4B61-884C-5A727BE5BC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94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80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6CBF-33D8-C2BB-1FA9-1C9CB48D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126DF-593A-C0CE-64B9-11B0A3F4A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01782-6B56-F564-2BBE-A3C3831E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2F890-A5DC-07A5-F502-39107317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5BD24-0456-A613-2041-94671456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8705-5445-7DB6-9E23-6E0AC0B4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B1B6-B494-C731-823A-162276DE9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7DE3-529C-9DCD-3E82-D8BC5F7C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50B78-7E13-E511-952B-D98B9246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85F03-89CA-9B75-C7BA-F5B3AD5E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94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38FE1-718F-BFBB-1399-5D8C2B67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1F600-AB3F-234B-5E06-65F4FB3B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1FFB0-57CD-9B32-27B4-6073FA51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AC0E8-BC9F-C19C-918E-BFD4C38B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ECFA-CEBA-ADED-1B7E-4D2C9446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3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E3A5-D2F6-C8A6-FA9D-C7709198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4B58-FE0A-D251-6B2C-0EE57C244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1AA34-CEE2-DB75-10AE-195C06C07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A1020-36C1-17C6-2528-1E0C3B81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1EA60-852E-E55E-C4F8-03379FC2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6BB9-529C-0CFB-A73C-FC5A42AC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58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A28E-D80D-699E-CD06-674C3E55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A4A32-7958-4EAB-8C18-3BCBF7DF5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E9BAC-DDAE-85D5-F5C3-867FCE70E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8AD08-2566-9808-DB85-B23FCE9DC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2FA9D-A911-4858-C215-95ECBEF47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64F65-CA41-D6B7-8A96-16737FF3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BCE887-2696-B819-E7D9-B8BACF02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3C019-05D3-3D46-7D62-5F343762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7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614EB-CA26-526B-3803-FEB3F750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6A666-B874-D49B-26CB-73A1EC52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51CE8-B1FE-B02C-F930-318A7C04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0BDA1-7760-71CF-20A4-DE5F01D7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5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30704-7A52-1CF5-08CC-76C7A15F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8127F-A1CE-2391-00D0-6C870EDC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05232-ECE4-AC9F-6E84-101A0D59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3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1EC1A-969F-73A0-BBD0-1B69667A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C40E-5F28-BAA4-5A8C-CC4ADCAE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F05A6-699F-11D2-2F11-10270D26F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2034C-1BC8-96BE-D1AC-63CBAC43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8C970-B2BF-921D-6E87-3101B6AF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0BF01-2A40-409F-12FD-1A8E29B1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6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4B3A-8C73-A131-2F1A-0773CB62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DA8A7-EFA6-06A4-CD37-016DB6A1E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D2C6B-4D90-52DD-EC51-7C9F26768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EA3C-F647-B89D-AA34-835EC0CE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7B0C7-635F-C550-145A-2C80F96C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C87B-6B06-D51D-9645-CEE672E4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5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E254-3586-9B25-7250-2DFE5F6C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892F9-06E5-840A-7F20-1CF5CD5F5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1B6E5-3BB6-E863-15AE-F04C1C1BA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D966-6CBA-569F-7962-857CD475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18D3-F16A-C153-C1DF-A9C96FC3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0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14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E722C-B61F-E253-6A11-597503C01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9AA16-15C5-544C-EB05-5E199D180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BAC05-E8FD-D966-ED9D-70100BF7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81AFE-DD31-F93C-3F61-FFF7FB43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51BBA-7E63-4250-879D-B4411DDB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2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9190-943B-A33E-128B-AF66ABD2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BFE8E-4EA8-567C-F316-7CDED6E79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A2076-BF9F-9C95-63D0-477192CB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C5060-6B19-4C85-F6AA-B37F9B29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33E41-0F53-D3E8-5251-BD942E33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1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C20C-775A-2BEC-DAB9-6555CF1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B283C-72F6-4DA7-9F92-6AB2C6D5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40DD6-F64D-8D94-DC96-C93F3CF3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77A38-59B3-8672-F29A-152BF447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A619E-2029-3720-96B9-D0FB13F6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58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C10B-80C3-FA62-F1EF-B9C5CF5E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43CF0-EAF0-BA8F-65CA-9A7062A12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B4150-0CB2-7E8D-C2E6-A048BA26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AE25-C280-2965-12F9-8A8D5BCE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A8ADC-2F7D-3448-8189-94FFDA54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7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17FE-362D-E017-31F3-DE914DA7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BD9AF-745C-F5C5-B47E-476D9C8C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B3AD-D436-DA26-35A6-A6F699882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B2554-0C46-D247-2FAB-530A4928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6467D-9C3E-8C21-EFEC-30652C0F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70F81-B972-CAFD-499E-F14A116D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1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F7DC-885A-2568-94DF-4AF2744E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FDC0-270A-F597-FF6A-6C842BC3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C7451-FE65-095B-EC4E-4CEDCCE2C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44FDF-E3C4-DB8B-B399-A63B2AE7C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123C0-9696-42EF-58B2-E46BC4D3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659F1-0491-FCE0-3A82-1D075C2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7B388-29D1-68CD-19B5-E35513C8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2F71D-46D8-B2E1-30E0-D499C89B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2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A79A-7ABC-8562-E61B-C28DFCFE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DEEBB-D3DE-F81F-20C1-BA2FB339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14D05-B260-7594-0E85-0626B7C0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FD372-0754-43EB-C7C0-967B083F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90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058CE-294F-541D-7E0D-B91A6028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C442D-4D17-0779-E5D6-1F4E77FE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84B4D-A5E3-2457-F3B0-439D6FC9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92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FD81-62D7-FF8E-9D10-CBFF3158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EEE2-6035-FF8B-E514-FBE4AB3F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83D23-8294-838C-58C5-4C8A4F1A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48046-FA60-4B66-2A09-6004C03C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8E066-DB87-3CAE-6A48-7877C21A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DB730-05C8-525F-E72D-6F2DC922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0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98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CEA6-1FE3-307B-0CBD-C026E2D4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3291E-DFBF-D6D2-3C80-3AA641A5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B36B9-F1F0-C433-3539-9257FB85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3FF7A-F0A7-37AD-4071-58667480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861DF-A691-F313-1D76-77FC27A1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321DA-7200-A1E5-5D98-28C4DF09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84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180B-D074-BCCF-E49E-8E3CBAE3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77117-3990-707E-F7A2-B3F21ACAE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C943B-22CE-FEF1-5E79-A7406846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34501-00AC-BFFD-2B30-9B9F77AB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99E21-300E-EB1B-D0CD-9D6D7BC6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544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E7F76-3201-5C1E-8A32-DC5D9B706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B5691-12CD-0432-2E0E-97AE36442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A3CA0-A16B-4A02-F9B6-22FBC1C2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018C8-9BE5-4320-8E2B-F44534CA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2D29C-4BC2-4D7F-4F6F-067DF2F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754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BB3F9B-7B6F-7080-7FBC-A3A3AE401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2B43B-77BB-43C4-3FB4-9E8D97807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47E17-5EEF-574B-357A-3A7BC3956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62E616-7844-C507-E237-4408A32149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7A2123-0F07-30B5-E74A-4DF6C6C4D7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350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F5DC71-8FED-4792-10D5-966337B15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339"/>
          <a:stretch/>
        </p:blipFill>
        <p:spPr>
          <a:xfrm>
            <a:off x="0" y="0"/>
            <a:ext cx="12192000" cy="2074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96068-3D25-FB6B-8A72-158D47D66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67"/>
          <a:stretch/>
        </p:blipFill>
        <p:spPr>
          <a:xfrm>
            <a:off x="0" y="2238587"/>
            <a:ext cx="12192000" cy="4619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80769-4D08-1428-7776-D7ABC053ED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15599" y="-256550"/>
            <a:ext cx="7938991" cy="10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9B6D5-2A08-5B57-AC44-49E0E3EDB2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787450"/>
            <a:ext cx="2057027" cy="331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8A932-1591-C091-4E68-508AD73BC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5088" b="31253"/>
          <a:stretch/>
        </p:blipFill>
        <p:spPr>
          <a:xfrm>
            <a:off x="10857037" y="1302203"/>
            <a:ext cx="1334963" cy="37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5C5A67-5E07-071D-154E-6394A3C8D82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52728" y="-163666"/>
            <a:ext cx="1971790" cy="19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7F06570-EA24-2A70-A659-815A25AE5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183" t="61068" r="3963" b="4718"/>
          <a:stretch/>
        </p:blipFill>
        <p:spPr>
          <a:xfrm>
            <a:off x="0" y="3941273"/>
            <a:ext cx="12192000" cy="29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13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3F2275-77E3-2A92-A72C-18E21A725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339"/>
          <a:stretch/>
        </p:blipFill>
        <p:spPr>
          <a:xfrm>
            <a:off x="0" y="0"/>
            <a:ext cx="12192000" cy="2074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8F2DB8-AF38-A0D7-325A-7EFE36DA4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9451" r="84" b="10520"/>
          <a:stretch/>
        </p:blipFill>
        <p:spPr>
          <a:xfrm>
            <a:off x="0" y="1930400"/>
            <a:ext cx="12192000" cy="492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5C19A2-3284-BF7B-880A-4FC70F089F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84583" y="173200"/>
            <a:ext cx="8622832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43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35A28B-0DB5-F637-84BE-3ADBC7927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778A95-FF0B-04DC-B0F4-2D22A2FF4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796"/>
          <a:stretch/>
        </p:blipFill>
        <p:spPr>
          <a:xfrm>
            <a:off x="0" y="1996948"/>
            <a:ext cx="12192000" cy="4861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9A5BF8-1025-555A-0503-483EE9F09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961" r="1961"/>
          <a:stretch/>
        </p:blipFill>
        <p:spPr>
          <a:xfrm>
            <a:off x="0" y="2195235"/>
            <a:ext cx="1858332" cy="25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964B6C-654A-C3F0-F1AA-597C1DC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2152" b="45297"/>
          <a:stretch/>
        </p:blipFill>
        <p:spPr>
          <a:xfrm>
            <a:off x="10477279" y="1278194"/>
            <a:ext cx="1714721" cy="23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7723E-F8C8-D703-4C31-6DCED30E54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10848" y="152473"/>
            <a:ext cx="1081000" cy="169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09D080-65DE-4F42-EF7D-55E187F286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76981" y="-2"/>
            <a:ext cx="12545960" cy="21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321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92800" y="1170433"/>
            <a:ext cx="8806400" cy="1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48600" y="2718267"/>
            <a:ext cx="56948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163733" y="28338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3493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145065" y="209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6" y="3971192"/>
            <a:ext cx="12192077" cy="2886833"/>
            <a:chOff x="753162" y="1676328"/>
            <a:chExt cx="1519123" cy="359697"/>
          </a:xfrm>
        </p:grpSpPr>
        <p:sp>
          <p:nvSpPr>
            <p:cNvPr id="16" name="Google Shape;16;p2"/>
            <p:cNvSpPr/>
            <p:nvPr/>
          </p:nvSpPr>
          <p:spPr>
            <a:xfrm>
              <a:off x="1026944" y="1759074"/>
              <a:ext cx="451780" cy="223563"/>
            </a:xfrm>
            <a:custGeom>
              <a:avLst/>
              <a:gdLst/>
              <a:ahLst/>
              <a:cxnLst/>
              <a:rect l="l" t="t" r="r" b="b"/>
              <a:pathLst>
                <a:path w="16112" h="7973" extrusionOk="0">
                  <a:moveTo>
                    <a:pt x="9766" y="0"/>
                  </a:moveTo>
                  <a:cubicBezTo>
                    <a:pt x="9196" y="0"/>
                    <a:pt x="8470" y="635"/>
                    <a:pt x="8470" y="635"/>
                  </a:cubicBezTo>
                  <a:cubicBezTo>
                    <a:pt x="8470" y="635"/>
                    <a:pt x="8317" y="58"/>
                    <a:pt x="8086" y="58"/>
                  </a:cubicBezTo>
                  <a:cubicBezTo>
                    <a:pt x="7855" y="76"/>
                    <a:pt x="7832" y="520"/>
                    <a:pt x="7832" y="520"/>
                  </a:cubicBezTo>
                  <a:cubicBezTo>
                    <a:pt x="7832" y="520"/>
                    <a:pt x="7813" y="99"/>
                    <a:pt x="7527" y="99"/>
                  </a:cubicBezTo>
                  <a:cubicBezTo>
                    <a:pt x="7236" y="99"/>
                    <a:pt x="7139" y="769"/>
                    <a:pt x="7139" y="769"/>
                  </a:cubicBezTo>
                  <a:cubicBezTo>
                    <a:pt x="7139" y="769"/>
                    <a:pt x="7102" y="423"/>
                    <a:pt x="6621" y="404"/>
                  </a:cubicBezTo>
                  <a:cubicBezTo>
                    <a:pt x="6141" y="404"/>
                    <a:pt x="5734" y="792"/>
                    <a:pt x="5734" y="792"/>
                  </a:cubicBezTo>
                  <a:cubicBezTo>
                    <a:pt x="5734" y="792"/>
                    <a:pt x="5637" y="404"/>
                    <a:pt x="5314" y="404"/>
                  </a:cubicBezTo>
                  <a:cubicBezTo>
                    <a:pt x="4967" y="404"/>
                    <a:pt x="4658" y="885"/>
                    <a:pt x="4658" y="885"/>
                  </a:cubicBezTo>
                  <a:cubicBezTo>
                    <a:pt x="4658" y="885"/>
                    <a:pt x="4584" y="597"/>
                    <a:pt x="4229" y="597"/>
                  </a:cubicBezTo>
                  <a:cubicBezTo>
                    <a:pt x="4218" y="597"/>
                    <a:pt x="4207" y="598"/>
                    <a:pt x="4196" y="598"/>
                  </a:cubicBezTo>
                  <a:cubicBezTo>
                    <a:pt x="3789" y="598"/>
                    <a:pt x="3636" y="1675"/>
                    <a:pt x="3636" y="1675"/>
                  </a:cubicBezTo>
                  <a:cubicBezTo>
                    <a:pt x="3636" y="1675"/>
                    <a:pt x="3558" y="1254"/>
                    <a:pt x="3119" y="1254"/>
                  </a:cubicBezTo>
                  <a:cubicBezTo>
                    <a:pt x="2675" y="1254"/>
                    <a:pt x="2347" y="2543"/>
                    <a:pt x="2347" y="2543"/>
                  </a:cubicBezTo>
                  <a:cubicBezTo>
                    <a:pt x="2347" y="2543"/>
                    <a:pt x="2287" y="1984"/>
                    <a:pt x="1539" y="1906"/>
                  </a:cubicBezTo>
                  <a:cubicBezTo>
                    <a:pt x="1517" y="1903"/>
                    <a:pt x="1494" y="1902"/>
                    <a:pt x="1472" y="1902"/>
                  </a:cubicBezTo>
                  <a:cubicBezTo>
                    <a:pt x="1175" y="1902"/>
                    <a:pt x="821" y="2119"/>
                    <a:pt x="499" y="2368"/>
                  </a:cubicBezTo>
                  <a:cubicBezTo>
                    <a:pt x="384" y="2677"/>
                    <a:pt x="0" y="2848"/>
                    <a:pt x="0" y="2848"/>
                  </a:cubicBezTo>
                  <a:cubicBezTo>
                    <a:pt x="0" y="2848"/>
                    <a:pt x="615" y="2908"/>
                    <a:pt x="749" y="3255"/>
                  </a:cubicBezTo>
                  <a:cubicBezTo>
                    <a:pt x="883" y="3583"/>
                    <a:pt x="365" y="3869"/>
                    <a:pt x="365" y="3869"/>
                  </a:cubicBezTo>
                  <a:cubicBezTo>
                    <a:pt x="365" y="3869"/>
                    <a:pt x="1405" y="3930"/>
                    <a:pt x="1654" y="4581"/>
                  </a:cubicBezTo>
                  <a:cubicBezTo>
                    <a:pt x="1922" y="5256"/>
                    <a:pt x="1077" y="5644"/>
                    <a:pt x="1077" y="5644"/>
                  </a:cubicBezTo>
                  <a:cubicBezTo>
                    <a:pt x="1077" y="5644"/>
                    <a:pt x="1125" y="5641"/>
                    <a:pt x="1201" y="5641"/>
                  </a:cubicBezTo>
                  <a:cubicBezTo>
                    <a:pt x="1457" y="5641"/>
                    <a:pt x="2031" y="5676"/>
                    <a:pt x="2135" y="5990"/>
                  </a:cubicBezTo>
                  <a:cubicBezTo>
                    <a:pt x="2269" y="6374"/>
                    <a:pt x="1654" y="6873"/>
                    <a:pt x="1636" y="6891"/>
                  </a:cubicBezTo>
                  <a:cubicBezTo>
                    <a:pt x="1651" y="6876"/>
                    <a:pt x="2372" y="6593"/>
                    <a:pt x="2762" y="6593"/>
                  </a:cubicBezTo>
                  <a:cubicBezTo>
                    <a:pt x="2849" y="6593"/>
                    <a:pt x="2920" y="6607"/>
                    <a:pt x="2962" y="6642"/>
                  </a:cubicBezTo>
                  <a:cubicBezTo>
                    <a:pt x="3193" y="6836"/>
                    <a:pt x="3059" y="7547"/>
                    <a:pt x="3059" y="7547"/>
                  </a:cubicBezTo>
                  <a:cubicBezTo>
                    <a:pt x="3059" y="7547"/>
                    <a:pt x="4078" y="6173"/>
                    <a:pt x="4648" y="6173"/>
                  </a:cubicBezTo>
                  <a:cubicBezTo>
                    <a:pt x="4671" y="6173"/>
                    <a:pt x="4692" y="6175"/>
                    <a:pt x="4713" y="6180"/>
                  </a:cubicBezTo>
                  <a:cubicBezTo>
                    <a:pt x="5291" y="6314"/>
                    <a:pt x="5198" y="7797"/>
                    <a:pt x="5198" y="7797"/>
                  </a:cubicBezTo>
                  <a:cubicBezTo>
                    <a:pt x="5198" y="7797"/>
                    <a:pt x="5580" y="7080"/>
                    <a:pt x="6099" y="7080"/>
                  </a:cubicBezTo>
                  <a:cubicBezTo>
                    <a:pt x="6125" y="7080"/>
                    <a:pt x="6151" y="7082"/>
                    <a:pt x="6178" y="7085"/>
                  </a:cubicBezTo>
                  <a:cubicBezTo>
                    <a:pt x="6737" y="7145"/>
                    <a:pt x="6700" y="7973"/>
                    <a:pt x="6700" y="7973"/>
                  </a:cubicBezTo>
                  <a:cubicBezTo>
                    <a:pt x="6700" y="7973"/>
                    <a:pt x="7199" y="7681"/>
                    <a:pt x="7776" y="7626"/>
                  </a:cubicBezTo>
                  <a:cubicBezTo>
                    <a:pt x="7776" y="7608"/>
                    <a:pt x="7467" y="6452"/>
                    <a:pt x="8141" y="6295"/>
                  </a:cubicBezTo>
                  <a:cubicBezTo>
                    <a:pt x="8208" y="6280"/>
                    <a:pt x="8274" y="6273"/>
                    <a:pt x="8338" y="6273"/>
                  </a:cubicBezTo>
                  <a:cubicBezTo>
                    <a:pt x="8905" y="6273"/>
                    <a:pt x="9359" y="6819"/>
                    <a:pt x="9375" y="6836"/>
                  </a:cubicBezTo>
                  <a:cubicBezTo>
                    <a:pt x="9357" y="6799"/>
                    <a:pt x="8585" y="4794"/>
                    <a:pt x="9491" y="4392"/>
                  </a:cubicBezTo>
                  <a:cubicBezTo>
                    <a:pt x="9618" y="4338"/>
                    <a:pt x="9744" y="4315"/>
                    <a:pt x="9868" y="4315"/>
                  </a:cubicBezTo>
                  <a:cubicBezTo>
                    <a:pt x="10641" y="4315"/>
                    <a:pt x="11297" y="5219"/>
                    <a:pt x="11297" y="5219"/>
                  </a:cubicBezTo>
                  <a:cubicBezTo>
                    <a:pt x="11297" y="5219"/>
                    <a:pt x="11320" y="3985"/>
                    <a:pt x="11856" y="3833"/>
                  </a:cubicBezTo>
                  <a:cubicBezTo>
                    <a:pt x="11891" y="3824"/>
                    <a:pt x="11925" y="3820"/>
                    <a:pt x="11959" y="3820"/>
                  </a:cubicBezTo>
                  <a:cubicBezTo>
                    <a:pt x="12475" y="3820"/>
                    <a:pt x="12915" y="4720"/>
                    <a:pt x="12915" y="4720"/>
                  </a:cubicBezTo>
                  <a:cubicBezTo>
                    <a:pt x="12915" y="4720"/>
                    <a:pt x="12975" y="2964"/>
                    <a:pt x="13936" y="2890"/>
                  </a:cubicBezTo>
                  <a:cubicBezTo>
                    <a:pt x="13971" y="2887"/>
                    <a:pt x="14005" y="2886"/>
                    <a:pt x="14039" y="2886"/>
                  </a:cubicBezTo>
                  <a:cubicBezTo>
                    <a:pt x="14916" y="2886"/>
                    <a:pt x="15400" y="3833"/>
                    <a:pt x="15400" y="3833"/>
                  </a:cubicBezTo>
                  <a:cubicBezTo>
                    <a:pt x="15400" y="3833"/>
                    <a:pt x="15631" y="3255"/>
                    <a:pt x="16112" y="2871"/>
                  </a:cubicBezTo>
                  <a:cubicBezTo>
                    <a:pt x="16075" y="2714"/>
                    <a:pt x="16015" y="2562"/>
                    <a:pt x="15918" y="2543"/>
                  </a:cubicBezTo>
                  <a:cubicBezTo>
                    <a:pt x="15906" y="2542"/>
                    <a:pt x="15894" y="2542"/>
                    <a:pt x="15881" y="2542"/>
                  </a:cubicBezTo>
                  <a:cubicBezTo>
                    <a:pt x="15707" y="2542"/>
                    <a:pt x="15553" y="2659"/>
                    <a:pt x="15553" y="2659"/>
                  </a:cubicBezTo>
                  <a:cubicBezTo>
                    <a:pt x="15553" y="2659"/>
                    <a:pt x="15881" y="2178"/>
                    <a:pt x="15631" y="2021"/>
                  </a:cubicBezTo>
                  <a:cubicBezTo>
                    <a:pt x="15568" y="1987"/>
                    <a:pt x="15508" y="1974"/>
                    <a:pt x="15455" y="1974"/>
                  </a:cubicBezTo>
                  <a:cubicBezTo>
                    <a:pt x="15296" y="1974"/>
                    <a:pt x="15188" y="2086"/>
                    <a:pt x="15188" y="2100"/>
                  </a:cubicBezTo>
                  <a:cubicBezTo>
                    <a:pt x="15188" y="2081"/>
                    <a:pt x="15303" y="1675"/>
                    <a:pt x="15151" y="1601"/>
                  </a:cubicBezTo>
                  <a:cubicBezTo>
                    <a:pt x="15122" y="1583"/>
                    <a:pt x="15091" y="1575"/>
                    <a:pt x="15061" y="1575"/>
                  </a:cubicBezTo>
                  <a:cubicBezTo>
                    <a:pt x="14930" y="1575"/>
                    <a:pt x="14804" y="1716"/>
                    <a:pt x="14804" y="1716"/>
                  </a:cubicBezTo>
                  <a:cubicBezTo>
                    <a:pt x="14860" y="1559"/>
                    <a:pt x="14901" y="1176"/>
                    <a:pt x="14689" y="1116"/>
                  </a:cubicBezTo>
                  <a:cubicBezTo>
                    <a:pt x="14664" y="1110"/>
                    <a:pt x="14640" y="1107"/>
                    <a:pt x="14617" y="1107"/>
                  </a:cubicBezTo>
                  <a:cubicBezTo>
                    <a:pt x="14422" y="1107"/>
                    <a:pt x="14282" y="1291"/>
                    <a:pt x="14282" y="1291"/>
                  </a:cubicBezTo>
                  <a:cubicBezTo>
                    <a:pt x="14282" y="1291"/>
                    <a:pt x="14342" y="501"/>
                    <a:pt x="14033" y="501"/>
                  </a:cubicBezTo>
                  <a:cubicBezTo>
                    <a:pt x="14022" y="500"/>
                    <a:pt x="14011" y="500"/>
                    <a:pt x="14001" y="500"/>
                  </a:cubicBezTo>
                  <a:cubicBezTo>
                    <a:pt x="13719" y="500"/>
                    <a:pt x="13668" y="732"/>
                    <a:pt x="13668" y="732"/>
                  </a:cubicBezTo>
                  <a:cubicBezTo>
                    <a:pt x="13668" y="732"/>
                    <a:pt x="13558" y="403"/>
                    <a:pt x="13305" y="403"/>
                  </a:cubicBezTo>
                  <a:cubicBezTo>
                    <a:pt x="13298" y="403"/>
                    <a:pt x="13291" y="404"/>
                    <a:pt x="13284" y="404"/>
                  </a:cubicBezTo>
                  <a:cubicBezTo>
                    <a:pt x="13030" y="404"/>
                    <a:pt x="12781" y="617"/>
                    <a:pt x="12781" y="617"/>
                  </a:cubicBezTo>
                  <a:cubicBezTo>
                    <a:pt x="12781" y="617"/>
                    <a:pt x="12531" y="192"/>
                    <a:pt x="12263" y="192"/>
                  </a:cubicBezTo>
                  <a:cubicBezTo>
                    <a:pt x="12014" y="215"/>
                    <a:pt x="11819" y="617"/>
                    <a:pt x="11819" y="617"/>
                  </a:cubicBezTo>
                  <a:cubicBezTo>
                    <a:pt x="11819" y="617"/>
                    <a:pt x="11875" y="155"/>
                    <a:pt x="11436" y="136"/>
                  </a:cubicBezTo>
                  <a:cubicBezTo>
                    <a:pt x="11425" y="136"/>
                    <a:pt x="11414" y="135"/>
                    <a:pt x="11403" y="135"/>
                  </a:cubicBezTo>
                  <a:cubicBezTo>
                    <a:pt x="10963" y="135"/>
                    <a:pt x="10396" y="483"/>
                    <a:pt x="10396" y="483"/>
                  </a:cubicBezTo>
                  <a:cubicBezTo>
                    <a:pt x="10396" y="483"/>
                    <a:pt x="10396" y="39"/>
                    <a:pt x="9819" y="2"/>
                  </a:cubicBezTo>
                  <a:cubicBezTo>
                    <a:pt x="9801" y="1"/>
                    <a:pt x="9784" y="0"/>
                    <a:pt x="97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08270" y="1820117"/>
              <a:ext cx="462183" cy="191513"/>
            </a:xfrm>
            <a:custGeom>
              <a:avLst/>
              <a:gdLst/>
              <a:ahLst/>
              <a:cxnLst/>
              <a:rect l="l" t="t" r="r" b="b"/>
              <a:pathLst>
                <a:path w="16483" h="6830" extrusionOk="0">
                  <a:moveTo>
                    <a:pt x="7703" y="1"/>
                  </a:moveTo>
                  <a:cubicBezTo>
                    <a:pt x="7697" y="1"/>
                    <a:pt x="7691" y="1"/>
                    <a:pt x="7685" y="1"/>
                  </a:cubicBezTo>
                  <a:cubicBezTo>
                    <a:pt x="7199" y="20"/>
                    <a:pt x="6894" y="1540"/>
                    <a:pt x="6894" y="1540"/>
                  </a:cubicBezTo>
                  <a:cubicBezTo>
                    <a:pt x="6894" y="1540"/>
                    <a:pt x="6603" y="925"/>
                    <a:pt x="6086" y="925"/>
                  </a:cubicBezTo>
                  <a:cubicBezTo>
                    <a:pt x="5582" y="925"/>
                    <a:pt x="5624" y="1808"/>
                    <a:pt x="5624" y="1808"/>
                  </a:cubicBezTo>
                  <a:cubicBezTo>
                    <a:pt x="5624" y="1808"/>
                    <a:pt x="5295" y="992"/>
                    <a:pt x="4685" y="992"/>
                  </a:cubicBezTo>
                  <a:cubicBezTo>
                    <a:pt x="4652" y="992"/>
                    <a:pt x="4618" y="994"/>
                    <a:pt x="4584" y="999"/>
                  </a:cubicBezTo>
                  <a:cubicBezTo>
                    <a:pt x="3910" y="1078"/>
                    <a:pt x="3545" y="1808"/>
                    <a:pt x="3545" y="1808"/>
                  </a:cubicBezTo>
                  <a:cubicBezTo>
                    <a:pt x="3545" y="1808"/>
                    <a:pt x="3082" y="768"/>
                    <a:pt x="2311" y="768"/>
                  </a:cubicBezTo>
                  <a:cubicBezTo>
                    <a:pt x="1539" y="768"/>
                    <a:pt x="1193" y="2543"/>
                    <a:pt x="1193" y="2543"/>
                  </a:cubicBezTo>
                  <a:cubicBezTo>
                    <a:pt x="1193" y="2543"/>
                    <a:pt x="1" y="4580"/>
                    <a:pt x="19" y="5102"/>
                  </a:cubicBezTo>
                  <a:cubicBezTo>
                    <a:pt x="38" y="5620"/>
                    <a:pt x="1946" y="6720"/>
                    <a:pt x="2024" y="6817"/>
                  </a:cubicBezTo>
                  <a:cubicBezTo>
                    <a:pt x="2031" y="6826"/>
                    <a:pt x="2100" y="6829"/>
                    <a:pt x="2217" y="6829"/>
                  </a:cubicBezTo>
                  <a:cubicBezTo>
                    <a:pt x="3335" y="6829"/>
                    <a:pt x="8914" y="6470"/>
                    <a:pt x="8914" y="6470"/>
                  </a:cubicBezTo>
                  <a:cubicBezTo>
                    <a:pt x="8914" y="6470"/>
                    <a:pt x="15674" y="4890"/>
                    <a:pt x="16076" y="4756"/>
                  </a:cubicBezTo>
                  <a:cubicBezTo>
                    <a:pt x="16482" y="4622"/>
                    <a:pt x="14902" y="1540"/>
                    <a:pt x="14458" y="1272"/>
                  </a:cubicBezTo>
                  <a:cubicBezTo>
                    <a:pt x="14351" y="1204"/>
                    <a:pt x="14232" y="1178"/>
                    <a:pt x="14113" y="1178"/>
                  </a:cubicBezTo>
                  <a:cubicBezTo>
                    <a:pt x="13719" y="1178"/>
                    <a:pt x="13322" y="1461"/>
                    <a:pt x="13322" y="1461"/>
                  </a:cubicBezTo>
                  <a:cubicBezTo>
                    <a:pt x="13322" y="1461"/>
                    <a:pt x="13516" y="768"/>
                    <a:pt x="13169" y="731"/>
                  </a:cubicBezTo>
                  <a:cubicBezTo>
                    <a:pt x="13158" y="730"/>
                    <a:pt x="13147" y="730"/>
                    <a:pt x="13136" y="730"/>
                  </a:cubicBezTo>
                  <a:cubicBezTo>
                    <a:pt x="12781" y="730"/>
                    <a:pt x="12148" y="1272"/>
                    <a:pt x="12148" y="1272"/>
                  </a:cubicBezTo>
                  <a:cubicBezTo>
                    <a:pt x="12148" y="1272"/>
                    <a:pt x="12033" y="288"/>
                    <a:pt x="11631" y="209"/>
                  </a:cubicBezTo>
                  <a:cubicBezTo>
                    <a:pt x="11620" y="208"/>
                    <a:pt x="11610" y="207"/>
                    <a:pt x="11600" y="207"/>
                  </a:cubicBezTo>
                  <a:cubicBezTo>
                    <a:pt x="11224" y="207"/>
                    <a:pt x="10877" y="1193"/>
                    <a:pt x="10877" y="1193"/>
                  </a:cubicBezTo>
                  <a:cubicBezTo>
                    <a:pt x="10877" y="1193"/>
                    <a:pt x="10806" y="749"/>
                    <a:pt x="10403" y="749"/>
                  </a:cubicBezTo>
                  <a:cubicBezTo>
                    <a:pt x="10395" y="749"/>
                    <a:pt x="10387" y="750"/>
                    <a:pt x="10378" y="750"/>
                  </a:cubicBezTo>
                  <a:cubicBezTo>
                    <a:pt x="9935" y="768"/>
                    <a:pt x="9838" y="1346"/>
                    <a:pt x="9838" y="1346"/>
                  </a:cubicBezTo>
                  <a:cubicBezTo>
                    <a:pt x="9838" y="1346"/>
                    <a:pt x="9544" y="865"/>
                    <a:pt x="8986" y="865"/>
                  </a:cubicBezTo>
                  <a:cubicBezTo>
                    <a:pt x="8976" y="865"/>
                    <a:pt x="8966" y="865"/>
                    <a:pt x="8955" y="865"/>
                  </a:cubicBezTo>
                  <a:cubicBezTo>
                    <a:pt x="8701" y="865"/>
                    <a:pt x="8124" y="1461"/>
                    <a:pt x="8124" y="1461"/>
                  </a:cubicBezTo>
                  <a:cubicBezTo>
                    <a:pt x="8124" y="1461"/>
                    <a:pt x="8146" y="1"/>
                    <a:pt x="770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11401" y="1791517"/>
              <a:ext cx="560884" cy="244509"/>
            </a:xfrm>
            <a:custGeom>
              <a:avLst/>
              <a:gdLst/>
              <a:ahLst/>
              <a:cxnLst/>
              <a:rect l="l" t="t" r="r" b="b"/>
              <a:pathLst>
                <a:path w="20003" h="8720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6" y="688"/>
                    <a:pt x="18182" y="686"/>
                    <a:pt x="18149" y="686"/>
                  </a:cubicBezTo>
                  <a:cubicBezTo>
                    <a:pt x="17682" y="686"/>
                    <a:pt x="17480" y="1174"/>
                    <a:pt x="17480" y="1174"/>
                  </a:cubicBezTo>
                  <a:cubicBezTo>
                    <a:pt x="17480" y="1174"/>
                    <a:pt x="17425" y="652"/>
                    <a:pt x="17000" y="615"/>
                  </a:cubicBezTo>
                  <a:cubicBezTo>
                    <a:pt x="16990" y="614"/>
                    <a:pt x="16981" y="614"/>
                    <a:pt x="16971" y="614"/>
                  </a:cubicBezTo>
                  <a:cubicBezTo>
                    <a:pt x="16565" y="614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85"/>
                    <a:pt x="15285" y="1885"/>
                  </a:cubicBezTo>
                  <a:cubicBezTo>
                    <a:pt x="15285" y="1885"/>
                    <a:pt x="14980" y="1137"/>
                    <a:pt x="14343" y="924"/>
                  </a:cubicBezTo>
                  <a:cubicBezTo>
                    <a:pt x="14311" y="915"/>
                    <a:pt x="14278" y="910"/>
                    <a:pt x="14244" y="910"/>
                  </a:cubicBezTo>
                  <a:cubicBezTo>
                    <a:pt x="13586" y="910"/>
                    <a:pt x="12629" y="2615"/>
                    <a:pt x="12629" y="2615"/>
                  </a:cubicBezTo>
                  <a:cubicBezTo>
                    <a:pt x="12629" y="2615"/>
                    <a:pt x="12224" y="1476"/>
                    <a:pt x="11326" y="1476"/>
                  </a:cubicBezTo>
                  <a:cubicBezTo>
                    <a:pt x="11227" y="1476"/>
                    <a:pt x="11122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0"/>
                    <a:pt x="9007" y="3290"/>
                  </a:cubicBezTo>
                  <a:cubicBezTo>
                    <a:pt x="8996" y="3290"/>
                    <a:pt x="8985" y="3290"/>
                    <a:pt x="8974" y="3290"/>
                  </a:cubicBezTo>
                  <a:cubicBezTo>
                    <a:pt x="8142" y="3309"/>
                    <a:pt x="7934" y="5041"/>
                    <a:pt x="7934" y="5041"/>
                  </a:cubicBezTo>
                  <a:cubicBezTo>
                    <a:pt x="7934" y="5041"/>
                    <a:pt x="7335" y="3896"/>
                    <a:pt x="6457" y="3896"/>
                  </a:cubicBezTo>
                  <a:cubicBezTo>
                    <a:pt x="6404" y="3896"/>
                    <a:pt x="6349" y="3900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1" y="5133"/>
                    <a:pt x="4360" y="5133"/>
                  </a:cubicBezTo>
                  <a:cubicBezTo>
                    <a:pt x="4338" y="5133"/>
                    <a:pt x="4315" y="5135"/>
                    <a:pt x="4293" y="5138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4"/>
                    <a:pt x="2402" y="4654"/>
                  </a:cubicBezTo>
                  <a:cubicBezTo>
                    <a:pt x="2340" y="4654"/>
                    <a:pt x="2277" y="4661"/>
                    <a:pt x="2214" y="4676"/>
                  </a:cubicBezTo>
                  <a:cubicBezTo>
                    <a:pt x="1308" y="4889"/>
                    <a:pt x="1387" y="6275"/>
                    <a:pt x="1387" y="6275"/>
                  </a:cubicBezTo>
                  <a:lnTo>
                    <a:pt x="1" y="6950"/>
                  </a:lnTo>
                  <a:lnTo>
                    <a:pt x="828" y="8719"/>
                  </a:lnTo>
                  <a:lnTo>
                    <a:pt x="20003" y="8719"/>
                  </a:lnTo>
                  <a:lnTo>
                    <a:pt x="20003" y="536"/>
                  </a:lnTo>
                  <a:cubicBezTo>
                    <a:pt x="20003" y="536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6291" y="1830380"/>
              <a:ext cx="555080" cy="205645"/>
            </a:xfrm>
            <a:custGeom>
              <a:avLst/>
              <a:gdLst/>
              <a:ahLst/>
              <a:cxnLst/>
              <a:rect l="l" t="t" r="r" b="b"/>
              <a:pathLst>
                <a:path w="19796" h="7334" extrusionOk="0">
                  <a:moveTo>
                    <a:pt x="9533" y="0"/>
                  </a:moveTo>
                  <a:cubicBezTo>
                    <a:pt x="9168" y="0"/>
                    <a:pt x="8877" y="153"/>
                    <a:pt x="8646" y="328"/>
                  </a:cubicBezTo>
                  <a:cubicBezTo>
                    <a:pt x="8165" y="712"/>
                    <a:pt x="7934" y="1290"/>
                    <a:pt x="7934" y="1290"/>
                  </a:cubicBezTo>
                  <a:cubicBezTo>
                    <a:pt x="7934" y="1290"/>
                    <a:pt x="7450" y="343"/>
                    <a:pt x="6573" y="343"/>
                  </a:cubicBezTo>
                  <a:cubicBezTo>
                    <a:pt x="6539" y="343"/>
                    <a:pt x="6505" y="344"/>
                    <a:pt x="6470" y="347"/>
                  </a:cubicBezTo>
                  <a:cubicBezTo>
                    <a:pt x="5509" y="421"/>
                    <a:pt x="5449" y="2177"/>
                    <a:pt x="5449" y="2177"/>
                  </a:cubicBezTo>
                  <a:cubicBezTo>
                    <a:pt x="5449" y="2177"/>
                    <a:pt x="5009" y="1277"/>
                    <a:pt x="4493" y="1277"/>
                  </a:cubicBezTo>
                  <a:cubicBezTo>
                    <a:pt x="4459" y="1277"/>
                    <a:pt x="4425" y="1281"/>
                    <a:pt x="4390" y="1290"/>
                  </a:cubicBezTo>
                  <a:cubicBezTo>
                    <a:pt x="3854" y="1442"/>
                    <a:pt x="3831" y="2676"/>
                    <a:pt x="3831" y="2676"/>
                  </a:cubicBezTo>
                  <a:cubicBezTo>
                    <a:pt x="3831" y="2676"/>
                    <a:pt x="3175" y="1772"/>
                    <a:pt x="2402" y="1772"/>
                  </a:cubicBezTo>
                  <a:cubicBezTo>
                    <a:pt x="2278" y="1772"/>
                    <a:pt x="2152" y="1795"/>
                    <a:pt x="2025" y="1849"/>
                  </a:cubicBezTo>
                  <a:cubicBezTo>
                    <a:pt x="1119" y="2251"/>
                    <a:pt x="1891" y="4256"/>
                    <a:pt x="1909" y="4293"/>
                  </a:cubicBezTo>
                  <a:cubicBezTo>
                    <a:pt x="1893" y="4276"/>
                    <a:pt x="1439" y="3730"/>
                    <a:pt x="872" y="3730"/>
                  </a:cubicBezTo>
                  <a:cubicBezTo>
                    <a:pt x="808" y="3730"/>
                    <a:pt x="742" y="3737"/>
                    <a:pt x="675" y="3752"/>
                  </a:cubicBezTo>
                  <a:cubicBezTo>
                    <a:pt x="1" y="3909"/>
                    <a:pt x="310" y="5065"/>
                    <a:pt x="310" y="5083"/>
                  </a:cubicBezTo>
                  <a:lnTo>
                    <a:pt x="292" y="5795"/>
                  </a:lnTo>
                  <a:lnTo>
                    <a:pt x="250" y="7333"/>
                  </a:lnTo>
                  <a:lnTo>
                    <a:pt x="19195" y="7333"/>
                  </a:lnTo>
                  <a:cubicBezTo>
                    <a:pt x="19195" y="7333"/>
                    <a:pt x="19795" y="6409"/>
                    <a:pt x="19426" y="6063"/>
                  </a:cubicBezTo>
                  <a:cubicBezTo>
                    <a:pt x="19310" y="5953"/>
                    <a:pt x="19110" y="5917"/>
                    <a:pt x="18893" y="5917"/>
                  </a:cubicBezTo>
                  <a:cubicBezTo>
                    <a:pt x="18459" y="5917"/>
                    <a:pt x="17960" y="6063"/>
                    <a:pt x="17947" y="6063"/>
                  </a:cubicBezTo>
                  <a:cubicBezTo>
                    <a:pt x="17966" y="6044"/>
                    <a:pt x="18793" y="5272"/>
                    <a:pt x="18118" y="4639"/>
                  </a:cubicBezTo>
                  <a:cubicBezTo>
                    <a:pt x="17910" y="4443"/>
                    <a:pt x="17668" y="4375"/>
                    <a:pt x="17431" y="4375"/>
                  </a:cubicBezTo>
                  <a:cubicBezTo>
                    <a:pt x="16900" y="4375"/>
                    <a:pt x="16398" y="4718"/>
                    <a:pt x="16385" y="4718"/>
                  </a:cubicBezTo>
                  <a:cubicBezTo>
                    <a:pt x="16385" y="4695"/>
                    <a:pt x="16908" y="3350"/>
                    <a:pt x="16233" y="3138"/>
                  </a:cubicBezTo>
                  <a:cubicBezTo>
                    <a:pt x="16128" y="3107"/>
                    <a:pt x="16023" y="3095"/>
                    <a:pt x="15920" y="3095"/>
                  </a:cubicBezTo>
                  <a:cubicBezTo>
                    <a:pt x="15369" y="3095"/>
                    <a:pt x="14899" y="3469"/>
                    <a:pt x="14884" y="3484"/>
                  </a:cubicBezTo>
                  <a:cubicBezTo>
                    <a:pt x="14884" y="3466"/>
                    <a:pt x="15480" y="2329"/>
                    <a:pt x="14690" y="1923"/>
                  </a:cubicBezTo>
                  <a:cubicBezTo>
                    <a:pt x="14517" y="1834"/>
                    <a:pt x="14328" y="1799"/>
                    <a:pt x="14138" y="1799"/>
                  </a:cubicBezTo>
                  <a:cubicBezTo>
                    <a:pt x="13466" y="1799"/>
                    <a:pt x="12786" y="2232"/>
                    <a:pt x="12786" y="2232"/>
                  </a:cubicBezTo>
                  <a:cubicBezTo>
                    <a:pt x="12786" y="2232"/>
                    <a:pt x="13017" y="998"/>
                    <a:pt x="12033" y="924"/>
                  </a:cubicBezTo>
                  <a:cubicBezTo>
                    <a:pt x="11989" y="921"/>
                    <a:pt x="11946" y="919"/>
                    <a:pt x="11904" y="919"/>
                  </a:cubicBezTo>
                  <a:cubicBezTo>
                    <a:pt x="11009" y="919"/>
                    <a:pt x="10360" y="1673"/>
                    <a:pt x="10360" y="1673"/>
                  </a:cubicBezTo>
                  <a:cubicBezTo>
                    <a:pt x="10360" y="1673"/>
                    <a:pt x="10628" y="0"/>
                    <a:pt x="953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51339" y="1805677"/>
              <a:ext cx="58351" cy="39817"/>
            </a:xfrm>
            <a:custGeom>
              <a:avLst/>
              <a:gdLst/>
              <a:ahLst/>
              <a:cxnLst/>
              <a:rect l="l" t="t" r="r" b="b"/>
              <a:pathLst>
                <a:path w="2081" h="1420" extrusionOk="0">
                  <a:moveTo>
                    <a:pt x="1258" y="0"/>
                  </a:moveTo>
                  <a:cubicBezTo>
                    <a:pt x="1153" y="0"/>
                    <a:pt x="1046" y="23"/>
                    <a:pt x="944" y="73"/>
                  </a:cubicBezTo>
                  <a:cubicBezTo>
                    <a:pt x="597" y="244"/>
                    <a:pt x="1" y="1343"/>
                    <a:pt x="1" y="1343"/>
                  </a:cubicBezTo>
                  <a:cubicBezTo>
                    <a:pt x="1" y="1343"/>
                    <a:pt x="547" y="1419"/>
                    <a:pt x="1014" y="1419"/>
                  </a:cubicBezTo>
                  <a:cubicBezTo>
                    <a:pt x="1247" y="1419"/>
                    <a:pt x="1461" y="1400"/>
                    <a:pt x="1577" y="1343"/>
                  </a:cubicBezTo>
                  <a:cubicBezTo>
                    <a:pt x="1923" y="1168"/>
                    <a:pt x="2080" y="747"/>
                    <a:pt x="1905" y="401"/>
                  </a:cubicBezTo>
                  <a:cubicBezTo>
                    <a:pt x="1782" y="152"/>
                    <a:pt x="1527" y="0"/>
                    <a:pt x="125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0915" y="1901349"/>
              <a:ext cx="36312" cy="46182"/>
            </a:xfrm>
            <a:custGeom>
              <a:avLst/>
              <a:gdLst/>
              <a:ahLst/>
              <a:cxnLst/>
              <a:rect l="l" t="t" r="r" b="b"/>
              <a:pathLst>
                <a:path w="1295" h="1647" extrusionOk="0">
                  <a:moveTo>
                    <a:pt x="644" y="0"/>
                  </a:moveTo>
                  <a:cubicBezTo>
                    <a:pt x="399" y="0"/>
                    <a:pt x="175" y="147"/>
                    <a:pt x="97" y="394"/>
                  </a:cubicBezTo>
                  <a:cubicBezTo>
                    <a:pt x="0" y="685"/>
                    <a:pt x="273" y="1646"/>
                    <a:pt x="273" y="1646"/>
                  </a:cubicBezTo>
                  <a:cubicBezTo>
                    <a:pt x="273" y="1646"/>
                    <a:pt x="1081" y="1050"/>
                    <a:pt x="1178" y="759"/>
                  </a:cubicBezTo>
                  <a:cubicBezTo>
                    <a:pt x="1294" y="454"/>
                    <a:pt x="1118" y="126"/>
                    <a:pt x="832" y="29"/>
                  </a:cubicBezTo>
                  <a:cubicBezTo>
                    <a:pt x="769" y="10"/>
                    <a:pt x="706" y="0"/>
                    <a:pt x="64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131945" y="1928015"/>
              <a:ext cx="111711" cy="75007"/>
            </a:xfrm>
            <a:custGeom>
              <a:avLst/>
              <a:gdLst/>
              <a:ahLst/>
              <a:cxnLst/>
              <a:rect l="l" t="t" r="r" b="b"/>
              <a:pathLst>
                <a:path w="3984" h="2675" extrusionOk="0">
                  <a:moveTo>
                    <a:pt x="1527" y="1"/>
                  </a:moveTo>
                  <a:cubicBezTo>
                    <a:pt x="1013" y="1"/>
                    <a:pt x="522" y="310"/>
                    <a:pt x="306" y="811"/>
                  </a:cubicBezTo>
                  <a:cubicBezTo>
                    <a:pt x="1" y="1504"/>
                    <a:pt x="329" y="2294"/>
                    <a:pt x="999" y="2581"/>
                  </a:cubicBezTo>
                  <a:cubicBezTo>
                    <a:pt x="1160" y="2648"/>
                    <a:pt x="1408" y="2674"/>
                    <a:pt x="1693" y="2674"/>
                  </a:cubicBezTo>
                  <a:cubicBezTo>
                    <a:pt x="2634" y="2674"/>
                    <a:pt x="3984" y="2391"/>
                    <a:pt x="3984" y="2391"/>
                  </a:cubicBezTo>
                  <a:cubicBezTo>
                    <a:pt x="3984" y="2391"/>
                    <a:pt x="2755" y="404"/>
                    <a:pt x="2062" y="118"/>
                  </a:cubicBezTo>
                  <a:cubicBezTo>
                    <a:pt x="1888" y="38"/>
                    <a:pt x="1706" y="1"/>
                    <a:pt x="15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268" y="1933876"/>
              <a:ext cx="92925" cy="92420"/>
            </a:xfrm>
            <a:custGeom>
              <a:avLst/>
              <a:gdLst/>
              <a:ahLst/>
              <a:cxnLst/>
              <a:rect l="l" t="t" r="r" b="b"/>
              <a:pathLst>
                <a:path w="3314" h="3296" extrusionOk="0">
                  <a:moveTo>
                    <a:pt x="1843" y="1"/>
                  </a:moveTo>
                  <a:cubicBezTo>
                    <a:pt x="1483" y="1"/>
                    <a:pt x="1121" y="146"/>
                    <a:pt x="851" y="426"/>
                  </a:cubicBezTo>
                  <a:cubicBezTo>
                    <a:pt x="347" y="967"/>
                    <a:pt x="1" y="3296"/>
                    <a:pt x="1" y="3296"/>
                  </a:cubicBezTo>
                  <a:cubicBezTo>
                    <a:pt x="1" y="3296"/>
                    <a:pt x="2311" y="2797"/>
                    <a:pt x="2815" y="2256"/>
                  </a:cubicBezTo>
                  <a:cubicBezTo>
                    <a:pt x="3314" y="1720"/>
                    <a:pt x="3295" y="870"/>
                    <a:pt x="2755" y="371"/>
                  </a:cubicBezTo>
                  <a:cubicBezTo>
                    <a:pt x="2499" y="122"/>
                    <a:pt x="2172" y="1"/>
                    <a:pt x="18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90034" y="1847288"/>
              <a:ext cx="41079" cy="28096"/>
            </a:xfrm>
            <a:custGeom>
              <a:avLst/>
              <a:gdLst/>
              <a:ahLst/>
              <a:cxnLst/>
              <a:rect l="l" t="t" r="r" b="b"/>
              <a:pathLst>
                <a:path w="1465" h="1002" extrusionOk="0">
                  <a:moveTo>
                    <a:pt x="884" y="1"/>
                  </a:moveTo>
                  <a:cubicBezTo>
                    <a:pt x="812" y="1"/>
                    <a:pt x="740" y="16"/>
                    <a:pt x="675" y="49"/>
                  </a:cubicBezTo>
                  <a:cubicBezTo>
                    <a:pt x="425" y="164"/>
                    <a:pt x="0" y="936"/>
                    <a:pt x="0" y="936"/>
                  </a:cubicBezTo>
                  <a:cubicBezTo>
                    <a:pt x="0" y="936"/>
                    <a:pt x="424" y="1001"/>
                    <a:pt x="765" y="1001"/>
                  </a:cubicBezTo>
                  <a:cubicBezTo>
                    <a:pt x="912" y="1001"/>
                    <a:pt x="1043" y="989"/>
                    <a:pt x="1118" y="955"/>
                  </a:cubicBezTo>
                  <a:cubicBezTo>
                    <a:pt x="1368" y="821"/>
                    <a:pt x="1465" y="534"/>
                    <a:pt x="1331" y="280"/>
                  </a:cubicBezTo>
                  <a:cubicBezTo>
                    <a:pt x="1248" y="101"/>
                    <a:pt x="1066" y="1"/>
                    <a:pt x="88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0153" y="1840615"/>
              <a:ext cx="23217" cy="29610"/>
            </a:xfrm>
            <a:custGeom>
              <a:avLst/>
              <a:gdLst/>
              <a:ahLst/>
              <a:cxnLst/>
              <a:rect l="l" t="t" r="r" b="b"/>
              <a:pathLst>
                <a:path w="828" h="1056" extrusionOk="0">
                  <a:moveTo>
                    <a:pt x="633" y="0"/>
                  </a:moveTo>
                  <a:cubicBezTo>
                    <a:pt x="633" y="0"/>
                    <a:pt x="116" y="384"/>
                    <a:pt x="56" y="578"/>
                  </a:cubicBezTo>
                  <a:cubicBezTo>
                    <a:pt x="0" y="772"/>
                    <a:pt x="92" y="980"/>
                    <a:pt x="287" y="1040"/>
                  </a:cubicBezTo>
                  <a:cubicBezTo>
                    <a:pt x="324" y="1051"/>
                    <a:pt x="362" y="1056"/>
                    <a:pt x="400" y="1056"/>
                  </a:cubicBezTo>
                  <a:cubicBezTo>
                    <a:pt x="557" y="1056"/>
                    <a:pt x="704" y="966"/>
                    <a:pt x="749" y="809"/>
                  </a:cubicBezTo>
                  <a:cubicBezTo>
                    <a:pt x="827" y="615"/>
                    <a:pt x="633" y="0"/>
                    <a:pt x="6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13765" y="1935053"/>
              <a:ext cx="59501" cy="76549"/>
            </a:xfrm>
            <a:custGeom>
              <a:avLst/>
              <a:gdLst/>
              <a:ahLst/>
              <a:cxnLst/>
              <a:rect l="l" t="t" r="r" b="b"/>
              <a:pathLst>
                <a:path w="2122" h="2730" extrusionOk="0">
                  <a:moveTo>
                    <a:pt x="1660" y="1"/>
                  </a:moveTo>
                  <a:cubicBezTo>
                    <a:pt x="1660" y="1"/>
                    <a:pt x="329" y="1003"/>
                    <a:pt x="176" y="1484"/>
                  </a:cubicBezTo>
                  <a:cubicBezTo>
                    <a:pt x="1" y="1983"/>
                    <a:pt x="273" y="2524"/>
                    <a:pt x="772" y="2676"/>
                  </a:cubicBezTo>
                  <a:cubicBezTo>
                    <a:pt x="875" y="2712"/>
                    <a:pt x="980" y="2730"/>
                    <a:pt x="1083" y="2730"/>
                  </a:cubicBezTo>
                  <a:cubicBezTo>
                    <a:pt x="1478" y="2730"/>
                    <a:pt x="1844" y="2476"/>
                    <a:pt x="1965" y="2080"/>
                  </a:cubicBezTo>
                  <a:cubicBezTo>
                    <a:pt x="2122" y="1581"/>
                    <a:pt x="1660" y="1"/>
                    <a:pt x="16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03120" y="1899947"/>
              <a:ext cx="8720" cy="11552"/>
            </a:xfrm>
            <a:custGeom>
              <a:avLst/>
              <a:gdLst/>
              <a:ahLst/>
              <a:cxnLst/>
              <a:rect l="l" t="t" r="r" b="b"/>
              <a:pathLst>
                <a:path w="311" h="412" extrusionOk="0">
                  <a:moveTo>
                    <a:pt x="232" y="1"/>
                  </a:moveTo>
                  <a:cubicBezTo>
                    <a:pt x="232" y="1"/>
                    <a:pt x="42" y="158"/>
                    <a:pt x="19" y="232"/>
                  </a:cubicBezTo>
                  <a:cubicBezTo>
                    <a:pt x="1" y="310"/>
                    <a:pt x="42" y="389"/>
                    <a:pt x="116" y="407"/>
                  </a:cubicBezTo>
                  <a:cubicBezTo>
                    <a:pt x="130" y="410"/>
                    <a:pt x="143" y="412"/>
                    <a:pt x="156" y="412"/>
                  </a:cubicBezTo>
                  <a:cubicBezTo>
                    <a:pt x="220" y="412"/>
                    <a:pt x="277" y="375"/>
                    <a:pt x="292" y="310"/>
                  </a:cubicBezTo>
                  <a:cubicBezTo>
                    <a:pt x="310" y="232"/>
                    <a:pt x="232" y="1"/>
                    <a:pt x="23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20093" y="1869243"/>
              <a:ext cx="19460" cy="24759"/>
            </a:xfrm>
            <a:custGeom>
              <a:avLst/>
              <a:gdLst/>
              <a:ahLst/>
              <a:cxnLst/>
              <a:rect l="l" t="t" r="r" b="b"/>
              <a:pathLst>
                <a:path w="694" h="883" extrusionOk="0">
                  <a:moveTo>
                    <a:pt x="536" y="1"/>
                  </a:moveTo>
                  <a:cubicBezTo>
                    <a:pt x="536" y="1"/>
                    <a:pt x="93" y="329"/>
                    <a:pt x="56" y="481"/>
                  </a:cubicBezTo>
                  <a:cubicBezTo>
                    <a:pt x="0" y="634"/>
                    <a:pt x="93" y="809"/>
                    <a:pt x="250" y="865"/>
                  </a:cubicBezTo>
                  <a:cubicBezTo>
                    <a:pt x="281" y="877"/>
                    <a:pt x="313" y="883"/>
                    <a:pt x="345" y="883"/>
                  </a:cubicBezTo>
                  <a:cubicBezTo>
                    <a:pt x="469" y="883"/>
                    <a:pt x="589" y="796"/>
                    <a:pt x="633" y="675"/>
                  </a:cubicBezTo>
                  <a:cubicBezTo>
                    <a:pt x="693" y="518"/>
                    <a:pt x="536" y="1"/>
                    <a:pt x="53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45610" y="1787759"/>
              <a:ext cx="37854" cy="35779"/>
            </a:xfrm>
            <a:custGeom>
              <a:avLst/>
              <a:gdLst/>
              <a:ahLst/>
              <a:cxnLst/>
              <a:rect l="l" t="t" r="r" b="b"/>
              <a:pathLst>
                <a:path w="1350" h="1276" extrusionOk="0">
                  <a:moveTo>
                    <a:pt x="1350" y="0"/>
                  </a:moveTo>
                  <a:lnTo>
                    <a:pt x="1350" y="0"/>
                  </a:lnTo>
                  <a:cubicBezTo>
                    <a:pt x="1350" y="0"/>
                    <a:pt x="444" y="153"/>
                    <a:pt x="213" y="365"/>
                  </a:cubicBezTo>
                  <a:cubicBezTo>
                    <a:pt x="0" y="555"/>
                    <a:pt x="0" y="901"/>
                    <a:pt x="213" y="1114"/>
                  </a:cubicBezTo>
                  <a:cubicBezTo>
                    <a:pt x="312" y="1222"/>
                    <a:pt x="451" y="1276"/>
                    <a:pt x="592" y="1276"/>
                  </a:cubicBezTo>
                  <a:cubicBezTo>
                    <a:pt x="726" y="1276"/>
                    <a:pt x="862" y="1227"/>
                    <a:pt x="966" y="1132"/>
                  </a:cubicBezTo>
                  <a:cubicBezTo>
                    <a:pt x="1174" y="924"/>
                    <a:pt x="1350" y="0"/>
                    <a:pt x="13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31496" y="1779067"/>
              <a:ext cx="23245" cy="30676"/>
            </a:xfrm>
            <a:custGeom>
              <a:avLst/>
              <a:gdLst/>
              <a:ahLst/>
              <a:cxnLst/>
              <a:rect l="l" t="t" r="r" b="b"/>
              <a:pathLst>
                <a:path w="829" h="1094" extrusionOk="0">
                  <a:moveTo>
                    <a:pt x="190" y="1"/>
                  </a:moveTo>
                  <a:cubicBezTo>
                    <a:pt x="190" y="1"/>
                    <a:pt x="1" y="615"/>
                    <a:pt x="56" y="828"/>
                  </a:cubicBezTo>
                  <a:cubicBezTo>
                    <a:pt x="106" y="987"/>
                    <a:pt x="257" y="1093"/>
                    <a:pt x="415" y="1093"/>
                  </a:cubicBezTo>
                  <a:cubicBezTo>
                    <a:pt x="449" y="1093"/>
                    <a:pt x="484" y="1088"/>
                    <a:pt x="518" y="1077"/>
                  </a:cubicBezTo>
                  <a:cubicBezTo>
                    <a:pt x="712" y="1022"/>
                    <a:pt x="828" y="809"/>
                    <a:pt x="768" y="615"/>
                  </a:cubicBezTo>
                  <a:cubicBezTo>
                    <a:pt x="712" y="403"/>
                    <a:pt x="190" y="1"/>
                    <a:pt x="19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3162" y="1676328"/>
              <a:ext cx="583568" cy="359697"/>
            </a:xfrm>
            <a:custGeom>
              <a:avLst/>
              <a:gdLst/>
              <a:ahLst/>
              <a:cxnLst/>
              <a:rect l="l" t="t" r="r" b="b"/>
              <a:pathLst>
                <a:path w="20812" h="12828" extrusionOk="0">
                  <a:moveTo>
                    <a:pt x="1174" y="1"/>
                  </a:moveTo>
                  <a:cubicBezTo>
                    <a:pt x="578" y="1"/>
                    <a:pt x="1" y="102"/>
                    <a:pt x="1" y="102"/>
                  </a:cubicBezTo>
                  <a:lnTo>
                    <a:pt x="1" y="12827"/>
                  </a:lnTo>
                  <a:lnTo>
                    <a:pt x="20465" y="12827"/>
                  </a:lnTo>
                  <a:cubicBezTo>
                    <a:pt x="20465" y="12827"/>
                    <a:pt x="20812" y="12079"/>
                    <a:pt x="20313" y="11732"/>
                  </a:cubicBezTo>
                  <a:cubicBezTo>
                    <a:pt x="20153" y="11617"/>
                    <a:pt x="19890" y="11578"/>
                    <a:pt x="19610" y="11578"/>
                  </a:cubicBezTo>
                  <a:cubicBezTo>
                    <a:pt x="19052" y="11578"/>
                    <a:pt x="18428" y="11732"/>
                    <a:pt x="18428" y="11732"/>
                  </a:cubicBezTo>
                  <a:cubicBezTo>
                    <a:pt x="18428" y="11732"/>
                    <a:pt x="18543" y="11367"/>
                    <a:pt x="18483" y="11058"/>
                  </a:cubicBezTo>
                  <a:cubicBezTo>
                    <a:pt x="18446" y="10827"/>
                    <a:pt x="18331" y="10632"/>
                    <a:pt x="18003" y="10577"/>
                  </a:cubicBezTo>
                  <a:cubicBezTo>
                    <a:pt x="17926" y="10568"/>
                    <a:pt x="17849" y="10563"/>
                    <a:pt x="17771" y="10563"/>
                  </a:cubicBezTo>
                  <a:cubicBezTo>
                    <a:pt x="17694" y="10563"/>
                    <a:pt x="17617" y="10568"/>
                    <a:pt x="17540" y="10577"/>
                  </a:cubicBezTo>
                  <a:cubicBezTo>
                    <a:pt x="16963" y="10632"/>
                    <a:pt x="16464" y="10924"/>
                    <a:pt x="16464" y="10924"/>
                  </a:cubicBezTo>
                  <a:cubicBezTo>
                    <a:pt x="16464" y="10924"/>
                    <a:pt x="16501" y="10096"/>
                    <a:pt x="15942" y="10036"/>
                  </a:cubicBezTo>
                  <a:cubicBezTo>
                    <a:pt x="15915" y="10033"/>
                    <a:pt x="15889" y="10031"/>
                    <a:pt x="15863" y="10031"/>
                  </a:cubicBezTo>
                  <a:cubicBezTo>
                    <a:pt x="15344" y="10031"/>
                    <a:pt x="14962" y="10748"/>
                    <a:pt x="14962" y="10748"/>
                  </a:cubicBezTo>
                  <a:cubicBezTo>
                    <a:pt x="14962" y="10748"/>
                    <a:pt x="15055" y="9265"/>
                    <a:pt x="14477" y="9131"/>
                  </a:cubicBezTo>
                  <a:cubicBezTo>
                    <a:pt x="14456" y="9126"/>
                    <a:pt x="14435" y="9124"/>
                    <a:pt x="14412" y="9124"/>
                  </a:cubicBezTo>
                  <a:cubicBezTo>
                    <a:pt x="13842" y="9124"/>
                    <a:pt x="12823" y="10498"/>
                    <a:pt x="12823" y="10498"/>
                  </a:cubicBezTo>
                  <a:cubicBezTo>
                    <a:pt x="12823" y="10498"/>
                    <a:pt x="12957" y="9787"/>
                    <a:pt x="12726" y="9593"/>
                  </a:cubicBezTo>
                  <a:cubicBezTo>
                    <a:pt x="12684" y="9558"/>
                    <a:pt x="12613" y="9544"/>
                    <a:pt x="12526" y="9544"/>
                  </a:cubicBezTo>
                  <a:cubicBezTo>
                    <a:pt x="12136" y="9544"/>
                    <a:pt x="11415" y="9827"/>
                    <a:pt x="11400" y="9842"/>
                  </a:cubicBezTo>
                  <a:cubicBezTo>
                    <a:pt x="11418" y="9824"/>
                    <a:pt x="12033" y="9325"/>
                    <a:pt x="11899" y="8941"/>
                  </a:cubicBezTo>
                  <a:cubicBezTo>
                    <a:pt x="11795" y="8627"/>
                    <a:pt x="11221" y="8592"/>
                    <a:pt x="10965" y="8592"/>
                  </a:cubicBezTo>
                  <a:cubicBezTo>
                    <a:pt x="10889" y="8592"/>
                    <a:pt x="10841" y="8595"/>
                    <a:pt x="10841" y="8595"/>
                  </a:cubicBezTo>
                  <a:cubicBezTo>
                    <a:pt x="10841" y="8595"/>
                    <a:pt x="11686" y="8207"/>
                    <a:pt x="11418" y="7532"/>
                  </a:cubicBezTo>
                  <a:cubicBezTo>
                    <a:pt x="11169" y="6881"/>
                    <a:pt x="10129" y="6820"/>
                    <a:pt x="10129" y="6820"/>
                  </a:cubicBezTo>
                  <a:cubicBezTo>
                    <a:pt x="10129" y="6820"/>
                    <a:pt x="10647" y="6534"/>
                    <a:pt x="10513" y="6206"/>
                  </a:cubicBezTo>
                  <a:cubicBezTo>
                    <a:pt x="10379" y="5859"/>
                    <a:pt x="9764" y="5799"/>
                    <a:pt x="9764" y="5799"/>
                  </a:cubicBezTo>
                  <a:cubicBezTo>
                    <a:pt x="9764" y="5799"/>
                    <a:pt x="10148" y="5628"/>
                    <a:pt x="10263" y="5319"/>
                  </a:cubicBezTo>
                  <a:cubicBezTo>
                    <a:pt x="10319" y="5185"/>
                    <a:pt x="10319" y="5014"/>
                    <a:pt x="10185" y="4820"/>
                  </a:cubicBezTo>
                  <a:cubicBezTo>
                    <a:pt x="9919" y="4474"/>
                    <a:pt x="9373" y="4405"/>
                    <a:pt x="8977" y="4405"/>
                  </a:cubicBezTo>
                  <a:cubicBezTo>
                    <a:pt x="8710" y="4405"/>
                    <a:pt x="8512" y="4436"/>
                    <a:pt x="8512" y="4436"/>
                  </a:cubicBezTo>
                  <a:cubicBezTo>
                    <a:pt x="8512" y="4436"/>
                    <a:pt x="9145" y="3951"/>
                    <a:pt x="8683" y="3646"/>
                  </a:cubicBezTo>
                  <a:cubicBezTo>
                    <a:pt x="8529" y="3543"/>
                    <a:pt x="8309" y="3509"/>
                    <a:pt x="8083" y="3509"/>
                  </a:cubicBezTo>
                  <a:cubicBezTo>
                    <a:pt x="7633" y="3509"/>
                    <a:pt x="7163" y="3646"/>
                    <a:pt x="7163" y="3646"/>
                  </a:cubicBezTo>
                  <a:cubicBezTo>
                    <a:pt x="7163" y="3646"/>
                    <a:pt x="7569" y="3166"/>
                    <a:pt x="6913" y="2588"/>
                  </a:cubicBezTo>
                  <a:cubicBezTo>
                    <a:pt x="6764" y="2457"/>
                    <a:pt x="6545" y="2406"/>
                    <a:pt x="6296" y="2406"/>
                  </a:cubicBezTo>
                  <a:cubicBezTo>
                    <a:pt x="5533" y="2406"/>
                    <a:pt x="4488" y="2883"/>
                    <a:pt x="4302" y="2968"/>
                  </a:cubicBezTo>
                  <a:lnTo>
                    <a:pt x="4302" y="2968"/>
                  </a:lnTo>
                  <a:cubicBezTo>
                    <a:pt x="4455" y="2897"/>
                    <a:pt x="5138" y="2523"/>
                    <a:pt x="4852" y="2278"/>
                  </a:cubicBezTo>
                  <a:cubicBezTo>
                    <a:pt x="4743" y="2181"/>
                    <a:pt x="4563" y="2149"/>
                    <a:pt x="4372" y="2149"/>
                  </a:cubicBezTo>
                  <a:cubicBezTo>
                    <a:pt x="3990" y="2149"/>
                    <a:pt x="3563" y="2278"/>
                    <a:pt x="3563" y="2278"/>
                  </a:cubicBezTo>
                  <a:cubicBezTo>
                    <a:pt x="3563" y="2278"/>
                    <a:pt x="4025" y="1641"/>
                    <a:pt x="3563" y="1373"/>
                  </a:cubicBezTo>
                  <a:cubicBezTo>
                    <a:pt x="3483" y="1330"/>
                    <a:pt x="3390" y="1312"/>
                    <a:pt x="3290" y="1312"/>
                  </a:cubicBezTo>
                  <a:cubicBezTo>
                    <a:pt x="2815" y="1312"/>
                    <a:pt x="2196" y="1719"/>
                    <a:pt x="2196" y="1719"/>
                  </a:cubicBezTo>
                  <a:cubicBezTo>
                    <a:pt x="2196" y="1719"/>
                    <a:pt x="2773" y="1063"/>
                    <a:pt x="2427" y="393"/>
                  </a:cubicBezTo>
                  <a:cubicBezTo>
                    <a:pt x="2263" y="83"/>
                    <a:pt x="1710" y="1"/>
                    <a:pt x="117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4574" y="1831417"/>
              <a:ext cx="62081" cy="59473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0"/>
                  </a:moveTo>
                  <a:cubicBezTo>
                    <a:pt x="2214" y="0"/>
                    <a:pt x="670" y="328"/>
                    <a:pt x="324" y="656"/>
                  </a:cubicBezTo>
                  <a:cubicBezTo>
                    <a:pt x="0" y="1003"/>
                    <a:pt x="0" y="1539"/>
                    <a:pt x="324" y="1867"/>
                  </a:cubicBezTo>
                  <a:cubicBezTo>
                    <a:pt x="490" y="2033"/>
                    <a:pt x="716" y="2120"/>
                    <a:pt x="941" y="2120"/>
                  </a:cubicBezTo>
                  <a:cubicBezTo>
                    <a:pt x="1159" y="2120"/>
                    <a:pt x="1377" y="2038"/>
                    <a:pt x="1539" y="1867"/>
                  </a:cubicBezTo>
                  <a:cubicBezTo>
                    <a:pt x="1867" y="1539"/>
                    <a:pt x="2214" y="0"/>
                    <a:pt x="221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73986" y="1943746"/>
              <a:ext cx="36817" cy="46518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cubicBezTo>
                    <a:pt x="97" y="0"/>
                    <a:pt x="0" y="1059"/>
                    <a:pt x="134" y="1345"/>
                  </a:cubicBezTo>
                  <a:cubicBezTo>
                    <a:pt x="245" y="1550"/>
                    <a:pt x="449" y="1658"/>
                    <a:pt x="660" y="1658"/>
                  </a:cubicBezTo>
                  <a:cubicBezTo>
                    <a:pt x="749" y="1658"/>
                    <a:pt x="839" y="1639"/>
                    <a:pt x="924" y="1599"/>
                  </a:cubicBezTo>
                  <a:cubicBezTo>
                    <a:pt x="1197" y="1442"/>
                    <a:pt x="1313" y="1095"/>
                    <a:pt x="1174" y="827"/>
                  </a:cubicBezTo>
                  <a:cubicBezTo>
                    <a:pt x="1021" y="53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28524" y="1899947"/>
              <a:ext cx="37854" cy="27984"/>
            </a:xfrm>
            <a:custGeom>
              <a:avLst/>
              <a:gdLst/>
              <a:ahLst/>
              <a:cxnLst/>
              <a:rect l="l" t="t" r="r" b="b"/>
              <a:pathLst>
                <a:path w="1350" h="998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1350" y="1"/>
                    <a:pt x="481" y="1"/>
                    <a:pt x="269" y="135"/>
                  </a:cubicBezTo>
                  <a:cubicBezTo>
                    <a:pt x="61" y="292"/>
                    <a:pt x="1" y="578"/>
                    <a:pt x="135" y="791"/>
                  </a:cubicBezTo>
                  <a:cubicBezTo>
                    <a:pt x="220" y="926"/>
                    <a:pt x="368" y="997"/>
                    <a:pt x="524" y="997"/>
                  </a:cubicBezTo>
                  <a:cubicBezTo>
                    <a:pt x="614" y="997"/>
                    <a:pt x="706" y="974"/>
                    <a:pt x="791" y="925"/>
                  </a:cubicBezTo>
                  <a:cubicBezTo>
                    <a:pt x="1003" y="791"/>
                    <a:pt x="1350" y="1"/>
                    <a:pt x="13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09597" y="1859542"/>
              <a:ext cx="15702" cy="22740"/>
            </a:xfrm>
            <a:custGeom>
              <a:avLst/>
              <a:gdLst/>
              <a:ahLst/>
              <a:cxnLst/>
              <a:rect l="l" t="t" r="r" b="b"/>
              <a:pathLst>
                <a:path w="560" h="811" extrusionOk="0">
                  <a:moveTo>
                    <a:pt x="213" y="0"/>
                  </a:moveTo>
                  <a:cubicBezTo>
                    <a:pt x="213" y="0"/>
                    <a:pt x="1" y="444"/>
                    <a:pt x="19" y="578"/>
                  </a:cubicBezTo>
                  <a:cubicBezTo>
                    <a:pt x="41" y="718"/>
                    <a:pt x="155" y="811"/>
                    <a:pt x="278" y="811"/>
                  </a:cubicBezTo>
                  <a:cubicBezTo>
                    <a:pt x="289" y="811"/>
                    <a:pt x="300" y="810"/>
                    <a:pt x="310" y="809"/>
                  </a:cubicBezTo>
                  <a:cubicBezTo>
                    <a:pt x="463" y="790"/>
                    <a:pt x="560" y="652"/>
                    <a:pt x="542" y="518"/>
                  </a:cubicBezTo>
                  <a:cubicBezTo>
                    <a:pt x="523" y="365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72322" y="1861084"/>
              <a:ext cx="18815" cy="29190"/>
            </a:xfrm>
            <a:custGeom>
              <a:avLst/>
              <a:gdLst/>
              <a:ahLst/>
              <a:cxnLst/>
              <a:rect l="l" t="t" r="r" b="b"/>
              <a:pathLst>
                <a:path w="671" h="1041" extrusionOk="0">
                  <a:moveTo>
                    <a:pt x="347" y="0"/>
                  </a:moveTo>
                  <a:cubicBezTo>
                    <a:pt x="347" y="0"/>
                    <a:pt x="0" y="523"/>
                    <a:pt x="0" y="694"/>
                  </a:cubicBezTo>
                  <a:cubicBezTo>
                    <a:pt x="0" y="888"/>
                    <a:pt x="153" y="1040"/>
                    <a:pt x="324" y="1040"/>
                  </a:cubicBezTo>
                  <a:cubicBezTo>
                    <a:pt x="518" y="1040"/>
                    <a:pt x="670" y="906"/>
                    <a:pt x="670" y="712"/>
                  </a:cubicBezTo>
                  <a:cubicBezTo>
                    <a:pt x="670" y="541"/>
                    <a:pt x="347" y="0"/>
                    <a:pt x="3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29440" y="1842157"/>
              <a:ext cx="9758" cy="15198"/>
            </a:xfrm>
            <a:custGeom>
              <a:avLst/>
              <a:gdLst/>
              <a:ahLst/>
              <a:cxnLst/>
              <a:rect l="l" t="t" r="r" b="b"/>
              <a:pathLst>
                <a:path w="348" h="542" extrusionOk="0">
                  <a:moveTo>
                    <a:pt x="177" y="1"/>
                  </a:moveTo>
                  <a:cubicBezTo>
                    <a:pt x="177" y="1"/>
                    <a:pt x="1" y="255"/>
                    <a:pt x="1" y="347"/>
                  </a:cubicBezTo>
                  <a:cubicBezTo>
                    <a:pt x="1" y="444"/>
                    <a:pt x="79" y="523"/>
                    <a:pt x="177" y="541"/>
                  </a:cubicBezTo>
                  <a:cubicBezTo>
                    <a:pt x="274" y="541"/>
                    <a:pt x="347" y="463"/>
                    <a:pt x="347" y="371"/>
                  </a:cubicBezTo>
                  <a:cubicBezTo>
                    <a:pt x="347" y="273"/>
                    <a:pt x="177" y="1"/>
                    <a:pt x="17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9212" y="1753747"/>
              <a:ext cx="58323" cy="39929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73" y="0"/>
                  </a:moveTo>
                  <a:cubicBezTo>
                    <a:pt x="1163" y="0"/>
                    <a:pt x="1050" y="25"/>
                    <a:pt x="943" y="77"/>
                  </a:cubicBezTo>
                  <a:cubicBezTo>
                    <a:pt x="596" y="248"/>
                    <a:pt x="0" y="1347"/>
                    <a:pt x="0" y="1347"/>
                  </a:cubicBezTo>
                  <a:cubicBezTo>
                    <a:pt x="0" y="1347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7"/>
                  </a:cubicBezTo>
                  <a:cubicBezTo>
                    <a:pt x="1946" y="1172"/>
                    <a:pt x="2080" y="751"/>
                    <a:pt x="1909" y="405"/>
                  </a:cubicBezTo>
                  <a:cubicBezTo>
                    <a:pt x="1785" y="144"/>
                    <a:pt x="1536" y="0"/>
                    <a:pt x="12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10204" y="1917500"/>
              <a:ext cx="45901" cy="31685"/>
            </a:xfrm>
            <a:custGeom>
              <a:avLst/>
              <a:gdLst/>
              <a:ahLst/>
              <a:cxnLst/>
              <a:rect l="l" t="t" r="r" b="b"/>
              <a:pathLst>
                <a:path w="1637" h="1130" extrusionOk="0">
                  <a:moveTo>
                    <a:pt x="1008" y="0"/>
                  </a:moveTo>
                  <a:cubicBezTo>
                    <a:pt x="920" y="0"/>
                    <a:pt x="831" y="22"/>
                    <a:pt x="749" y="68"/>
                  </a:cubicBezTo>
                  <a:cubicBezTo>
                    <a:pt x="463" y="202"/>
                    <a:pt x="1" y="1070"/>
                    <a:pt x="1" y="1070"/>
                  </a:cubicBezTo>
                  <a:cubicBezTo>
                    <a:pt x="1" y="1070"/>
                    <a:pt x="428" y="1130"/>
                    <a:pt x="799" y="1130"/>
                  </a:cubicBezTo>
                  <a:cubicBezTo>
                    <a:pt x="984" y="1130"/>
                    <a:pt x="1156" y="1115"/>
                    <a:pt x="1253" y="1070"/>
                  </a:cubicBezTo>
                  <a:cubicBezTo>
                    <a:pt x="1521" y="936"/>
                    <a:pt x="1636" y="590"/>
                    <a:pt x="1502" y="317"/>
                  </a:cubicBezTo>
                  <a:cubicBezTo>
                    <a:pt x="1409" y="117"/>
                    <a:pt x="1211" y="0"/>
                    <a:pt x="100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9388" y="1844372"/>
              <a:ext cx="59473" cy="50136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0"/>
                  </a:moveTo>
                  <a:cubicBezTo>
                    <a:pt x="0" y="0"/>
                    <a:pt x="388" y="1350"/>
                    <a:pt x="735" y="1618"/>
                  </a:cubicBezTo>
                  <a:cubicBezTo>
                    <a:pt x="875" y="1733"/>
                    <a:pt x="1047" y="1788"/>
                    <a:pt x="1221" y="1788"/>
                  </a:cubicBezTo>
                  <a:cubicBezTo>
                    <a:pt x="1452" y="1788"/>
                    <a:pt x="1685" y="1690"/>
                    <a:pt x="1848" y="1502"/>
                  </a:cubicBezTo>
                  <a:cubicBezTo>
                    <a:pt x="2121" y="1156"/>
                    <a:pt x="2061" y="657"/>
                    <a:pt x="1714" y="384"/>
                  </a:cubicBezTo>
                  <a:cubicBezTo>
                    <a:pt x="1386" y="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00250" y="1868066"/>
              <a:ext cx="45369" cy="53472"/>
            </a:xfrm>
            <a:custGeom>
              <a:avLst/>
              <a:gdLst/>
              <a:ahLst/>
              <a:cxnLst/>
              <a:rect l="l" t="t" r="r" b="b"/>
              <a:pathLst>
                <a:path w="1618" h="1907" extrusionOk="0">
                  <a:moveTo>
                    <a:pt x="1576" y="1"/>
                  </a:moveTo>
                  <a:cubicBezTo>
                    <a:pt x="1576" y="1"/>
                    <a:pt x="421" y="486"/>
                    <a:pt x="208" y="810"/>
                  </a:cubicBezTo>
                  <a:cubicBezTo>
                    <a:pt x="0" y="1138"/>
                    <a:pt x="92" y="1581"/>
                    <a:pt x="421" y="1794"/>
                  </a:cubicBezTo>
                  <a:cubicBezTo>
                    <a:pt x="539" y="1870"/>
                    <a:pt x="671" y="1907"/>
                    <a:pt x="803" y="1907"/>
                  </a:cubicBezTo>
                  <a:cubicBezTo>
                    <a:pt x="1038" y="1907"/>
                    <a:pt x="1269" y="1791"/>
                    <a:pt x="1405" y="1581"/>
                  </a:cubicBezTo>
                  <a:cubicBezTo>
                    <a:pt x="1617" y="1253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346432" y="1903705"/>
              <a:ext cx="41107" cy="28264"/>
            </a:xfrm>
            <a:custGeom>
              <a:avLst/>
              <a:gdLst/>
              <a:ahLst/>
              <a:cxnLst/>
              <a:rect l="l" t="t" r="r" b="b"/>
              <a:pathLst>
                <a:path w="1466" h="1008" extrusionOk="0">
                  <a:moveTo>
                    <a:pt x="914" y="0"/>
                  </a:moveTo>
                  <a:cubicBezTo>
                    <a:pt x="833" y="0"/>
                    <a:pt x="751" y="20"/>
                    <a:pt x="675" y="61"/>
                  </a:cubicBezTo>
                  <a:cubicBezTo>
                    <a:pt x="425" y="176"/>
                    <a:pt x="0" y="948"/>
                    <a:pt x="0" y="948"/>
                  </a:cubicBezTo>
                  <a:cubicBezTo>
                    <a:pt x="0" y="948"/>
                    <a:pt x="386" y="1007"/>
                    <a:pt x="718" y="1007"/>
                  </a:cubicBezTo>
                  <a:cubicBezTo>
                    <a:pt x="883" y="1007"/>
                    <a:pt x="1035" y="993"/>
                    <a:pt x="1119" y="948"/>
                  </a:cubicBezTo>
                  <a:cubicBezTo>
                    <a:pt x="1368" y="832"/>
                    <a:pt x="1465" y="523"/>
                    <a:pt x="1350" y="273"/>
                  </a:cubicBezTo>
                  <a:cubicBezTo>
                    <a:pt x="1269" y="100"/>
                    <a:pt x="1096" y="0"/>
                    <a:pt x="91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12691" y="1921061"/>
              <a:ext cx="16740" cy="15366"/>
            </a:xfrm>
            <a:custGeom>
              <a:avLst/>
              <a:gdLst/>
              <a:ahLst/>
              <a:cxnLst/>
              <a:rect l="l" t="t" r="r" b="b"/>
              <a:pathLst>
                <a:path w="597" h="548" extrusionOk="0">
                  <a:moveTo>
                    <a:pt x="597" y="1"/>
                  </a:moveTo>
                  <a:cubicBezTo>
                    <a:pt x="597" y="1"/>
                    <a:pt x="195" y="56"/>
                    <a:pt x="98" y="153"/>
                  </a:cubicBezTo>
                  <a:cubicBezTo>
                    <a:pt x="1" y="232"/>
                    <a:pt x="1" y="384"/>
                    <a:pt x="98" y="481"/>
                  </a:cubicBezTo>
                  <a:cubicBezTo>
                    <a:pt x="139" y="523"/>
                    <a:pt x="201" y="547"/>
                    <a:pt x="264" y="547"/>
                  </a:cubicBezTo>
                  <a:cubicBezTo>
                    <a:pt x="322" y="547"/>
                    <a:pt x="380" y="527"/>
                    <a:pt x="426" y="481"/>
                  </a:cubicBezTo>
                  <a:cubicBezTo>
                    <a:pt x="523" y="384"/>
                    <a:pt x="597" y="1"/>
                    <a:pt x="59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6293" y="1815294"/>
              <a:ext cx="36172" cy="36087"/>
            </a:xfrm>
            <a:custGeom>
              <a:avLst/>
              <a:gdLst/>
              <a:ahLst/>
              <a:cxnLst/>
              <a:rect l="l" t="t" r="r" b="b"/>
              <a:pathLst>
                <a:path w="1290" h="1287" extrusionOk="0">
                  <a:moveTo>
                    <a:pt x="576" y="1"/>
                  </a:moveTo>
                  <a:cubicBezTo>
                    <a:pt x="453" y="1"/>
                    <a:pt x="330" y="44"/>
                    <a:pt x="232" y="132"/>
                  </a:cubicBezTo>
                  <a:cubicBezTo>
                    <a:pt x="19" y="344"/>
                    <a:pt x="1" y="672"/>
                    <a:pt x="195" y="885"/>
                  </a:cubicBezTo>
                  <a:cubicBezTo>
                    <a:pt x="403" y="1097"/>
                    <a:pt x="1290" y="1287"/>
                    <a:pt x="1290" y="1287"/>
                  </a:cubicBezTo>
                  <a:cubicBezTo>
                    <a:pt x="1290" y="1287"/>
                    <a:pt x="1156" y="381"/>
                    <a:pt x="962" y="173"/>
                  </a:cubicBezTo>
                  <a:cubicBezTo>
                    <a:pt x="860" y="59"/>
                    <a:pt x="718" y="1"/>
                    <a:pt x="5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74650" y="1796424"/>
              <a:ext cx="48621" cy="48481"/>
            </a:xfrm>
            <a:custGeom>
              <a:avLst/>
              <a:gdLst/>
              <a:ahLst/>
              <a:cxnLst/>
              <a:rect l="l" t="t" r="r" b="b"/>
              <a:pathLst>
                <a:path w="1734" h="1729" extrusionOk="0">
                  <a:moveTo>
                    <a:pt x="773" y="0"/>
                  </a:moveTo>
                  <a:cubicBezTo>
                    <a:pt x="604" y="0"/>
                    <a:pt x="437" y="63"/>
                    <a:pt x="310" y="190"/>
                  </a:cubicBezTo>
                  <a:cubicBezTo>
                    <a:pt x="19" y="458"/>
                    <a:pt x="1" y="902"/>
                    <a:pt x="269" y="1193"/>
                  </a:cubicBezTo>
                  <a:cubicBezTo>
                    <a:pt x="523" y="1461"/>
                    <a:pt x="1733" y="1729"/>
                    <a:pt x="1733" y="1729"/>
                  </a:cubicBezTo>
                  <a:cubicBezTo>
                    <a:pt x="1733" y="1729"/>
                    <a:pt x="1562" y="518"/>
                    <a:pt x="1290" y="227"/>
                  </a:cubicBezTo>
                  <a:cubicBezTo>
                    <a:pt x="1149" y="77"/>
                    <a:pt x="960" y="0"/>
                    <a:pt x="77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59134" y="1976665"/>
              <a:ext cx="32414" cy="42985"/>
            </a:xfrm>
            <a:custGeom>
              <a:avLst/>
              <a:gdLst/>
              <a:ahLst/>
              <a:cxnLst/>
              <a:rect l="l" t="t" r="r" b="b"/>
              <a:pathLst>
                <a:path w="1156" h="1533" extrusionOk="0">
                  <a:moveTo>
                    <a:pt x="827" y="0"/>
                  </a:moveTo>
                  <a:cubicBezTo>
                    <a:pt x="827" y="0"/>
                    <a:pt x="134" y="596"/>
                    <a:pt x="56" y="887"/>
                  </a:cubicBezTo>
                  <a:cubicBezTo>
                    <a:pt x="0" y="1155"/>
                    <a:pt x="153" y="1442"/>
                    <a:pt x="444" y="1520"/>
                  </a:cubicBezTo>
                  <a:cubicBezTo>
                    <a:pt x="482" y="1529"/>
                    <a:pt x="521" y="1533"/>
                    <a:pt x="559" y="1533"/>
                  </a:cubicBezTo>
                  <a:cubicBezTo>
                    <a:pt x="790" y="1533"/>
                    <a:pt x="1014" y="1382"/>
                    <a:pt x="1077" y="1137"/>
                  </a:cubicBezTo>
                  <a:cubicBezTo>
                    <a:pt x="1155" y="864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176958" y="1975683"/>
              <a:ext cx="43182" cy="42593"/>
            </a:xfrm>
            <a:custGeom>
              <a:avLst/>
              <a:gdLst/>
              <a:ahLst/>
              <a:cxnLst/>
              <a:rect l="l" t="t" r="r" b="b"/>
              <a:pathLst>
                <a:path w="1540" h="1519" extrusionOk="0">
                  <a:moveTo>
                    <a:pt x="701" y="0"/>
                  </a:moveTo>
                  <a:cubicBezTo>
                    <a:pt x="545" y="0"/>
                    <a:pt x="389" y="58"/>
                    <a:pt x="269" y="169"/>
                  </a:cubicBezTo>
                  <a:cubicBezTo>
                    <a:pt x="19" y="400"/>
                    <a:pt x="1" y="784"/>
                    <a:pt x="232" y="1038"/>
                  </a:cubicBezTo>
                  <a:cubicBezTo>
                    <a:pt x="481" y="1287"/>
                    <a:pt x="1539" y="1518"/>
                    <a:pt x="1539" y="1518"/>
                  </a:cubicBezTo>
                  <a:cubicBezTo>
                    <a:pt x="1539" y="1518"/>
                    <a:pt x="1387" y="460"/>
                    <a:pt x="1156" y="206"/>
                  </a:cubicBezTo>
                  <a:cubicBezTo>
                    <a:pt x="1036" y="67"/>
                    <a:pt x="869" y="0"/>
                    <a:pt x="70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7998" y="1731006"/>
              <a:ext cx="42144" cy="53584"/>
            </a:xfrm>
            <a:custGeom>
              <a:avLst/>
              <a:gdLst/>
              <a:ahLst/>
              <a:cxnLst/>
              <a:rect l="l" t="t" r="r" b="b"/>
              <a:pathLst>
                <a:path w="1503" h="1911" extrusionOk="0">
                  <a:moveTo>
                    <a:pt x="1193" y="0"/>
                  </a:moveTo>
                  <a:cubicBezTo>
                    <a:pt x="1193" y="0"/>
                    <a:pt x="250" y="675"/>
                    <a:pt x="134" y="1022"/>
                  </a:cubicBezTo>
                  <a:cubicBezTo>
                    <a:pt x="0" y="1368"/>
                    <a:pt x="195" y="1752"/>
                    <a:pt x="541" y="1867"/>
                  </a:cubicBezTo>
                  <a:cubicBezTo>
                    <a:pt x="617" y="1897"/>
                    <a:pt x="695" y="1910"/>
                    <a:pt x="771" y="1910"/>
                  </a:cubicBezTo>
                  <a:cubicBezTo>
                    <a:pt x="1043" y="1910"/>
                    <a:pt x="1297" y="1736"/>
                    <a:pt x="1387" y="1465"/>
                  </a:cubicBezTo>
                  <a:cubicBezTo>
                    <a:pt x="1502" y="1119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96605" y="1944138"/>
              <a:ext cx="25432" cy="31517"/>
            </a:xfrm>
            <a:custGeom>
              <a:avLst/>
              <a:gdLst/>
              <a:ahLst/>
              <a:cxnLst/>
              <a:rect l="l" t="t" r="r" b="b"/>
              <a:pathLst>
                <a:path w="907" h="1124" extrusionOk="0">
                  <a:moveTo>
                    <a:pt x="448" y="1"/>
                  </a:moveTo>
                  <a:cubicBezTo>
                    <a:pt x="305" y="1"/>
                    <a:pt x="167" y="84"/>
                    <a:pt x="98" y="236"/>
                  </a:cubicBezTo>
                  <a:cubicBezTo>
                    <a:pt x="1" y="430"/>
                    <a:pt x="98" y="1123"/>
                    <a:pt x="98" y="1123"/>
                  </a:cubicBezTo>
                  <a:cubicBezTo>
                    <a:pt x="98" y="1123"/>
                    <a:pt x="712" y="777"/>
                    <a:pt x="809" y="582"/>
                  </a:cubicBezTo>
                  <a:cubicBezTo>
                    <a:pt x="906" y="388"/>
                    <a:pt x="828" y="139"/>
                    <a:pt x="620" y="42"/>
                  </a:cubicBezTo>
                  <a:cubicBezTo>
                    <a:pt x="564" y="14"/>
                    <a:pt x="506" y="1"/>
                    <a:pt x="44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87296" y="2000891"/>
              <a:ext cx="23217" cy="27255"/>
            </a:xfrm>
            <a:custGeom>
              <a:avLst/>
              <a:gdLst/>
              <a:ahLst/>
              <a:cxnLst/>
              <a:rect l="l" t="t" r="r" b="b"/>
              <a:pathLst>
                <a:path w="828" h="972" extrusionOk="0">
                  <a:moveTo>
                    <a:pt x="749" y="0"/>
                  </a:moveTo>
                  <a:lnTo>
                    <a:pt x="749" y="0"/>
                  </a:lnTo>
                  <a:cubicBezTo>
                    <a:pt x="748" y="0"/>
                    <a:pt x="189" y="273"/>
                    <a:pt x="92" y="444"/>
                  </a:cubicBezTo>
                  <a:cubicBezTo>
                    <a:pt x="0" y="619"/>
                    <a:pt x="55" y="850"/>
                    <a:pt x="231" y="924"/>
                  </a:cubicBezTo>
                  <a:cubicBezTo>
                    <a:pt x="287" y="956"/>
                    <a:pt x="350" y="972"/>
                    <a:pt x="413" y="972"/>
                  </a:cubicBezTo>
                  <a:cubicBezTo>
                    <a:pt x="540" y="972"/>
                    <a:pt x="665" y="908"/>
                    <a:pt x="730" y="790"/>
                  </a:cubicBezTo>
                  <a:cubicBezTo>
                    <a:pt x="827" y="619"/>
                    <a:pt x="749" y="0"/>
                    <a:pt x="74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9696" y="1889208"/>
              <a:ext cx="17273" cy="21479"/>
            </a:xfrm>
            <a:custGeom>
              <a:avLst/>
              <a:gdLst/>
              <a:ahLst/>
              <a:cxnLst/>
              <a:rect l="l" t="t" r="r" b="b"/>
              <a:pathLst>
                <a:path w="616" h="766" extrusionOk="0">
                  <a:moveTo>
                    <a:pt x="560" y="0"/>
                  </a:moveTo>
                  <a:cubicBezTo>
                    <a:pt x="560" y="0"/>
                    <a:pt x="135" y="231"/>
                    <a:pt x="56" y="365"/>
                  </a:cubicBezTo>
                  <a:cubicBezTo>
                    <a:pt x="1" y="481"/>
                    <a:pt x="38" y="656"/>
                    <a:pt x="172" y="730"/>
                  </a:cubicBezTo>
                  <a:cubicBezTo>
                    <a:pt x="214" y="754"/>
                    <a:pt x="259" y="765"/>
                    <a:pt x="304" y="765"/>
                  </a:cubicBezTo>
                  <a:cubicBezTo>
                    <a:pt x="404" y="765"/>
                    <a:pt x="500" y="708"/>
                    <a:pt x="541" y="615"/>
                  </a:cubicBezTo>
                  <a:cubicBezTo>
                    <a:pt x="615" y="481"/>
                    <a:pt x="560" y="0"/>
                    <a:pt x="5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11279" y="1925856"/>
              <a:ext cx="11833" cy="12870"/>
            </a:xfrm>
            <a:custGeom>
              <a:avLst/>
              <a:gdLst/>
              <a:ahLst/>
              <a:cxnLst/>
              <a:rect l="l" t="t" r="r" b="b"/>
              <a:pathLst>
                <a:path w="422" h="459" extrusionOk="0">
                  <a:moveTo>
                    <a:pt x="1" y="1"/>
                  </a:moveTo>
                  <a:cubicBezTo>
                    <a:pt x="1" y="1"/>
                    <a:pt x="19" y="310"/>
                    <a:pt x="75" y="389"/>
                  </a:cubicBezTo>
                  <a:cubicBezTo>
                    <a:pt x="111" y="434"/>
                    <a:pt x="168" y="458"/>
                    <a:pt x="225" y="458"/>
                  </a:cubicBezTo>
                  <a:cubicBezTo>
                    <a:pt x="261" y="458"/>
                    <a:pt x="298" y="448"/>
                    <a:pt x="329" y="426"/>
                  </a:cubicBezTo>
                  <a:cubicBezTo>
                    <a:pt x="403" y="347"/>
                    <a:pt x="421" y="232"/>
                    <a:pt x="366" y="158"/>
                  </a:cubicBezTo>
                  <a:cubicBezTo>
                    <a:pt x="287" y="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42516" y="1991806"/>
              <a:ext cx="44331" cy="36845"/>
            </a:xfrm>
            <a:custGeom>
              <a:avLst/>
              <a:gdLst/>
              <a:ahLst/>
              <a:cxnLst/>
              <a:rect l="l" t="t" r="r" b="b"/>
              <a:pathLst>
                <a:path w="1581" h="1314" extrusionOk="0">
                  <a:moveTo>
                    <a:pt x="1" y="1"/>
                  </a:moveTo>
                  <a:cubicBezTo>
                    <a:pt x="1" y="1"/>
                    <a:pt x="310" y="980"/>
                    <a:pt x="560" y="1193"/>
                  </a:cubicBezTo>
                  <a:cubicBezTo>
                    <a:pt x="663" y="1273"/>
                    <a:pt x="787" y="1313"/>
                    <a:pt x="912" y="1313"/>
                  </a:cubicBezTo>
                  <a:cubicBezTo>
                    <a:pt x="1088" y="1313"/>
                    <a:pt x="1265" y="1234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79015" y="1888675"/>
              <a:ext cx="28657" cy="23582"/>
            </a:xfrm>
            <a:custGeom>
              <a:avLst/>
              <a:gdLst/>
              <a:ahLst/>
              <a:cxnLst/>
              <a:rect l="l" t="t" r="r" b="b"/>
              <a:pathLst>
                <a:path w="1022" h="841" extrusionOk="0">
                  <a:moveTo>
                    <a:pt x="0" y="1"/>
                  </a:moveTo>
                  <a:cubicBezTo>
                    <a:pt x="0" y="1"/>
                    <a:pt x="194" y="634"/>
                    <a:pt x="365" y="768"/>
                  </a:cubicBezTo>
                  <a:cubicBezTo>
                    <a:pt x="429" y="816"/>
                    <a:pt x="511" y="841"/>
                    <a:pt x="593" y="841"/>
                  </a:cubicBezTo>
                  <a:cubicBezTo>
                    <a:pt x="706" y="841"/>
                    <a:pt x="820" y="793"/>
                    <a:pt x="888" y="694"/>
                  </a:cubicBezTo>
                  <a:cubicBezTo>
                    <a:pt x="1022" y="537"/>
                    <a:pt x="1003" y="287"/>
                    <a:pt x="827" y="172"/>
                  </a:cubicBezTo>
                  <a:cubicBezTo>
                    <a:pt x="657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5566" y="1981403"/>
              <a:ext cx="66511" cy="43939"/>
            </a:xfrm>
            <a:custGeom>
              <a:avLst/>
              <a:gdLst/>
              <a:ahLst/>
              <a:cxnLst/>
              <a:rect l="l" t="t" r="r" b="b"/>
              <a:pathLst>
                <a:path w="2372" h="1567" extrusionOk="0">
                  <a:moveTo>
                    <a:pt x="790" y="1"/>
                  </a:moveTo>
                  <a:cubicBezTo>
                    <a:pt x="778" y="1"/>
                    <a:pt x="766" y="1"/>
                    <a:pt x="754" y="2"/>
                  </a:cubicBezTo>
                  <a:cubicBezTo>
                    <a:pt x="329" y="25"/>
                    <a:pt x="1" y="409"/>
                    <a:pt x="43" y="834"/>
                  </a:cubicBezTo>
                  <a:cubicBezTo>
                    <a:pt x="78" y="1250"/>
                    <a:pt x="408" y="1567"/>
                    <a:pt x="820" y="1567"/>
                  </a:cubicBezTo>
                  <a:cubicBezTo>
                    <a:pt x="843" y="1567"/>
                    <a:pt x="865" y="1566"/>
                    <a:pt x="888" y="1564"/>
                  </a:cubicBezTo>
                  <a:cubicBezTo>
                    <a:pt x="1313" y="1527"/>
                    <a:pt x="2371" y="658"/>
                    <a:pt x="2371" y="658"/>
                  </a:cubicBezTo>
                  <a:cubicBezTo>
                    <a:pt x="2371" y="658"/>
                    <a:pt x="1258" y="1"/>
                    <a:pt x="7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63593" y="1967440"/>
              <a:ext cx="35134" cy="48369"/>
            </a:xfrm>
            <a:custGeom>
              <a:avLst/>
              <a:gdLst/>
              <a:ahLst/>
              <a:cxnLst/>
              <a:rect l="l" t="t" r="r" b="b"/>
              <a:pathLst>
                <a:path w="1253" h="1725" extrusionOk="0">
                  <a:moveTo>
                    <a:pt x="828" y="1"/>
                  </a:moveTo>
                  <a:cubicBezTo>
                    <a:pt x="828" y="1"/>
                    <a:pt x="116" y="713"/>
                    <a:pt x="56" y="1041"/>
                  </a:cubicBezTo>
                  <a:cubicBezTo>
                    <a:pt x="1" y="1350"/>
                    <a:pt x="213" y="1655"/>
                    <a:pt x="541" y="1715"/>
                  </a:cubicBezTo>
                  <a:cubicBezTo>
                    <a:pt x="574" y="1721"/>
                    <a:pt x="607" y="1724"/>
                    <a:pt x="640" y="1724"/>
                  </a:cubicBezTo>
                  <a:cubicBezTo>
                    <a:pt x="910" y="1724"/>
                    <a:pt x="1162" y="1527"/>
                    <a:pt x="1211" y="1235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16196" y="1999293"/>
              <a:ext cx="33592" cy="22208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3"/>
                    <a:pt x="24" y="404"/>
                  </a:cubicBezTo>
                  <a:cubicBezTo>
                    <a:pt x="24" y="616"/>
                    <a:pt x="195" y="792"/>
                    <a:pt x="426" y="792"/>
                  </a:cubicBezTo>
                  <a:cubicBezTo>
                    <a:pt x="638" y="773"/>
                    <a:pt x="1197" y="367"/>
                    <a:pt x="1197" y="367"/>
                  </a:cubicBezTo>
                  <a:cubicBezTo>
                    <a:pt x="1197" y="367"/>
                    <a:pt x="646" y="1"/>
                    <a:pt x="42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27701" y="1955018"/>
              <a:ext cx="35667" cy="48369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828" y="0"/>
                  </a:moveTo>
                  <a:cubicBezTo>
                    <a:pt x="828" y="0"/>
                    <a:pt x="116" y="712"/>
                    <a:pt x="61" y="1040"/>
                  </a:cubicBezTo>
                  <a:cubicBezTo>
                    <a:pt x="1" y="1350"/>
                    <a:pt x="213" y="1659"/>
                    <a:pt x="541" y="1715"/>
                  </a:cubicBezTo>
                  <a:cubicBezTo>
                    <a:pt x="576" y="1721"/>
                    <a:pt x="611" y="1725"/>
                    <a:pt x="645" y="1725"/>
                  </a:cubicBezTo>
                  <a:cubicBezTo>
                    <a:pt x="913" y="1725"/>
                    <a:pt x="1163" y="1525"/>
                    <a:pt x="1216" y="1234"/>
                  </a:cubicBezTo>
                  <a:cubicBezTo>
                    <a:pt x="1271" y="924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61125" y="1851354"/>
              <a:ext cx="14160" cy="19039"/>
            </a:xfrm>
            <a:custGeom>
              <a:avLst/>
              <a:gdLst/>
              <a:ahLst/>
              <a:cxnLst/>
              <a:rect l="l" t="t" r="r" b="b"/>
              <a:pathLst>
                <a:path w="505" h="679" extrusionOk="0">
                  <a:moveTo>
                    <a:pt x="329" y="1"/>
                  </a:moveTo>
                  <a:cubicBezTo>
                    <a:pt x="329" y="1"/>
                    <a:pt x="61" y="292"/>
                    <a:pt x="24" y="408"/>
                  </a:cubicBezTo>
                  <a:cubicBezTo>
                    <a:pt x="1" y="542"/>
                    <a:pt x="98" y="657"/>
                    <a:pt x="213" y="676"/>
                  </a:cubicBezTo>
                  <a:cubicBezTo>
                    <a:pt x="227" y="677"/>
                    <a:pt x="240" y="678"/>
                    <a:pt x="253" y="678"/>
                  </a:cubicBezTo>
                  <a:cubicBezTo>
                    <a:pt x="370" y="678"/>
                    <a:pt x="465" y="606"/>
                    <a:pt x="486" y="481"/>
                  </a:cubicBezTo>
                  <a:cubicBezTo>
                    <a:pt x="504" y="366"/>
                    <a:pt x="329" y="1"/>
                    <a:pt x="329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452" y="1691105"/>
              <a:ext cx="38359" cy="49350"/>
            </a:xfrm>
            <a:custGeom>
              <a:avLst/>
              <a:gdLst/>
              <a:ahLst/>
              <a:cxnLst/>
              <a:rect l="l" t="t" r="r" b="b"/>
              <a:pathLst>
                <a:path w="1368" h="1760" extrusionOk="0">
                  <a:moveTo>
                    <a:pt x="1021" y="0"/>
                  </a:moveTo>
                  <a:cubicBezTo>
                    <a:pt x="1021" y="0"/>
                    <a:pt x="194" y="675"/>
                    <a:pt x="97" y="980"/>
                  </a:cubicBezTo>
                  <a:cubicBezTo>
                    <a:pt x="0" y="1308"/>
                    <a:pt x="194" y="1636"/>
                    <a:pt x="522" y="1733"/>
                  </a:cubicBezTo>
                  <a:cubicBezTo>
                    <a:pt x="580" y="1751"/>
                    <a:pt x="639" y="1760"/>
                    <a:pt x="697" y="1760"/>
                  </a:cubicBezTo>
                  <a:cubicBezTo>
                    <a:pt x="952" y="1760"/>
                    <a:pt x="1196" y="1594"/>
                    <a:pt x="1271" y="1326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86062" y="1893470"/>
              <a:ext cx="28012" cy="34349"/>
            </a:xfrm>
            <a:custGeom>
              <a:avLst/>
              <a:gdLst/>
              <a:ahLst/>
              <a:cxnLst/>
              <a:rect l="l" t="t" r="r" b="b"/>
              <a:pathLst>
                <a:path w="999" h="1225" extrusionOk="0">
                  <a:moveTo>
                    <a:pt x="93" y="1"/>
                  </a:moveTo>
                  <a:cubicBezTo>
                    <a:pt x="93" y="1"/>
                    <a:pt x="0" y="772"/>
                    <a:pt x="93" y="985"/>
                  </a:cubicBezTo>
                  <a:cubicBezTo>
                    <a:pt x="174" y="1134"/>
                    <a:pt x="333" y="1224"/>
                    <a:pt x="494" y="1224"/>
                  </a:cubicBezTo>
                  <a:cubicBezTo>
                    <a:pt x="562" y="1224"/>
                    <a:pt x="630" y="1208"/>
                    <a:pt x="693" y="1174"/>
                  </a:cubicBezTo>
                  <a:cubicBezTo>
                    <a:pt x="924" y="1059"/>
                    <a:pt x="998" y="791"/>
                    <a:pt x="883" y="578"/>
                  </a:cubicBezTo>
                  <a:cubicBezTo>
                    <a:pt x="786" y="366"/>
                    <a:pt x="93" y="1"/>
                    <a:pt x="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05924" y="1834726"/>
              <a:ext cx="100439" cy="66202"/>
            </a:xfrm>
            <a:custGeom>
              <a:avLst/>
              <a:gdLst/>
              <a:ahLst/>
              <a:cxnLst/>
              <a:rect l="l" t="t" r="r" b="b"/>
              <a:pathLst>
                <a:path w="3582" h="2361" extrusionOk="0">
                  <a:moveTo>
                    <a:pt x="1202" y="0"/>
                  </a:moveTo>
                  <a:cubicBezTo>
                    <a:pt x="1134" y="0"/>
                    <a:pt x="1074" y="5"/>
                    <a:pt x="1022" y="16"/>
                  </a:cubicBezTo>
                  <a:cubicBezTo>
                    <a:pt x="389" y="173"/>
                    <a:pt x="0" y="806"/>
                    <a:pt x="158" y="1444"/>
                  </a:cubicBezTo>
                  <a:cubicBezTo>
                    <a:pt x="288" y="1985"/>
                    <a:pt x="769" y="2360"/>
                    <a:pt x="1304" y="2360"/>
                  </a:cubicBezTo>
                  <a:cubicBezTo>
                    <a:pt x="1395" y="2360"/>
                    <a:pt x="1488" y="2350"/>
                    <a:pt x="1581" y="2327"/>
                  </a:cubicBezTo>
                  <a:cubicBezTo>
                    <a:pt x="2214" y="2174"/>
                    <a:pt x="3581" y="636"/>
                    <a:pt x="3581" y="636"/>
                  </a:cubicBezTo>
                  <a:cubicBezTo>
                    <a:pt x="3581" y="636"/>
                    <a:pt x="1960" y="0"/>
                    <a:pt x="12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0369163" y="5303699"/>
            <a:ext cx="1509192" cy="1136692"/>
            <a:chOff x="174200" y="1152825"/>
            <a:chExt cx="1519525" cy="1144475"/>
          </a:xfrm>
        </p:grpSpPr>
        <p:sp>
          <p:nvSpPr>
            <p:cNvPr id="64" name="Google Shape;64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6321599" y="6083308"/>
            <a:ext cx="618548" cy="465877"/>
            <a:chOff x="174200" y="1152825"/>
            <a:chExt cx="1519525" cy="1144475"/>
          </a:xfrm>
        </p:grpSpPr>
        <p:sp>
          <p:nvSpPr>
            <p:cNvPr id="85" name="Google Shape;85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3399217" y="5026042"/>
            <a:ext cx="618548" cy="465877"/>
            <a:chOff x="174200" y="1152825"/>
            <a:chExt cx="1519525" cy="1144475"/>
          </a:xfrm>
        </p:grpSpPr>
        <p:sp>
          <p:nvSpPr>
            <p:cNvPr id="106" name="Google Shape;106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347810" y="4467452"/>
            <a:ext cx="720997" cy="472835"/>
            <a:chOff x="2998925" y="1123600"/>
            <a:chExt cx="1154950" cy="757425"/>
          </a:xfrm>
        </p:grpSpPr>
        <p:sp>
          <p:nvSpPr>
            <p:cNvPr id="127" name="Google Shape;12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167086" y="5322660"/>
            <a:ext cx="2209109" cy="1350709"/>
            <a:chOff x="3472050" y="3119850"/>
            <a:chExt cx="1762025" cy="1077350"/>
          </a:xfrm>
        </p:grpSpPr>
        <p:sp>
          <p:nvSpPr>
            <p:cNvPr id="142" name="Google Shape;142;p2"/>
            <p:cNvSpPr/>
            <p:nvPr/>
          </p:nvSpPr>
          <p:spPr>
            <a:xfrm>
              <a:off x="3835200" y="3168400"/>
              <a:ext cx="401500" cy="408325"/>
            </a:xfrm>
            <a:custGeom>
              <a:avLst/>
              <a:gdLst/>
              <a:ahLst/>
              <a:cxnLst/>
              <a:rect l="l" t="t" r="r" b="b"/>
              <a:pathLst>
                <a:path w="16060" h="16333" extrusionOk="0">
                  <a:moveTo>
                    <a:pt x="6983" y="0"/>
                  </a:moveTo>
                  <a:cubicBezTo>
                    <a:pt x="6445" y="0"/>
                    <a:pt x="5927" y="133"/>
                    <a:pt x="5545" y="454"/>
                  </a:cubicBezTo>
                  <a:cubicBezTo>
                    <a:pt x="4789" y="1210"/>
                    <a:pt x="4213" y="3154"/>
                    <a:pt x="3133" y="3587"/>
                  </a:cubicBezTo>
                  <a:cubicBezTo>
                    <a:pt x="2989" y="3635"/>
                    <a:pt x="2825" y="3651"/>
                    <a:pt x="2649" y="3651"/>
                  </a:cubicBezTo>
                  <a:cubicBezTo>
                    <a:pt x="2297" y="3651"/>
                    <a:pt x="1897" y="3587"/>
                    <a:pt x="1512" y="3587"/>
                  </a:cubicBezTo>
                  <a:cubicBezTo>
                    <a:pt x="1044" y="3587"/>
                    <a:pt x="288" y="3731"/>
                    <a:pt x="144" y="4199"/>
                  </a:cubicBezTo>
                  <a:cubicBezTo>
                    <a:pt x="0" y="4631"/>
                    <a:pt x="288" y="5243"/>
                    <a:pt x="612" y="5531"/>
                  </a:cubicBezTo>
                  <a:cubicBezTo>
                    <a:pt x="1044" y="5855"/>
                    <a:pt x="1512" y="5855"/>
                    <a:pt x="2089" y="5999"/>
                  </a:cubicBezTo>
                  <a:cubicBezTo>
                    <a:pt x="7202" y="7043"/>
                    <a:pt x="11702" y="11256"/>
                    <a:pt x="12891" y="16333"/>
                  </a:cubicBezTo>
                  <a:cubicBezTo>
                    <a:pt x="13791" y="15901"/>
                    <a:pt x="14547" y="15289"/>
                    <a:pt x="16059" y="14245"/>
                  </a:cubicBezTo>
                  <a:cubicBezTo>
                    <a:pt x="15591" y="8988"/>
                    <a:pt x="13935" y="4199"/>
                    <a:pt x="9002" y="598"/>
                  </a:cubicBezTo>
                  <a:cubicBezTo>
                    <a:pt x="8483" y="245"/>
                    <a:pt x="7714" y="0"/>
                    <a:pt x="698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543625" y="3345100"/>
              <a:ext cx="562625" cy="326150"/>
            </a:xfrm>
            <a:custGeom>
              <a:avLst/>
              <a:gdLst/>
              <a:ahLst/>
              <a:cxnLst/>
              <a:rect l="l" t="t" r="r" b="b"/>
              <a:pathLst>
                <a:path w="22505" h="13046" extrusionOk="0">
                  <a:moveTo>
                    <a:pt x="11879" y="0"/>
                  </a:moveTo>
                  <a:cubicBezTo>
                    <a:pt x="11288" y="0"/>
                    <a:pt x="10520" y="207"/>
                    <a:pt x="9470" y="731"/>
                  </a:cubicBezTo>
                  <a:cubicBezTo>
                    <a:pt x="7382" y="1776"/>
                    <a:pt x="3025" y="5088"/>
                    <a:pt x="1" y="9445"/>
                  </a:cubicBezTo>
                  <a:cubicBezTo>
                    <a:pt x="325" y="10921"/>
                    <a:pt x="1081" y="11533"/>
                    <a:pt x="1981" y="13046"/>
                  </a:cubicBezTo>
                  <a:cubicBezTo>
                    <a:pt x="5622" y="11564"/>
                    <a:pt x="9578" y="10836"/>
                    <a:pt x="13568" y="10836"/>
                  </a:cubicBezTo>
                  <a:cubicBezTo>
                    <a:pt x="15300" y="10836"/>
                    <a:pt x="17038" y="10973"/>
                    <a:pt x="18760" y="11245"/>
                  </a:cubicBezTo>
                  <a:cubicBezTo>
                    <a:pt x="19215" y="11299"/>
                    <a:pt x="19684" y="11352"/>
                    <a:pt x="20134" y="11352"/>
                  </a:cubicBezTo>
                  <a:cubicBezTo>
                    <a:pt x="20894" y="11352"/>
                    <a:pt x="21597" y="11199"/>
                    <a:pt x="22073" y="10633"/>
                  </a:cubicBezTo>
                  <a:cubicBezTo>
                    <a:pt x="22505" y="10165"/>
                    <a:pt x="22505" y="9445"/>
                    <a:pt x="22361" y="8833"/>
                  </a:cubicBezTo>
                  <a:cubicBezTo>
                    <a:pt x="21929" y="7033"/>
                    <a:pt x="20416" y="5520"/>
                    <a:pt x="18616" y="4764"/>
                  </a:cubicBezTo>
                  <a:cubicBezTo>
                    <a:pt x="17104" y="4332"/>
                    <a:pt x="15628" y="3288"/>
                    <a:pt x="14583" y="2064"/>
                  </a:cubicBezTo>
                  <a:cubicBezTo>
                    <a:pt x="13716" y="1222"/>
                    <a:pt x="13318" y="0"/>
                    <a:pt x="1187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05000" y="3723300"/>
              <a:ext cx="506825" cy="431775"/>
            </a:xfrm>
            <a:custGeom>
              <a:avLst/>
              <a:gdLst/>
              <a:ahLst/>
              <a:cxnLst/>
              <a:rect l="l" t="t" r="r" b="b"/>
              <a:pathLst>
                <a:path w="20273" h="17271" extrusionOk="0">
                  <a:moveTo>
                    <a:pt x="2873" y="0"/>
                  </a:moveTo>
                  <a:cubicBezTo>
                    <a:pt x="1913" y="0"/>
                    <a:pt x="952" y="94"/>
                    <a:pt x="1" y="294"/>
                  </a:cubicBezTo>
                  <a:cubicBezTo>
                    <a:pt x="145" y="438"/>
                    <a:pt x="145" y="1050"/>
                    <a:pt x="469" y="1518"/>
                  </a:cubicBezTo>
                  <a:cubicBezTo>
                    <a:pt x="613" y="1950"/>
                    <a:pt x="1045" y="2238"/>
                    <a:pt x="1369" y="2563"/>
                  </a:cubicBezTo>
                  <a:cubicBezTo>
                    <a:pt x="4069" y="5407"/>
                    <a:pt x="6158" y="8864"/>
                    <a:pt x="7202" y="12608"/>
                  </a:cubicBezTo>
                  <a:cubicBezTo>
                    <a:pt x="7526" y="13653"/>
                    <a:pt x="7670" y="14697"/>
                    <a:pt x="8246" y="15597"/>
                  </a:cubicBezTo>
                  <a:cubicBezTo>
                    <a:pt x="8808" y="16555"/>
                    <a:pt x="9733" y="17271"/>
                    <a:pt x="10689" y="17271"/>
                  </a:cubicBezTo>
                  <a:cubicBezTo>
                    <a:pt x="10775" y="17271"/>
                    <a:pt x="10861" y="17265"/>
                    <a:pt x="10947" y="17253"/>
                  </a:cubicBezTo>
                  <a:cubicBezTo>
                    <a:pt x="12315" y="17109"/>
                    <a:pt x="13215" y="15741"/>
                    <a:pt x="14403" y="15165"/>
                  </a:cubicBezTo>
                  <a:cubicBezTo>
                    <a:pt x="15303" y="14697"/>
                    <a:pt x="16348" y="14553"/>
                    <a:pt x="17248" y="14409"/>
                  </a:cubicBezTo>
                  <a:cubicBezTo>
                    <a:pt x="18148" y="14265"/>
                    <a:pt x="19228" y="13797"/>
                    <a:pt x="19660" y="13041"/>
                  </a:cubicBezTo>
                  <a:cubicBezTo>
                    <a:pt x="20272" y="11852"/>
                    <a:pt x="19516" y="10340"/>
                    <a:pt x="18760" y="9296"/>
                  </a:cubicBezTo>
                  <a:cubicBezTo>
                    <a:pt x="16528" y="6307"/>
                    <a:pt x="13827" y="3751"/>
                    <a:pt x="10659" y="1950"/>
                  </a:cubicBezTo>
                  <a:cubicBezTo>
                    <a:pt x="8221" y="732"/>
                    <a:pt x="5549" y="0"/>
                    <a:pt x="28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61550" y="3581175"/>
              <a:ext cx="675150" cy="346400"/>
            </a:xfrm>
            <a:custGeom>
              <a:avLst/>
              <a:gdLst/>
              <a:ahLst/>
              <a:cxnLst/>
              <a:rect l="l" t="t" r="r" b="b"/>
              <a:pathLst>
                <a:path w="27006" h="13856" extrusionOk="0">
                  <a:moveTo>
                    <a:pt x="12994" y="1"/>
                  </a:moveTo>
                  <a:cubicBezTo>
                    <a:pt x="9388" y="1"/>
                    <a:pt x="5701" y="563"/>
                    <a:pt x="2557" y="1946"/>
                  </a:cubicBezTo>
                  <a:cubicBezTo>
                    <a:pt x="1332" y="2378"/>
                    <a:pt x="0" y="3279"/>
                    <a:pt x="288" y="4503"/>
                  </a:cubicBezTo>
                  <a:cubicBezTo>
                    <a:pt x="576" y="5979"/>
                    <a:pt x="2377" y="6123"/>
                    <a:pt x="3601" y="6879"/>
                  </a:cubicBezTo>
                  <a:cubicBezTo>
                    <a:pt x="4933" y="7779"/>
                    <a:pt x="5401" y="9580"/>
                    <a:pt x="5977" y="11092"/>
                  </a:cubicBezTo>
                  <a:cubicBezTo>
                    <a:pt x="6577" y="12292"/>
                    <a:pt x="7835" y="13855"/>
                    <a:pt x="9013" y="13855"/>
                  </a:cubicBezTo>
                  <a:cubicBezTo>
                    <a:pt x="9319" y="13855"/>
                    <a:pt x="9620" y="13750"/>
                    <a:pt x="9902" y="13505"/>
                  </a:cubicBezTo>
                  <a:cubicBezTo>
                    <a:pt x="16959" y="8248"/>
                    <a:pt x="20560" y="6447"/>
                    <a:pt x="26861" y="5979"/>
                  </a:cubicBezTo>
                  <a:cubicBezTo>
                    <a:pt x="27005" y="4323"/>
                    <a:pt x="25961" y="1946"/>
                    <a:pt x="24449" y="1946"/>
                  </a:cubicBezTo>
                  <a:cubicBezTo>
                    <a:pt x="21439" y="793"/>
                    <a:pt x="17273" y="1"/>
                    <a:pt x="1299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20550" y="3119850"/>
              <a:ext cx="693150" cy="487500"/>
            </a:xfrm>
            <a:custGeom>
              <a:avLst/>
              <a:gdLst/>
              <a:ahLst/>
              <a:cxnLst/>
              <a:rect l="l" t="t" r="r" b="b"/>
              <a:pathLst>
                <a:path w="27726" h="19500" extrusionOk="0">
                  <a:moveTo>
                    <a:pt x="3574" y="1"/>
                  </a:moveTo>
                  <a:cubicBezTo>
                    <a:pt x="3134" y="1"/>
                    <a:pt x="2685" y="81"/>
                    <a:pt x="2233" y="272"/>
                  </a:cubicBezTo>
                  <a:cubicBezTo>
                    <a:pt x="576" y="1028"/>
                    <a:pt x="0" y="3296"/>
                    <a:pt x="432" y="5096"/>
                  </a:cubicBezTo>
                  <a:cubicBezTo>
                    <a:pt x="720" y="6897"/>
                    <a:pt x="3421" y="11542"/>
                    <a:pt x="3277" y="15574"/>
                  </a:cubicBezTo>
                  <a:cubicBezTo>
                    <a:pt x="7490" y="17087"/>
                    <a:pt x="13791" y="17555"/>
                    <a:pt x="16635" y="19499"/>
                  </a:cubicBezTo>
                  <a:cubicBezTo>
                    <a:pt x="21424" y="11974"/>
                    <a:pt x="23549" y="11542"/>
                    <a:pt x="25493" y="8985"/>
                  </a:cubicBezTo>
                  <a:cubicBezTo>
                    <a:pt x="27726" y="5853"/>
                    <a:pt x="25349" y="4196"/>
                    <a:pt x="22181" y="3440"/>
                  </a:cubicBezTo>
                  <a:cubicBezTo>
                    <a:pt x="21088" y="3129"/>
                    <a:pt x="19982" y="3033"/>
                    <a:pt x="18873" y="3033"/>
                  </a:cubicBezTo>
                  <a:cubicBezTo>
                    <a:pt x="17061" y="3033"/>
                    <a:pt x="15238" y="3290"/>
                    <a:pt x="13442" y="3290"/>
                  </a:cubicBezTo>
                  <a:cubicBezTo>
                    <a:pt x="12136" y="3290"/>
                    <a:pt x="10843" y="3154"/>
                    <a:pt x="9578" y="2684"/>
                  </a:cubicBezTo>
                  <a:cubicBezTo>
                    <a:pt x="8390" y="2072"/>
                    <a:pt x="7346" y="1352"/>
                    <a:pt x="6122" y="740"/>
                  </a:cubicBezTo>
                  <a:cubicBezTo>
                    <a:pt x="5326" y="330"/>
                    <a:pt x="4466" y="1"/>
                    <a:pt x="3574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33075" y="3246300"/>
              <a:ext cx="374500" cy="316025"/>
            </a:xfrm>
            <a:custGeom>
              <a:avLst/>
              <a:gdLst/>
              <a:ahLst/>
              <a:cxnLst/>
              <a:rect l="l" t="t" r="r" b="b"/>
              <a:pathLst>
                <a:path w="14980" h="12641" extrusionOk="0">
                  <a:moveTo>
                    <a:pt x="7037" y="1"/>
                  </a:moveTo>
                  <a:cubicBezTo>
                    <a:pt x="6584" y="1"/>
                    <a:pt x="6244" y="259"/>
                    <a:pt x="5977" y="615"/>
                  </a:cubicBezTo>
                  <a:cubicBezTo>
                    <a:pt x="5689" y="1083"/>
                    <a:pt x="5545" y="1515"/>
                    <a:pt x="5401" y="1983"/>
                  </a:cubicBezTo>
                  <a:cubicBezTo>
                    <a:pt x="5077" y="3171"/>
                    <a:pt x="4933" y="4215"/>
                    <a:pt x="4645" y="5295"/>
                  </a:cubicBezTo>
                  <a:cubicBezTo>
                    <a:pt x="4501" y="5728"/>
                    <a:pt x="4501" y="6340"/>
                    <a:pt x="4033" y="6628"/>
                  </a:cubicBezTo>
                  <a:cubicBezTo>
                    <a:pt x="3824" y="6966"/>
                    <a:pt x="3446" y="7211"/>
                    <a:pt x="3089" y="7211"/>
                  </a:cubicBezTo>
                  <a:cubicBezTo>
                    <a:pt x="2953" y="7211"/>
                    <a:pt x="2820" y="7175"/>
                    <a:pt x="2701" y="7096"/>
                  </a:cubicBezTo>
                  <a:cubicBezTo>
                    <a:pt x="2089" y="6772"/>
                    <a:pt x="1945" y="6016"/>
                    <a:pt x="1945" y="5295"/>
                  </a:cubicBezTo>
                  <a:cubicBezTo>
                    <a:pt x="1811" y="4728"/>
                    <a:pt x="1398" y="3912"/>
                    <a:pt x="736" y="3912"/>
                  </a:cubicBezTo>
                  <a:cubicBezTo>
                    <a:pt x="684" y="3912"/>
                    <a:pt x="631" y="3917"/>
                    <a:pt x="576" y="3927"/>
                  </a:cubicBezTo>
                  <a:cubicBezTo>
                    <a:pt x="0" y="4215"/>
                    <a:pt x="0" y="5115"/>
                    <a:pt x="144" y="5728"/>
                  </a:cubicBezTo>
                  <a:cubicBezTo>
                    <a:pt x="432" y="7384"/>
                    <a:pt x="900" y="9040"/>
                    <a:pt x="1188" y="10696"/>
                  </a:cubicBezTo>
                  <a:cubicBezTo>
                    <a:pt x="3133" y="10840"/>
                    <a:pt x="5545" y="11273"/>
                    <a:pt x="7490" y="12173"/>
                  </a:cubicBezTo>
                  <a:cubicBezTo>
                    <a:pt x="8102" y="12497"/>
                    <a:pt x="8534" y="12641"/>
                    <a:pt x="9146" y="12641"/>
                  </a:cubicBezTo>
                  <a:cubicBezTo>
                    <a:pt x="9578" y="12497"/>
                    <a:pt x="9902" y="12173"/>
                    <a:pt x="10190" y="11885"/>
                  </a:cubicBezTo>
                  <a:cubicBezTo>
                    <a:pt x="11378" y="10516"/>
                    <a:pt x="12747" y="9328"/>
                    <a:pt x="14079" y="7996"/>
                  </a:cubicBezTo>
                  <a:cubicBezTo>
                    <a:pt x="14547" y="7528"/>
                    <a:pt x="14979" y="6772"/>
                    <a:pt x="14547" y="6340"/>
                  </a:cubicBezTo>
                  <a:cubicBezTo>
                    <a:pt x="14384" y="6177"/>
                    <a:pt x="14187" y="6110"/>
                    <a:pt x="13980" y="6110"/>
                  </a:cubicBezTo>
                  <a:cubicBezTo>
                    <a:pt x="13592" y="6110"/>
                    <a:pt x="13173" y="6346"/>
                    <a:pt x="12891" y="6628"/>
                  </a:cubicBezTo>
                  <a:cubicBezTo>
                    <a:pt x="12134" y="7240"/>
                    <a:pt x="11234" y="7996"/>
                    <a:pt x="10478" y="8572"/>
                  </a:cubicBezTo>
                  <a:cubicBezTo>
                    <a:pt x="10273" y="8802"/>
                    <a:pt x="9978" y="9015"/>
                    <a:pt x="9669" y="9015"/>
                  </a:cubicBezTo>
                  <a:cubicBezTo>
                    <a:pt x="9543" y="9015"/>
                    <a:pt x="9415" y="8979"/>
                    <a:pt x="9290" y="8896"/>
                  </a:cubicBezTo>
                  <a:cubicBezTo>
                    <a:pt x="9002" y="8572"/>
                    <a:pt x="9290" y="7996"/>
                    <a:pt x="9434" y="7528"/>
                  </a:cubicBezTo>
                  <a:cubicBezTo>
                    <a:pt x="10046" y="6628"/>
                    <a:pt x="10622" y="5872"/>
                    <a:pt x="11234" y="4971"/>
                  </a:cubicBezTo>
                  <a:cubicBezTo>
                    <a:pt x="11522" y="4395"/>
                    <a:pt x="11846" y="3495"/>
                    <a:pt x="11234" y="3027"/>
                  </a:cubicBezTo>
                  <a:cubicBezTo>
                    <a:pt x="11142" y="2983"/>
                    <a:pt x="11050" y="2964"/>
                    <a:pt x="10960" y="2964"/>
                  </a:cubicBezTo>
                  <a:cubicBezTo>
                    <a:pt x="10454" y="2964"/>
                    <a:pt x="9997" y="3582"/>
                    <a:pt x="9722" y="4071"/>
                  </a:cubicBezTo>
                  <a:cubicBezTo>
                    <a:pt x="9290" y="5115"/>
                    <a:pt x="8822" y="6016"/>
                    <a:pt x="8246" y="7096"/>
                  </a:cubicBezTo>
                  <a:cubicBezTo>
                    <a:pt x="8138" y="7418"/>
                    <a:pt x="7771" y="7840"/>
                    <a:pt x="7397" y="7840"/>
                  </a:cubicBezTo>
                  <a:cubicBezTo>
                    <a:pt x="7269" y="7840"/>
                    <a:pt x="7141" y="7791"/>
                    <a:pt x="7022" y="7672"/>
                  </a:cubicBezTo>
                  <a:cubicBezTo>
                    <a:pt x="6878" y="7528"/>
                    <a:pt x="6878" y="7240"/>
                    <a:pt x="7022" y="6916"/>
                  </a:cubicBezTo>
                  <a:cubicBezTo>
                    <a:pt x="7346" y="5439"/>
                    <a:pt x="7634" y="4071"/>
                    <a:pt x="8102" y="2595"/>
                  </a:cubicBezTo>
                  <a:cubicBezTo>
                    <a:pt x="8102" y="2127"/>
                    <a:pt x="8246" y="1695"/>
                    <a:pt x="8246" y="1083"/>
                  </a:cubicBezTo>
                  <a:cubicBezTo>
                    <a:pt x="8102" y="615"/>
                    <a:pt x="7778" y="182"/>
                    <a:pt x="7346" y="38"/>
                  </a:cubicBezTo>
                  <a:cubicBezTo>
                    <a:pt x="7237" y="13"/>
                    <a:pt x="7134" y="1"/>
                    <a:pt x="703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2050" y="3311325"/>
              <a:ext cx="738550" cy="344625"/>
            </a:xfrm>
            <a:custGeom>
              <a:avLst/>
              <a:gdLst/>
              <a:ahLst/>
              <a:cxnLst/>
              <a:rect l="l" t="t" r="r" b="b"/>
              <a:pathLst>
                <a:path w="29542" h="13785" extrusionOk="0">
                  <a:moveTo>
                    <a:pt x="13338" y="0"/>
                  </a:moveTo>
                  <a:cubicBezTo>
                    <a:pt x="11387" y="0"/>
                    <a:pt x="9464" y="507"/>
                    <a:pt x="7937" y="1794"/>
                  </a:cubicBezTo>
                  <a:cubicBezTo>
                    <a:pt x="6281" y="3127"/>
                    <a:pt x="5380" y="5395"/>
                    <a:pt x="3580" y="6583"/>
                  </a:cubicBezTo>
                  <a:cubicBezTo>
                    <a:pt x="2212" y="7339"/>
                    <a:pt x="880" y="8095"/>
                    <a:pt x="412" y="9572"/>
                  </a:cubicBezTo>
                  <a:cubicBezTo>
                    <a:pt x="1" y="10565"/>
                    <a:pt x="664" y="11851"/>
                    <a:pt x="2526" y="11851"/>
                  </a:cubicBezTo>
                  <a:cubicBezTo>
                    <a:pt x="2622" y="11851"/>
                    <a:pt x="2721" y="11847"/>
                    <a:pt x="2824" y="11840"/>
                  </a:cubicBezTo>
                  <a:cubicBezTo>
                    <a:pt x="6287" y="11518"/>
                    <a:pt x="10378" y="10659"/>
                    <a:pt x="15116" y="10659"/>
                  </a:cubicBezTo>
                  <a:cubicBezTo>
                    <a:pt x="19391" y="10659"/>
                    <a:pt x="24195" y="11359"/>
                    <a:pt x="29541" y="13785"/>
                  </a:cubicBezTo>
                  <a:cubicBezTo>
                    <a:pt x="28173" y="7483"/>
                    <a:pt x="23060" y="2370"/>
                    <a:pt x="17083" y="570"/>
                  </a:cubicBezTo>
                  <a:cubicBezTo>
                    <a:pt x="15890" y="215"/>
                    <a:pt x="14608" y="0"/>
                    <a:pt x="133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19900" y="3404775"/>
              <a:ext cx="330375" cy="202575"/>
            </a:xfrm>
            <a:custGeom>
              <a:avLst/>
              <a:gdLst/>
              <a:ahLst/>
              <a:cxnLst/>
              <a:rect l="l" t="t" r="r" b="b"/>
              <a:pathLst>
                <a:path w="13215" h="8103" extrusionOk="0">
                  <a:moveTo>
                    <a:pt x="1044" y="1"/>
                  </a:moveTo>
                  <a:cubicBezTo>
                    <a:pt x="612" y="1"/>
                    <a:pt x="144" y="145"/>
                    <a:pt x="144" y="433"/>
                  </a:cubicBezTo>
                  <a:cubicBezTo>
                    <a:pt x="144" y="757"/>
                    <a:pt x="612" y="1045"/>
                    <a:pt x="1044" y="1189"/>
                  </a:cubicBezTo>
                  <a:cubicBezTo>
                    <a:pt x="3925" y="2233"/>
                    <a:pt x="6769" y="3457"/>
                    <a:pt x="9614" y="4501"/>
                  </a:cubicBezTo>
                  <a:cubicBezTo>
                    <a:pt x="6769" y="4033"/>
                    <a:pt x="4069" y="3601"/>
                    <a:pt x="1368" y="3277"/>
                  </a:cubicBezTo>
                  <a:cubicBezTo>
                    <a:pt x="1181" y="3220"/>
                    <a:pt x="977" y="3185"/>
                    <a:pt x="787" y="3185"/>
                  </a:cubicBezTo>
                  <a:cubicBezTo>
                    <a:pt x="503" y="3185"/>
                    <a:pt x="252" y="3263"/>
                    <a:pt x="144" y="3457"/>
                  </a:cubicBezTo>
                  <a:cubicBezTo>
                    <a:pt x="0" y="3745"/>
                    <a:pt x="324" y="4177"/>
                    <a:pt x="756" y="4357"/>
                  </a:cubicBezTo>
                  <a:cubicBezTo>
                    <a:pt x="1944" y="4934"/>
                    <a:pt x="3457" y="4934"/>
                    <a:pt x="4969" y="4934"/>
                  </a:cubicBezTo>
                  <a:cubicBezTo>
                    <a:pt x="6301" y="4934"/>
                    <a:pt x="9146" y="5546"/>
                    <a:pt x="8858" y="5978"/>
                  </a:cubicBezTo>
                  <a:cubicBezTo>
                    <a:pt x="8828" y="6044"/>
                    <a:pt x="8680" y="6071"/>
                    <a:pt x="8449" y="6071"/>
                  </a:cubicBezTo>
                  <a:cubicBezTo>
                    <a:pt x="7548" y="6071"/>
                    <a:pt x="5387" y="5660"/>
                    <a:pt x="4069" y="5546"/>
                  </a:cubicBezTo>
                  <a:cubicBezTo>
                    <a:pt x="3935" y="5486"/>
                    <a:pt x="3782" y="5451"/>
                    <a:pt x="3639" y="5451"/>
                  </a:cubicBezTo>
                  <a:cubicBezTo>
                    <a:pt x="3436" y="5451"/>
                    <a:pt x="3253" y="5521"/>
                    <a:pt x="3169" y="5690"/>
                  </a:cubicBezTo>
                  <a:cubicBezTo>
                    <a:pt x="2845" y="5978"/>
                    <a:pt x="3457" y="6302"/>
                    <a:pt x="3745" y="6446"/>
                  </a:cubicBezTo>
                  <a:cubicBezTo>
                    <a:pt x="5113" y="6734"/>
                    <a:pt x="6625" y="6734"/>
                    <a:pt x="7958" y="6734"/>
                  </a:cubicBezTo>
                  <a:cubicBezTo>
                    <a:pt x="9326" y="6878"/>
                    <a:pt x="10802" y="7202"/>
                    <a:pt x="11702" y="8102"/>
                  </a:cubicBezTo>
                  <a:cubicBezTo>
                    <a:pt x="12314" y="7202"/>
                    <a:pt x="12927" y="6158"/>
                    <a:pt x="13215" y="5258"/>
                  </a:cubicBezTo>
                  <a:cubicBezTo>
                    <a:pt x="12026" y="3889"/>
                    <a:pt x="10658" y="2701"/>
                    <a:pt x="9002" y="1657"/>
                  </a:cubicBezTo>
                  <a:cubicBezTo>
                    <a:pt x="8714" y="1333"/>
                    <a:pt x="8426" y="1189"/>
                    <a:pt x="7958" y="1189"/>
                  </a:cubicBezTo>
                  <a:cubicBezTo>
                    <a:pt x="7526" y="1333"/>
                    <a:pt x="7526" y="1945"/>
                    <a:pt x="7814" y="2233"/>
                  </a:cubicBezTo>
                  <a:cubicBezTo>
                    <a:pt x="8102" y="2557"/>
                    <a:pt x="8714" y="2701"/>
                    <a:pt x="9146" y="2845"/>
                  </a:cubicBezTo>
                  <a:cubicBezTo>
                    <a:pt x="9614" y="2989"/>
                    <a:pt x="10370" y="3601"/>
                    <a:pt x="9902" y="3745"/>
                  </a:cubicBezTo>
                  <a:cubicBezTo>
                    <a:pt x="9877" y="3749"/>
                    <a:pt x="9850" y="3751"/>
                    <a:pt x="9821" y="3751"/>
                  </a:cubicBezTo>
                  <a:cubicBezTo>
                    <a:pt x="8775" y="3751"/>
                    <a:pt x="4755" y="1304"/>
                    <a:pt x="2269" y="289"/>
                  </a:cubicBezTo>
                  <a:cubicBezTo>
                    <a:pt x="1800" y="145"/>
                    <a:pt x="1512" y="1"/>
                    <a:pt x="104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23900" y="3617975"/>
              <a:ext cx="810175" cy="397850"/>
            </a:xfrm>
            <a:custGeom>
              <a:avLst/>
              <a:gdLst/>
              <a:ahLst/>
              <a:cxnLst/>
              <a:rect l="l" t="t" r="r" b="b"/>
              <a:pathLst>
                <a:path w="32407" h="15914" extrusionOk="0">
                  <a:moveTo>
                    <a:pt x="16038" y="0"/>
                  </a:moveTo>
                  <a:cubicBezTo>
                    <a:pt x="10293" y="0"/>
                    <a:pt x="4625" y="1585"/>
                    <a:pt x="1" y="4831"/>
                  </a:cubicBezTo>
                  <a:cubicBezTo>
                    <a:pt x="6914" y="4831"/>
                    <a:pt x="13791" y="7676"/>
                    <a:pt x="18760" y="12609"/>
                  </a:cubicBezTo>
                  <a:cubicBezTo>
                    <a:pt x="19804" y="13653"/>
                    <a:pt x="20849" y="15021"/>
                    <a:pt x="22361" y="15633"/>
                  </a:cubicBezTo>
                  <a:cubicBezTo>
                    <a:pt x="22788" y="15818"/>
                    <a:pt x="23296" y="15914"/>
                    <a:pt x="23809" y="15914"/>
                  </a:cubicBezTo>
                  <a:cubicBezTo>
                    <a:pt x="24896" y="15914"/>
                    <a:pt x="26002" y="15483"/>
                    <a:pt x="26394" y="14553"/>
                  </a:cubicBezTo>
                  <a:cubicBezTo>
                    <a:pt x="27006" y="13653"/>
                    <a:pt x="26862" y="12465"/>
                    <a:pt x="27474" y="11564"/>
                  </a:cubicBezTo>
                  <a:cubicBezTo>
                    <a:pt x="28194" y="10664"/>
                    <a:pt x="29706" y="10664"/>
                    <a:pt x="30606" y="10052"/>
                  </a:cubicBezTo>
                  <a:cubicBezTo>
                    <a:pt x="32263" y="9008"/>
                    <a:pt x="32407" y="6451"/>
                    <a:pt x="31363" y="4831"/>
                  </a:cubicBezTo>
                  <a:cubicBezTo>
                    <a:pt x="30318" y="3319"/>
                    <a:pt x="28374" y="2419"/>
                    <a:pt x="26574" y="1807"/>
                  </a:cubicBezTo>
                  <a:cubicBezTo>
                    <a:pt x="23185" y="608"/>
                    <a:pt x="19597" y="0"/>
                    <a:pt x="160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529225" y="3648725"/>
              <a:ext cx="333975" cy="138650"/>
            </a:xfrm>
            <a:custGeom>
              <a:avLst/>
              <a:gdLst/>
              <a:ahLst/>
              <a:cxnLst/>
              <a:rect l="l" t="t" r="r" b="b"/>
              <a:pathLst>
                <a:path w="13359" h="5546" extrusionOk="0">
                  <a:moveTo>
                    <a:pt x="6734" y="0"/>
                  </a:moveTo>
                  <a:cubicBezTo>
                    <a:pt x="4933" y="145"/>
                    <a:pt x="3133" y="577"/>
                    <a:pt x="1333" y="1189"/>
                  </a:cubicBezTo>
                  <a:cubicBezTo>
                    <a:pt x="757" y="1333"/>
                    <a:pt x="433" y="2089"/>
                    <a:pt x="0" y="2377"/>
                  </a:cubicBezTo>
                  <a:cubicBezTo>
                    <a:pt x="2377" y="2845"/>
                    <a:pt x="4645" y="3745"/>
                    <a:pt x="6734" y="5077"/>
                  </a:cubicBezTo>
                  <a:cubicBezTo>
                    <a:pt x="7058" y="5221"/>
                    <a:pt x="7346" y="5402"/>
                    <a:pt x="7634" y="5546"/>
                  </a:cubicBezTo>
                  <a:cubicBezTo>
                    <a:pt x="7958" y="5546"/>
                    <a:pt x="8390" y="5221"/>
                    <a:pt x="8246" y="4933"/>
                  </a:cubicBezTo>
                  <a:cubicBezTo>
                    <a:pt x="8246" y="4645"/>
                    <a:pt x="7958" y="4501"/>
                    <a:pt x="7634" y="4501"/>
                  </a:cubicBezTo>
                  <a:cubicBezTo>
                    <a:pt x="6590" y="4033"/>
                    <a:pt x="4501" y="3421"/>
                    <a:pt x="4357" y="3133"/>
                  </a:cubicBezTo>
                  <a:cubicBezTo>
                    <a:pt x="4357" y="3053"/>
                    <a:pt x="4470" y="3019"/>
                    <a:pt x="4664" y="3019"/>
                  </a:cubicBezTo>
                  <a:cubicBezTo>
                    <a:pt x="5516" y="3019"/>
                    <a:pt x="7941" y="3681"/>
                    <a:pt x="9290" y="4033"/>
                  </a:cubicBezTo>
                  <a:cubicBezTo>
                    <a:pt x="9578" y="4177"/>
                    <a:pt x="10046" y="4177"/>
                    <a:pt x="10334" y="4177"/>
                  </a:cubicBezTo>
                  <a:cubicBezTo>
                    <a:pt x="10658" y="4033"/>
                    <a:pt x="10947" y="3889"/>
                    <a:pt x="10802" y="3601"/>
                  </a:cubicBezTo>
                  <a:cubicBezTo>
                    <a:pt x="10802" y="3277"/>
                    <a:pt x="10334" y="2989"/>
                    <a:pt x="10046" y="2989"/>
                  </a:cubicBezTo>
                  <a:cubicBezTo>
                    <a:pt x="8390" y="2521"/>
                    <a:pt x="5077" y="2377"/>
                    <a:pt x="5077" y="2089"/>
                  </a:cubicBezTo>
                  <a:cubicBezTo>
                    <a:pt x="5077" y="2047"/>
                    <a:pt x="5185" y="2030"/>
                    <a:pt x="5376" y="2030"/>
                  </a:cubicBezTo>
                  <a:cubicBezTo>
                    <a:pt x="6153" y="2030"/>
                    <a:pt x="8305" y="2307"/>
                    <a:pt x="10203" y="2307"/>
                  </a:cubicBezTo>
                  <a:cubicBezTo>
                    <a:pt x="11056" y="2307"/>
                    <a:pt x="11857" y="2251"/>
                    <a:pt x="12459" y="2089"/>
                  </a:cubicBezTo>
                  <a:cubicBezTo>
                    <a:pt x="12747" y="2089"/>
                    <a:pt x="13179" y="1945"/>
                    <a:pt x="13179" y="1621"/>
                  </a:cubicBezTo>
                  <a:cubicBezTo>
                    <a:pt x="13359" y="1189"/>
                    <a:pt x="12747" y="901"/>
                    <a:pt x="12279" y="721"/>
                  </a:cubicBezTo>
                  <a:cubicBezTo>
                    <a:pt x="11867" y="633"/>
                    <a:pt x="11400" y="597"/>
                    <a:pt x="10903" y="597"/>
                  </a:cubicBezTo>
                  <a:cubicBezTo>
                    <a:pt x="8661" y="597"/>
                    <a:pt x="5800" y="1327"/>
                    <a:pt x="4586" y="1327"/>
                  </a:cubicBezTo>
                  <a:cubicBezTo>
                    <a:pt x="4302" y="1327"/>
                    <a:pt x="4108" y="1287"/>
                    <a:pt x="4033" y="1189"/>
                  </a:cubicBezTo>
                  <a:cubicBezTo>
                    <a:pt x="3745" y="721"/>
                    <a:pt x="7346" y="721"/>
                    <a:pt x="7634" y="289"/>
                  </a:cubicBezTo>
                  <a:cubicBezTo>
                    <a:pt x="7634" y="0"/>
                    <a:pt x="7058" y="0"/>
                    <a:pt x="673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098050" y="3469625"/>
              <a:ext cx="513125" cy="273275"/>
            </a:xfrm>
            <a:custGeom>
              <a:avLst/>
              <a:gdLst/>
              <a:ahLst/>
              <a:cxnLst/>
              <a:rect l="l" t="t" r="r" b="b"/>
              <a:pathLst>
                <a:path w="20525" h="10931" extrusionOk="0">
                  <a:moveTo>
                    <a:pt x="8640" y="1"/>
                  </a:moveTo>
                  <a:cubicBezTo>
                    <a:pt x="4374" y="1"/>
                    <a:pt x="944" y="2056"/>
                    <a:pt x="432" y="4464"/>
                  </a:cubicBezTo>
                  <a:cubicBezTo>
                    <a:pt x="0" y="7309"/>
                    <a:pt x="3889" y="9541"/>
                    <a:pt x="9290" y="10441"/>
                  </a:cubicBezTo>
                  <a:cubicBezTo>
                    <a:pt x="10951" y="10762"/>
                    <a:pt x="12554" y="10930"/>
                    <a:pt x="13991" y="10930"/>
                  </a:cubicBezTo>
                  <a:cubicBezTo>
                    <a:pt x="17228" y="10930"/>
                    <a:pt x="19624" y="10079"/>
                    <a:pt x="19948" y="8209"/>
                  </a:cubicBezTo>
                  <a:cubicBezTo>
                    <a:pt x="20524" y="5364"/>
                    <a:pt x="16635" y="1295"/>
                    <a:pt x="11234" y="251"/>
                  </a:cubicBezTo>
                  <a:cubicBezTo>
                    <a:pt x="10348" y="80"/>
                    <a:pt x="9478" y="1"/>
                    <a:pt x="864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169150" y="3490550"/>
              <a:ext cx="284475" cy="77500"/>
            </a:xfrm>
            <a:custGeom>
              <a:avLst/>
              <a:gdLst/>
              <a:ahLst/>
              <a:cxnLst/>
              <a:rect l="l" t="t" r="r" b="b"/>
              <a:pathLst>
                <a:path w="11379" h="3100" extrusionOk="0">
                  <a:moveTo>
                    <a:pt x="5528" y="1"/>
                  </a:moveTo>
                  <a:cubicBezTo>
                    <a:pt x="4197" y="1"/>
                    <a:pt x="2871" y="239"/>
                    <a:pt x="1657" y="746"/>
                  </a:cubicBezTo>
                  <a:cubicBezTo>
                    <a:pt x="1189" y="926"/>
                    <a:pt x="757" y="1215"/>
                    <a:pt x="433" y="1503"/>
                  </a:cubicBezTo>
                  <a:cubicBezTo>
                    <a:pt x="145" y="1827"/>
                    <a:pt x="1" y="2403"/>
                    <a:pt x="289" y="2871"/>
                  </a:cubicBezTo>
                  <a:cubicBezTo>
                    <a:pt x="472" y="3040"/>
                    <a:pt x="723" y="3099"/>
                    <a:pt x="994" y="3099"/>
                  </a:cubicBezTo>
                  <a:cubicBezTo>
                    <a:pt x="1413" y="3099"/>
                    <a:pt x="1883" y="2958"/>
                    <a:pt x="2233" y="2871"/>
                  </a:cubicBezTo>
                  <a:cubicBezTo>
                    <a:pt x="3351" y="2473"/>
                    <a:pt x="4500" y="2284"/>
                    <a:pt x="5641" y="2284"/>
                  </a:cubicBezTo>
                  <a:cubicBezTo>
                    <a:pt x="6668" y="2284"/>
                    <a:pt x="7689" y="2437"/>
                    <a:pt x="8678" y="2727"/>
                  </a:cubicBezTo>
                  <a:cubicBezTo>
                    <a:pt x="9146" y="2871"/>
                    <a:pt x="9579" y="3015"/>
                    <a:pt x="10047" y="3015"/>
                  </a:cubicBezTo>
                  <a:cubicBezTo>
                    <a:pt x="10659" y="3015"/>
                    <a:pt x="11091" y="2871"/>
                    <a:pt x="11235" y="2403"/>
                  </a:cubicBezTo>
                  <a:cubicBezTo>
                    <a:pt x="11379" y="1971"/>
                    <a:pt x="10947" y="1359"/>
                    <a:pt x="10659" y="1215"/>
                  </a:cubicBezTo>
                  <a:cubicBezTo>
                    <a:pt x="9111" y="430"/>
                    <a:pt x="7315" y="1"/>
                    <a:pt x="552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835200" y="3671225"/>
              <a:ext cx="727350" cy="525975"/>
            </a:xfrm>
            <a:custGeom>
              <a:avLst/>
              <a:gdLst/>
              <a:ahLst/>
              <a:cxnLst/>
              <a:rect l="l" t="t" r="r" b="b"/>
              <a:pathLst>
                <a:path w="29094" h="21039" extrusionOk="0">
                  <a:moveTo>
                    <a:pt x="16491" y="1"/>
                  </a:moveTo>
                  <a:cubicBezTo>
                    <a:pt x="15591" y="1"/>
                    <a:pt x="14835" y="145"/>
                    <a:pt x="14403" y="433"/>
                  </a:cubicBezTo>
                  <a:cubicBezTo>
                    <a:pt x="11414" y="1801"/>
                    <a:pt x="5833" y="4177"/>
                    <a:pt x="2233" y="8534"/>
                  </a:cubicBezTo>
                  <a:cubicBezTo>
                    <a:pt x="900" y="10047"/>
                    <a:pt x="0" y="12423"/>
                    <a:pt x="1188" y="14223"/>
                  </a:cubicBezTo>
                  <a:cubicBezTo>
                    <a:pt x="1945" y="15304"/>
                    <a:pt x="3313" y="15592"/>
                    <a:pt x="4645" y="15736"/>
                  </a:cubicBezTo>
                  <a:cubicBezTo>
                    <a:pt x="5833" y="15736"/>
                    <a:pt x="7202" y="15448"/>
                    <a:pt x="8390" y="15448"/>
                  </a:cubicBezTo>
                  <a:cubicBezTo>
                    <a:pt x="11558" y="15592"/>
                    <a:pt x="14259" y="17680"/>
                    <a:pt x="16959" y="19192"/>
                  </a:cubicBezTo>
                  <a:cubicBezTo>
                    <a:pt x="18733" y="20185"/>
                    <a:pt x="20832" y="21039"/>
                    <a:pt x="22829" y="21039"/>
                  </a:cubicBezTo>
                  <a:cubicBezTo>
                    <a:pt x="23873" y="21039"/>
                    <a:pt x="24890" y="20805"/>
                    <a:pt x="25817" y="20236"/>
                  </a:cubicBezTo>
                  <a:cubicBezTo>
                    <a:pt x="27617" y="19192"/>
                    <a:pt x="28518" y="17248"/>
                    <a:pt x="28806" y="15304"/>
                  </a:cubicBezTo>
                  <a:cubicBezTo>
                    <a:pt x="29094" y="12891"/>
                    <a:pt x="26717" y="6122"/>
                    <a:pt x="23549" y="2377"/>
                  </a:cubicBezTo>
                  <a:cubicBezTo>
                    <a:pt x="22937" y="1801"/>
                    <a:pt x="21892" y="1189"/>
                    <a:pt x="20848" y="721"/>
                  </a:cubicBezTo>
                  <a:cubicBezTo>
                    <a:pt x="19516" y="289"/>
                    <a:pt x="17860" y="1"/>
                    <a:pt x="1649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082750" y="3671225"/>
              <a:ext cx="367275" cy="345500"/>
            </a:xfrm>
            <a:custGeom>
              <a:avLst/>
              <a:gdLst/>
              <a:ahLst/>
              <a:cxnLst/>
              <a:rect l="l" t="t" r="r" b="b"/>
              <a:pathLst>
                <a:path w="14691" h="13820" extrusionOk="0">
                  <a:moveTo>
                    <a:pt x="6589" y="1"/>
                  </a:moveTo>
                  <a:cubicBezTo>
                    <a:pt x="4501" y="1333"/>
                    <a:pt x="2557" y="2701"/>
                    <a:pt x="756" y="4502"/>
                  </a:cubicBezTo>
                  <a:cubicBezTo>
                    <a:pt x="432" y="4646"/>
                    <a:pt x="288" y="4934"/>
                    <a:pt x="144" y="5222"/>
                  </a:cubicBezTo>
                  <a:cubicBezTo>
                    <a:pt x="0" y="5546"/>
                    <a:pt x="0" y="5978"/>
                    <a:pt x="144" y="6302"/>
                  </a:cubicBezTo>
                  <a:cubicBezTo>
                    <a:pt x="274" y="6497"/>
                    <a:pt x="470" y="6575"/>
                    <a:pt x="689" y="6575"/>
                  </a:cubicBezTo>
                  <a:cubicBezTo>
                    <a:pt x="955" y="6575"/>
                    <a:pt x="1256" y="6460"/>
                    <a:pt x="1512" y="6302"/>
                  </a:cubicBezTo>
                  <a:cubicBezTo>
                    <a:pt x="2845" y="5546"/>
                    <a:pt x="4933" y="2701"/>
                    <a:pt x="5689" y="2377"/>
                  </a:cubicBezTo>
                  <a:cubicBezTo>
                    <a:pt x="5707" y="2359"/>
                    <a:pt x="5726" y="2351"/>
                    <a:pt x="5745" y="2351"/>
                  </a:cubicBezTo>
                  <a:cubicBezTo>
                    <a:pt x="5873" y="2351"/>
                    <a:pt x="5991" y="2756"/>
                    <a:pt x="5833" y="3133"/>
                  </a:cubicBezTo>
                  <a:cubicBezTo>
                    <a:pt x="5833" y="4502"/>
                    <a:pt x="3133" y="8534"/>
                    <a:pt x="2701" y="11703"/>
                  </a:cubicBezTo>
                  <a:cubicBezTo>
                    <a:pt x="2557" y="12423"/>
                    <a:pt x="2557" y="13503"/>
                    <a:pt x="3133" y="13791"/>
                  </a:cubicBezTo>
                  <a:cubicBezTo>
                    <a:pt x="3195" y="13810"/>
                    <a:pt x="3257" y="13819"/>
                    <a:pt x="3318" y="13819"/>
                  </a:cubicBezTo>
                  <a:cubicBezTo>
                    <a:pt x="3717" y="13819"/>
                    <a:pt x="4095" y="13441"/>
                    <a:pt x="4501" y="13035"/>
                  </a:cubicBezTo>
                  <a:cubicBezTo>
                    <a:pt x="6157" y="10803"/>
                    <a:pt x="6013" y="7202"/>
                    <a:pt x="6733" y="4177"/>
                  </a:cubicBezTo>
                  <a:cubicBezTo>
                    <a:pt x="6913" y="3745"/>
                    <a:pt x="7201" y="3133"/>
                    <a:pt x="7634" y="2989"/>
                  </a:cubicBezTo>
                  <a:cubicBezTo>
                    <a:pt x="8246" y="2989"/>
                    <a:pt x="8714" y="3889"/>
                    <a:pt x="8534" y="4646"/>
                  </a:cubicBezTo>
                  <a:cubicBezTo>
                    <a:pt x="8534" y="5402"/>
                    <a:pt x="8102" y="5978"/>
                    <a:pt x="8102" y="6734"/>
                  </a:cubicBezTo>
                  <a:cubicBezTo>
                    <a:pt x="7958" y="7346"/>
                    <a:pt x="8102" y="8102"/>
                    <a:pt x="8534" y="8246"/>
                  </a:cubicBezTo>
                  <a:cubicBezTo>
                    <a:pt x="8625" y="8289"/>
                    <a:pt x="8713" y="8309"/>
                    <a:pt x="8797" y="8309"/>
                  </a:cubicBezTo>
                  <a:cubicBezTo>
                    <a:pt x="9278" y="8309"/>
                    <a:pt x="9635" y="7665"/>
                    <a:pt x="9758" y="7022"/>
                  </a:cubicBezTo>
                  <a:cubicBezTo>
                    <a:pt x="9758" y="6302"/>
                    <a:pt x="9614" y="5546"/>
                    <a:pt x="9614" y="4790"/>
                  </a:cubicBezTo>
                  <a:cubicBezTo>
                    <a:pt x="9614" y="4240"/>
                    <a:pt x="9962" y="3574"/>
                    <a:pt x="10372" y="3574"/>
                  </a:cubicBezTo>
                  <a:cubicBezTo>
                    <a:pt x="10419" y="3574"/>
                    <a:pt x="10466" y="3583"/>
                    <a:pt x="10514" y="3601"/>
                  </a:cubicBezTo>
                  <a:cubicBezTo>
                    <a:pt x="10802" y="3745"/>
                    <a:pt x="10946" y="4177"/>
                    <a:pt x="11090" y="4502"/>
                  </a:cubicBezTo>
                  <a:cubicBezTo>
                    <a:pt x="11846" y="6446"/>
                    <a:pt x="12314" y="8678"/>
                    <a:pt x="12458" y="10803"/>
                  </a:cubicBezTo>
                  <a:cubicBezTo>
                    <a:pt x="12602" y="11235"/>
                    <a:pt x="12602" y="11847"/>
                    <a:pt x="12746" y="12135"/>
                  </a:cubicBezTo>
                  <a:cubicBezTo>
                    <a:pt x="12984" y="12521"/>
                    <a:pt x="13344" y="12784"/>
                    <a:pt x="13624" y="12784"/>
                  </a:cubicBezTo>
                  <a:cubicBezTo>
                    <a:pt x="13684" y="12784"/>
                    <a:pt x="13740" y="12772"/>
                    <a:pt x="13791" y="12747"/>
                  </a:cubicBezTo>
                  <a:cubicBezTo>
                    <a:pt x="14259" y="12603"/>
                    <a:pt x="14403" y="11991"/>
                    <a:pt x="14403" y="11523"/>
                  </a:cubicBezTo>
                  <a:cubicBezTo>
                    <a:pt x="14691" y="9434"/>
                    <a:pt x="13935" y="7490"/>
                    <a:pt x="13359" y="5546"/>
                  </a:cubicBezTo>
                  <a:cubicBezTo>
                    <a:pt x="12891" y="4033"/>
                    <a:pt x="12314" y="2521"/>
                    <a:pt x="11414" y="1333"/>
                  </a:cubicBezTo>
                  <a:cubicBezTo>
                    <a:pt x="11234" y="1189"/>
                    <a:pt x="11090" y="901"/>
                    <a:pt x="10946" y="721"/>
                  </a:cubicBezTo>
                  <a:cubicBezTo>
                    <a:pt x="9614" y="289"/>
                    <a:pt x="7958" y="1"/>
                    <a:pt x="65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7681941" y="6083301"/>
            <a:ext cx="919032" cy="602708"/>
            <a:chOff x="2998925" y="1123600"/>
            <a:chExt cx="1154950" cy="757425"/>
          </a:xfrm>
        </p:grpSpPr>
        <p:sp>
          <p:nvSpPr>
            <p:cNvPr id="157" name="Google Shape;15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2"/>
          <p:cNvGrpSpPr/>
          <p:nvPr/>
        </p:nvGrpSpPr>
        <p:grpSpPr>
          <a:xfrm flipH="1">
            <a:off x="4386308" y="5949901"/>
            <a:ext cx="919032" cy="602708"/>
            <a:chOff x="2998925" y="1123600"/>
            <a:chExt cx="1154950" cy="757425"/>
          </a:xfrm>
        </p:grpSpPr>
        <p:sp>
          <p:nvSpPr>
            <p:cNvPr id="172" name="Google Shape;172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2256737" y="5659161"/>
            <a:ext cx="635831" cy="521044"/>
            <a:chOff x="6372100" y="3764900"/>
            <a:chExt cx="1018525" cy="834650"/>
          </a:xfrm>
        </p:grpSpPr>
        <p:sp>
          <p:nvSpPr>
            <p:cNvPr id="187" name="Google Shape;187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" name="Google Shape;194;p2"/>
          <p:cNvGrpSpPr/>
          <p:nvPr/>
        </p:nvGrpSpPr>
        <p:grpSpPr>
          <a:xfrm>
            <a:off x="9648928" y="5561397"/>
            <a:ext cx="1134024" cy="1042113"/>
            <a:chOff x="5645775" y="1072250"/>
            <a:chExt cx="1623125" cy="1491575"/>
          </a:xfrm>
        </p:grpSpPr>
        <p:sp>
          <p:nvSpPr>
            <p:cNvPr id="195" name="Google Shape;195;p2"/>
            <p:cNvSpPr/>
            <p:nvPr/>
          </p:nvSpPr>
          <p:spPr>
            <a:xfrm>
              <a:off x="5645775" y="1072250"/>
              <a:ext cx="1623125" cy="1491575"/>
            </a:xfrm>
            <a:custGeom>
              <a:avLst/>
              <a:gdLst/>
              <a:ahLst/>
              <a:cxnLst/>
              <a:rect l="l" t="t" r="r" b="b"/>
              <a:pathLst>
                <a:path w="64925" h="59663" extrusionOk="0">
                  <a:moveTo>
                    <a:pt x="32762" y="0"/>
                  </a:moveTo>
                  <a:cubicBezTo>
                    <a:pt x="31292" y="0"/>
                    <a:pt x="29632" y="1058"/>
                    <a:pt x="28252" y="3573"/>
                  </a:cubicBezTo>
                  <a:cubicBezTo>
                    <a:pt x="25096" y="9440"/>
                    <a:pt x="28772" y="23349"/>
                    <a:pt x="29126" y="24647"/>
                  </a:cubicBezTo>
                  <a:lnTo>
                    <a:pt x="29126" y="24647"/>
                  </a:lnTo>
                  <a:cubicBezTo>
                    <a:pt x="26851" y="16418"/>
                    <a:pt x="22688" y="10762"/>
                    <a:pt x="17738" y="7641"/>
                  </a:cubicBezTo>
                  <a:cubicBezTo>
                    <a:pt x="16834" y="7034"/>
                    <a:pt x="15898" y="6775"/>
                    <a:pt x="15017" y="6775"/>
                  </a:cubicBezTo>
                  <a:cubicBezTo>
                    <a:pt x="11092" y="6775"/>
                    <a:pt x="8257" y="11908"/>
                    <a:pt x="14138" y="14231"/>
                  </a:cubicBezTo>
                  <a:cubicBezTo>
                    <a:pt x="21339" y="17075"/>
                    <a:pt x="26128" y="25645"/>
                    <a:pt x="26128" y="25645"/>
                  </a:cubicBezTo>
                  <a:cubicBezTo>
                    <a:pt x="21178" y="20076"/>
                    <a:pt x="13182" y="18046"/>
                    <a:pt x="7942" y="18046"/>
                  </a:cubicBezTo>
                  <a:cubicBezTo>
                    <a:pt x="5559" y="18046"/>
                    <a:pt x="3745" y="18466"/>
                    <a:pt x="3047" y="19164"/>
                  </a:cubicBezTo>
                  <a:cubicBezTo>
                    <a:pt x="875" y="21336"/>
                    <a:pt x="651" y="26250"/>
                    <a:pt x="11044" y="26250"/>
                  </a:cubicBezTo>
                  <a:cubicBezTo>
                    <a:pt x="11502" y="26250"/>
                    <a:pt x="11981" y="26241"/>
                    <a:pt x="12481" y="26221"/>
                  </a:cubicBezTo>
                  <a:cubicBezTo>
                    <a:pt x="13869" y="26171"/>
                    <a:pt x="15110" y="26149"/>
                    <a:pt x="16221" y="26149"/>
                  </a:cubicBezTo>
                  <a:cubicBezTo>
                    <a:pt x="24735" y="26149"/>
                    <a:pt x="25552" y="27445"/>
                    <a:pt x="25552" y="27445"/>
                  </a:cubicBezTo>
                  <a:cubicBezTo>
                    <a:pt x="20583" y="27445"/>
                    <a:pt x="5892" y="27589"/>
                    <a:pt x="1823" y="34034"/>
                  </a:cubicBezTo>
                  <a:cubicBezTo>
                    <a:pt x="0" y="37012"/>
                    <a:pt x="2126" y="39249"/>
                    <a:pt x="5746" y="39249"/>
                  </a:cubicBezTo>
                  <a:cubicBezTo>
                    <a:pt x="7774" y="39249"/>
                    <a:pt x="10271" y="38547"/>
                    <a:pt x="12805" y="36879"/>
                  </a:cubicBezTo>
                  <a:cubicBezTo>
                    <a:pt x="20006" y="32090"/>
                    <a:pt x="26883" y="30434"/>
                    <a:pt x="26884" y="30434"/>
                  </a:cubicBezTo>
                  <a:lnTo>
                    <a:pt x="26884" y="30434"/>
                  </a:lnTo>
                  <a:cubicBezTo>
                    <a:pt x="16810" y="35216"/>
                    <a:pt x="12579" y="49990"/>
                    <a:pt x="16839" y="49990"/>
                  </a:cubicBezTo>
                  <a:cubicBezTo>
                    <a:pt x="17391" y="49990"/>
                    <a:pt x="18085" y="49742"/>
                    <a:pt x="18926" y="49193"/>
                  </a:cubicBezTo>
                  <a:cubicBezTo>
                    <a:pt x="26451" y="44549"/>
                    <a:pt x="29440" y="31768"/>
                    <a:pt x="29440" y="31766"/>
                  </a:cubicBezTo>
                  <a:lnTo>
                    <a:pt x="29440" y="31766"/>
                  </a:lnTo>
                  <a:cubicBezTo>
                    <a:pt x="29440" y="31767"/>
                    <a:pt x="29008" y="34649"/>
                    <a:pt x="28108" y="46493"/>
                  </a:cubicBezTo>
                  <a:cubicBezTo>
                    <a:pt x="27502" y="54377"/>
                    <a:pt x="30229" y="59662"/>
                    <a:pt x="32944" y="59662"/>
                  </a:cubicBezTo>
                  <a:cubicBezTo>
                    <a:pt x="34258" y="59662"/>
                    <a:pt x="35570" y="58423"/>
                    <a:pt x="36498" y="55639"/>
                  </a:cubicBezTo>
                  <a:cubicBezTo>
                    <a:pt x="39342" y="47069"/>
                    <a:pt x="33186" y="31623"/>
                    <a:pt x="33185" y="31622"/>
                  </a:cubicBezTo>
                  <a:lnTo>
                    <a:pt x="33185" y="31622"/>
                  </a:lnTo>
                  <a:cubicBezTo>
                    <a:pt x="37398" y="36591"/>
                    <a:pt x="40711" y="52182"/>
                    <a:pt x="43987" y="53082"/>
                  </a:cubicBezTo>
                  <a:cubicBezTo>
                    <a:pt x="44605" y="53277"/>
                    <a:pt x="45300" y="53389"/>
                    <a:pt x="45998" y="53389"/>
                  </a:cubicBezTo>
                  <a:cubicBezTo>
                    <a:pt x="49040" y="53389"/>
                    <a:pt x="52120" y="51256"/>
                    <a:pt x="48956" y="44548"/>
                  </a:cubicBezTo>
                  <a:cubicBezTo>
                    <a:pt x="45212" y="36267"/>
                    <a:pt x="37830" y="30866"/>
                    <a:pt x="37830" y="30866"/>
                  </a:cubicBezTo>
                  <a:lnTo>
                    <a:pt x="37830" y="30866"/>
                  </a:lnTo>
                  <a:cubicBezTo>
                    <a:pt x="44455" y="32846"/>
                    <a:pt x="51513" y="42568"/>
                    <a:pt x="56158" y="44368"/>
                  </a:cubicBezTo>
                  <a:cubicBezTo>
                    <a:pt x="56698" y="44555"/>
                    <a:pt x="57206" y="44643"/>
                    <a:pt x="57676" y="44643"/>
                  </a:cubicBezTo>
                  <a:cubicBezTo>
                    <a:pt x="61368" y="44643"/>
                    <a:pt x="62670" y="39242"/>
                    <a:pt x="58390" y="34322"/>
                  </a:cubicBezTo>
                  <a:cubicBezTo>
                    <a:pt x="53601" y="28777"/>
                    <a:pt x="38298" y="27733"/>
                    <a:pt x="38298" y="27733"/>
                  </a:cubicBezTo>
                  <a:cubicBezTo>
                    <a:pt x="39682" y="27408"/>
                    <a:pt x="41219" y="27278"/>
                    <a:pt x="42824" y="27278"/>
                  </a:cubicBezTo>
                  <a:cubicBezTo>
                    <a:pt x="48692" y="27278"/>
                    <a:pt x="55468" y="29022"/>
                    <a:pt x="59002" y="29390"/>
                  </a:cubicBezTo>
                  <a:cubicBezTo>
                    <a:pt x="59126" y="29401"/>
                    <a:pt x="59247" y="29407"/>
                    <a:pt x="59366" y="29407"/>
                  </a:cubicBezTo>
                  <a:cubicBezTo>
                    <a:pt x="63586" y="29407"/>
                    <a:pt x="64924" y="22143"/>
                    <a:pt x="56590" y="20532"/>
                  </a:cubicBezTo>
                  <a:cubicBezTo>
                    <a:pt x="55557" y="20331"/>
                    <a:pt x="54477" y="20243"/>
                    <a:pt x="53378" y="20243"/>
                  </a:cubicBezTo>
                  <a:cubicBezTo>
                    <a:pt x="45394" y="20243"/>
                    <a:pt x="36354" y="24889"/>
                    <a:pt x="36354" y="24889"/>
                  </a:cubicBezTo>
                  <a:cubicBezTo>
                    <a:pt x="36354" y="24889"/>
                    <a:pt x="42655" y="21576"/>
                    <a:pt x="48200" y="17219"/>
                  </a:cubicBezTo>
                  <a:cubicBezTo>
                    <a:pt x="53157" y="13423"/>
                    <a:pt x="55736" y="6237"/>
                    <a:pt x="50767" y="6237"/>
                  </a:cubicBezTo>
                  <a:cubicBezTo>
                    <a:pt x="50034" y="6237"/>
                    <a:pt x="49135" y="6394"/>
                    <a:pt x="48056" y="6741"/>
                  </a:cubicBezTo>
                  <a:cubicBezTo>
                    <a:pt x="39630" y="9442"/>
                    <a:pt x="33185" y="23845"/>
                    <a:pt x="33185" y="23845"/>
                  </a:cubicBezTo>
                  <a:cubicBezTo>
                    <a:pt x="33185" y="23845"/>
                    <a:pt x="35886" y="11530"/>
                    <a:pt x="36498" y="5841"/>
                  </a:cubicBezTo>
                  <a:cubicBezTo>
                    <a:pt x="36757" y="2400"/>
                    <a:pt x="34975" y="0"/>
                    <a:pt x="3276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506000" y="1514425"/>
              <a:ext cx="164750" cy="187250"/>
            </a:xfrm>
            <a:custGeom>
              <a:avLst/>
              <a:gdLst/>
              <a:ahLst/>
              <a:cxnLst/>
              <a:rect l="l" t="t" r="r" b="b"/>
              <a:pathLst>
                <a:path w="6590" h="7490" extrusionOk="0">
                  <a:moveTo>
                    <a:pt x="5978" y="0"/>
                  </a:moveTo>
                  <a:cubicBezTo>
                    <a:pt x="3601" y="1945"/>
                    <a:pt x="1477" y="4357"/>
                    <a:pt x="0" y="7058"/>
                  </a:cubicBezTo>
                  <a:cubicBezTo>
                    <a:pt x="0" y="7202"/>
                    <a:pt x="0" y="7346"/>
                    <a:pt x="144" y="7490"/>
                  </a:cubicBezTo>
                  <a:lnTo>
                    <a:pt x="288" y="7490"/>
                  </a:lnTo>
                  <a:cubicBezTo>
                    <a:pt x="288" y="7490"/>
                    <a:pt x="432" y="7490"/>
                    <a:pt x="576" y="7346"/>
                  </a:cubicBezTo>
                  <a:cubicBezTo>
                    <a:pt x="1945" y="4645"/>
                    <a:pt x="4033" y="2377"/>
                    <a:pt x="6446" y="432"/>
                  </a:cubicBezTo>
                  <a:cubicBezTo>
                    <a:pt x="6590" y="432"/>
                    <a:pt x="6590" y="144"/>
                    <a:pt x="6446" y="144"/>
                  </a:cubicBezTo>
                  <a:cubicBezTo>
                    <a:pt x="6302" y="0"/>
                    <a:pt x="6122" y="0"/>
                    <a:pt x="59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569000" y="1679150"/>
              <a:ext cx="198975" cy="60350"/>
            </a:xfrm>
            <a:custGeom>
              <a:avLst/>
              <a:gdLst/>
              <a:ahLst/>
              <a:cxnLst/>
              <a:rect l="l" t="t" r="r" b="b"/>
              <a:pathLst>
                <a:path w="7959" h="2414" extrusionOk="0">
                  <a:moveTo>
                    <a:pt x="7670" y="1"/>
                  </a:moveTo>
                  <a:cubicBezTo>
                    <a:pt x="5258" y="145"/>
                    <a:pt x="2269" y="289"/>
                    <a:pt x="181" y="1945"/>
                  </a:cubicBezTo>
                  <a:cubicBezTo>
                    <a:pt x="1" y="1945"/>
                    <a:pt x="1" y="2089"/>
                    <a:pt x="1" y="2269"/>
                  </a:cubicBezTo>
                  <a:cubicBezTo>
                    <a:pt x="181" y="2413"/>
                    <a:pt x="181" y="2413"/>
                    <a:pt x="325" y="2413"/>
                  </a:cubicBezTo>
                  <a:lnTo>
                    <a:pt x="469" y="2413"/>
                  </a:lnTo>
                  <a:cubicBezTo>
                    <a:pt x="2557" y="901"/>
                    <a:pt x="5258" y="757"/>
                    <a:pt x="7670" y="613"/>
                  </a:cubicBezTo>
                  <a:cubicBezTo>
                    <a:pt x="7814" y="613"/>
                    <a:pt x="7958" y="469"/>
                    <a:pt x="7958" y="289"/>
                  </a:cubicBezTo>
                  <a:cubicBezTo>
                    <a:pt x="7958" y="145"/>
                    <a:pt x="7814" y="1"/>
                    <a:pt x="767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91525" y="1788075"/>
              <a:ext cx="195350" cy="74725"/>
            </a:xfrm>
            <a:custGeom>
              <a:avLst/>
              <a:gdLst/>
              <a:ahLst/>
              <a:cxnLst/>
              <a:rect l="l" t="t" r="r" b="b"/>
              <a:pathLst>
                <a:path w="7814" h="2989" extrusionOk="0">
                  <a:moveTo>
                    <a:pt x="324" y="0"/>
                  </a:moveTo>
                  <a:cubicBezTo>
                    <a:pt x="180" y="0"/>
                    <a:pt x="0" y="144"/>
                    <a:pt x="0" y="288"/>
                  </a:cubicBezTo>
                  <a:cubicBezTo>
                    <a:pt x="0" y="433"/>
                    <a:pt x="180" y="613"/>
                    <a:pt x="324" y="613"/>
                  </a:cubicBezTo>
                  <a:cubicBezTo>
                    <a:pt x="2701" y="757"/>
                    <a:pt x="5113" y="1657"/>
                    <a:pt x="7201" y="2989"/>
                  </a:cubicBezTo>
                  <a:lnTo>
                    <a:pt x="7669" y="2989"/>
                  </a:lnTo>
                  <a:cubicBezTo>
                    <a:pt x="7814" y="2845"/>
                    <a:pt x="7669" y="2557"/>
                    <a:pt x="7525" y="2557"/>
                  </a:cubicBezTo>
                  <a:cubicBezTo>
                    <a:pt x="5401" y="1045"/>
                    <a:pt x="2881" y="144"/>
                    <a:pt x="32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542900" y="1830375"/>
              <a:ext cx="116150" cy="189975"/>
            </a:xfrm>
            <a:custGeom>
              <a:avLst/>
              <a:gdLst/>
              <a:ahLst/>
              <a:cxnLst/>
              <a:rect l="l" t="t" r="r" b="b"/>
              <a:pathLst>
                <a:path w="4646" h="7599" extrusionOk="0">
                  <a:moveTo>
                    <a:pt x="392" y="1"/>
                  </a:moveTo>
                  <a:cubicBezTo>
                    <a:pt x="316" y="1"/>
                    <a:pt x="235" y="37"/>
                    <a:pt x="145" y="109"/>
                  </a:cubicBezTo>
                  <a:cubicBezTo>
                    <a:pt x="1" y="253"/>
                    <a:pt x="1" y="397"/>
                    <a:pt x="145" y="541"/>
                  </a:cubicBezTo>
                  <a:cubicBezTo>
                    <a:pt x="1945" y="2809"/>
                    <a:pt x="3601" y="4898"/>
                    <a:pt x="4069" y="7310"/>
                  </a:cubicBezTo>
                  <a:cubicBezTo>
                    <a:pt x="4069" y="7454"/>
                    <a:pt x="4213" y="7598"/>
                    <a:pt x="4357" y="7598"/>
                  </a:cubicBezTo>
                  <a:cubicBezTo>
                    <a:pt x="4502" y="7598"/>
                    <a:pt x="4646" y="7454"/>
                    <a:pt x="4646" y="7310"/>
                  </a:cubicBezTo>
                  <a:cubicBezTo>
                    <a:pt x="4213" y="4610"/>
                    <a:pt x="2557" y="2521"/>
                    <a:pt x="613" y="109"/>
                  </a:cubicBezTo>
                  <a:cubicBezTo>
                    <a:pt x="541" y="37"/>
                    <a:pt x="469" y="1"/>
                    <a:pt x="3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426775" y="1825875"/>
              <a:ext cx="37850" cy="228675"/>
            </a:xfrm>
            <a:custGeom>
              <a:avLst/>
              <a:gdLst/>
              <a:ahLst/>
              <a:cxnLst/>
              <a:rect l="l" t="t" r="r" b="b"/>
              <a:pathLst>
                <a:path w="1514" h="9147" extrusionOk="0">
                  <a:moveTo>
                    <a:pt x="1369" y="1"/>
                  </a:moveTo>
                  <a:cubicBezTo>
                    <a:pt x="1189" y="1"/>
                    <a:pt x="1045" y="145"/>
                    <a:pt x="901" y="289"/>
                  </a:cubicBezTo>
                  <a:cubicBezTo>
                    <a:pt x="145" y="2989"/>
                    <a:pt x="1" y="5978"/>
                    <a:pt x="145" y="8822"/>
                  </a:cubicBezTo>
                  <a:cubicBezTo>
                    <a:pt x="145" y="9002"/>
                    <a:pt x="289" y="9146"/>
                    <a:pt x="469" y="9146"/>
                  </a:cubicBezTo>
                  <a:cubicBezTo>
                    <a:pt x="613" y="9146"/>
                    <a:pt x="757" y="9002"/>
                    <a:pt x="757" y="8822"/>
                  </a:cubicBezTo>
                  <a:cubicBezTo>
                    <a:pt x="613" y="5978"/>
                    <a:pt x="757" y="3133"/>
                    <a:pt x="1513" y="433"/>
                  </a:cubicBezTo>
                  <a:cubicBezTo>
                    <a:pt x="1513" y="289"/>
                    <a:pt x="1513" y="145"/>
                    <a:pt x="136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239550" y="1804275"/>
              <a:ext cx="149450" cy="216075"/>
            </a:xfrm>
            <a:custGeom>
              <a:avLst/>
              <a:gdLst/>
              <a:ahLst/>
              <a:cxnLst/>
              <a:rect l="l" t="t" r="r" b="b"/>
              <a:pathLst>
                <a:path w="5978" h="8643" extrusionOk="0">
                  <a:moveTo>
                    <a:pt x="5689" y="1"/>
                  </a:moveTo>
                  <a:cubicBezTo>
                    <a:pt x="5617" y="1"/>
                    <a:pt x="5545" y="37"/>
                    <a:pt x="5545" y="109"/>
                  </a:cubicBezTo>
                  <a:cubicBezTo>
                    <a:pt x="3133" y="2485"/>
                    <a:pt x="1333" y="5186"/>
                    <a:pt x="0" y="8210"/>
                  </a:cubicBezTo>
                  <a:cubicBezTo>
                    <a:pt x="0" y="8354"/>
                    <a:pt x="0" y="8498"/>
                    <a:pt x="144" y="8642"/>
                  </a:cubicBezTo>
                  <a:lnTo>
                    <a:pt x="288" y="8642"/>
                  </a:lnTo>
                  <a:cubicBezTo>
                    <a:pt x="432" y="8642"/>
                    <a:pt x="432" y="8498"/>
                    <a:pt x="576" y="8498"/>
                  </a:cubicBezTo>
                  <a:cubicBezTo>
                    <a:pt x="1801" y="5510"/>
                    <a:pt x="3601" y="2809"/>
                    <a:pt x="5833" y="541"/>
                  </a:cubicBezTo>
                  <a:cubicBezTo>
                    <a:pt x="5978" y="397"/>
                    <a:pt x="5978" y="253"/>
                    <a:pt x="5833" y="109"/>
                  </a:cubicBezTo>
                  <a:cubicBezTo>
                    <a:pt x="5833" y="37"/>
                    <a:pt x="5761" y="1"/>
                    <a:pt x="568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123425" y="1772775"/>
              <a:ext cx="225075" cy="60325"/>
            </a:xfrm>
            <a:custGeom>
              <a:avLst/>
              <a:gdLst/>
              <a:ahLst/>
              <a:cxnLst/>
              <a:rect l="l" t="t" r="r" b="b"/>
              <a:pathLst>
                <a:path w="9003" h="2413" extrusionOk="0">
                  <a:moveTo>
                    <a:pt x="8678" y="0"/>
                  </a:moveTo>
                  <a:cubicBezTo>
                    <a:pt x="5690" y="0"/>
                    <a:pt x="2989" y="612"/>
                    <a:pt x="289" y="1801"/>
                  </a:cubicBezTo>
                  <a:cubicBezTo>
                    <a:pt x="145" y="1801"/>
                    <a:pt x="0" y="2125"/>
                    <a:pt x="145" y="2269"/>
                  </a:cubicBezTo>
                  <a:lnTo>
                    <a:pt x="289" y="2413"/>
                  </a:lnTo>
                  <a:lnTo>
                    <a:pt x="433" y="2413"/>
                  </a:lnTo>
                  <a:cubicBezTo>
                    <a:pt x="3133" y="1225"/>
                    <a:pt x="5834" y="612"/>
                    <a:pt x="8678" y="612"/>
                  </a:cubicBezTo>
                  <a:cubicBezTo>
                    <a:pt x="8822" y="612"/>
                    <a:pt x="9002" y="468"/>
                    <a:pt x="9002" y="324"/>
                  </a:cubicBezTo>
                  <a:cubicBezTo>
                    <a:pt x="9002" y="144"/>
                    <a:pt x="8822" y="0"/>
                    <a:pt x="86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153125" y="1670450"/>
              <a:ext cx="153950" cy="60925"/>
            </a:xfrm>
            <a:custGeom>
              <a:avLst/>
              <a:gdLst/>
              <a:ahLst/>
              <a:cxnLst/>
              <a:rect l="l" t="t" r="r" b="b"/>
              <a:pathLst>
                <a:path w="6158" h="2437" extrusionOk="0">
                  <a:moveTo>
                    <a:pt x="306" y="1"/>
                  </a:moveTo>
                  <a:cubicBezTo>
                    <a:pt x="204" y="1"/>
                    <a:pt x="103" y="103"/>
                    <a:pt x="1" y="205"/>
                  </a:cubicBezTo>
                  <a:cubicBezTo>
                    <a:pt x="1" y="349"/>
                    <a:pt x="145" y="493"/>
                    <a:pt x="289" y="637"/>
                  </a:cubicBezTo>
                  <a:cubicBezTo>
                    <a:pt x="2089" y="961"/>
                    <a:pt x="3889" y="1537"/>
                    <a:pt x="5546" y="2437"/>
                  </a:cubicBezTo>
                  <a:lnTo>
                    <a:pt x="5690" y="2437"/>
                  </a:lnTo>
                  <a:cubicBezTo>
                    <a:pt x="5834" y="2437"/>
                    <a:pt x="6014" y="2437"/>
                    <a:pt x="6014" y="2293"/>
                  </a:cubicBezTo>
                  <a:cubicBezTo>
                    <a:pt x="6158" y="2149"/>
                    <a:pt x="6014" y="2005"/>
                    <a:pt x="5834" y="1861"/>
                  </a:cubicBezTo>
                  <a:cubicBezTo>
                    <a:pt x="4214" y="961"/>
                    <a:pt x="2233" y="349"/>
                    <a:pt x="433" y="61"/>
                  </a:cubicBezTo>
                  <a:cubicBezTo>
                    <a:pt x="391" y="18"/>
                    <a:pt x="348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231450" y="1533325"/>
              <a:ext cx="108950" cy="161150"/>
            </a:xfrm>
            <a:custGeom>
              <a:avLst/>
              <a:gdLst/>
              <a:ahLst/>
              <a:cxnLst/>
              <a:rect l="l" t="t" r="r" b="b"/>
              <a:pathLst>
                <a:path w="4358" h="6446" extrusionOk="0">
                  <a:moveTo>
                    <a:pt x="180" y="0"/>
                  </a:moveTo>
                  <a:cubicBezTo>
                    <a:pt x="0" y="145"/>
                    <a:pt x="0" y="289"/>
                    <a:pt x="180" y="433"/>
                  </a:cubicBezTo>
                  <a:cubicBezTo>
                    <a:pt x="1801" y="2089"/>
                    <a:pt x="3025" y="4033"/>
                    <a:pt x="3781" y="6302"/>
                  </a:cubicBezTo>
                  <a:cubicBezTo>
                    <a:pt x="3781" y="6446"/>
                    <a:pt x="3925" y="6446"/>
                    <a:pt x="4069" y="6446"/>
                  </a:cubicBezTo>
                  <a:cubicBezTo>
                    <a:pt x="4357" y="6446"/>
                    <a:pt x="4357" y="6122"/>
                    <a:pt x="4357" y="5978"/>
                  </a:cubicBezTo>
                  <a:cubicBezTo>
                    <a:pt x="3457" y="3745"/>
                    <a:pt x="2269" y="1801"/>
                    <a:pt x="61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407875" y="1426525"/>
              <a:ext cx="41425" cy="271550"/>
            </a:xfrm>
            <a:custGeom>
              <a:avLst/>
              <a:gdLst/>
              <a:ahLst/>
              <a:cxnLst/>
              <a:rect l="l" t="t" r="r" b="b"/>
              <a:pathLst>
                <a:path w="1657" h="10862" extrusionOk="0">
                  <a:moveTo>
                    <a:pt x="1235" y="0"/>
                  </a:moveTo>
                  <a:cubicBezTo>
                    <a:pt x="1123" y="0"/>
                    <a:pt x="1003" y="102"/>
                    <a:pt x="901" y="204"/>
                  </a:cubicBezTo>
                  <a:cubicBezTo>
                    <a:pt x="145" y="3660"/>
                    <a:pt x="1" y="7117"/>
                    <a:pt x="757" y="10574"/>
                  </a:cubicBezTo>
                  <a:cubicBezTo>
                    <a:pt x="901" y="10718"/>
                    <a:pt x="1045" y="10862"/>
                    <a:pt x="1045" y="10862"/>
                  </a:cubicBezTo>
                  <a:lnTo>
                    <a:pt x="1225" y="10862"/>
                  </a:lnTo>
                  <a:cubicBezTo>
                    <a:pt x="1369" y="10718"/>
                    <a:pt x="1513" y="10574"/>
                    <a:pt x="1369" y="10394"/>
                  </a:cubicBezTo>
                  <a:cubicBezTo>
                    <a:pt x="613" y="7117"/>
                    <a:pt x="757" y="3660"/>
                    <a:pt x="1513" y="348"/>
                  </a:cubicBezTo>
                  <a:cubicBezTo>
                    <a:pt x="1657" y="204"/>
                    <a:pt x="1513" y="60"/>
                    <a:pt x="1369" y="60"/>
                  </a:cubicBezTo>
                  <a:cubicBezTo>
                    <a:pt x="1327" y="18"/>
                    <a:pt x="1281" y="0"/>
                    <a:pt x="123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262050" y="1640600"/>
              <a:ext cx="386200" cy="248100"/>
            </a:xfrm>
            <a:custGeom>
              <a:avLst/>
              <a:gdLst/>
              <a:ahLst/>
              <a:cxnLst/>
              <a:rect l="l" t="t" r="r" b="b"/>
              <a:pathLst>
                <a:path w="15448" h="9924" extrusionOk="0">
                  <a:moveTo>
                    <a:pt x="6530" y="1"/>
                  </a:moveTo>
                  <a:cubicBezTo>
                    <a:pt x="3498" y="1"/>
                    <a:pt x="930" y="1292"/>
                    <a:pt x="433" y="3487"/>
                  </a:cubicBezTo>
                  <a:cubicBezTo>
                    <a:pt x="1" y="6043"/>
                    <a:pt x="2701" y="8888"/>
                    <a:pt x="6734" y="9644"/>
                  </a:cubicBezTo>
                  <a:cubicBezTo>
                    <a:pt x="7559" y="9833"/>
                    <a:pt x="8376" y="9924"/>
                    <a:pt x="9155" y="9924"/>
                  </a:cubicBezTo>
                  <a:cubicBezTo>
                    <a:pt x="12086" y="9924"/>
                    <a:pt x="14494" y="8645"/>
                    <a:pt x="14835" y="6512"/>
                  </a:cubicBezTo>
                  <a:cubicBezTo>
                    <a:pt x="15447" y="3955"/>
                    <a:pt x="12747" y="1111"/>
                    <a:pt x="8678" y="210"/>
                  </a:cubicBezTo>
                  <a:cubicBezTo>
                    <a:pt x="7951" y="69"/>
                    <a:pt x="7228" y="1"/>
                    <a:pt x="65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2"/>
          <p:cNvGrpSpPr/>
          <p:nvPr/>
        </p:nvGrpSpPr>
        <p:grpSpPr>
          <a:xfrm>
            <a:off x="5839737" y="5737494"/>
            <a:ext cx="635831" cy="521044"/>
            <a:chOff x="6372100" y="3764900"/>
            <a:chExt cx="1018525" cy="834650"/>
          </a:xfrm>
        </p:grpSpPr>
        <p:sp>
          <p:nvSpPr>
            <p:cNvPr id="208" name="Google Shape;208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4386303" y="4998461"/>
            <a:ext cx="635831" cy="521044"/>
            <a:chOff x="6372100" y="3764900"/>
            <a:chExt cx="1018525" cy="834650"/>
          </a:xfrm>
        </p:grpSpPr>
        <p:sp>
          <p:nvSpPr>
            <p:cNvPr id="216" name="Google Shape;216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795236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056766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Char char="●"/>
              <a:defRPr sz="3200">
                <a:latin typeface="Itim"/>
                <a:ea typeface="Itim"/>
                <a:cs typeface="Itim"/>
                <a:sym typeface="Itim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4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4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052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03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1824203" y="2618300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1824200" y="2137101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1824203" y="4306133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 idx="4"/>
          </p:nvPr>
        </p:nvSpPr>
        <p:spPr>
          <a:xfrm>
            <a:off x="1824200" y="3824935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0" y="5363828"/>
            <a:ext cx="12191992" cy="149929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5"/>
          <p:cNvSpPr/>
          <p:nvPr/>
        </p:nvSpPr>
        <p:spPr>
          <a:xfrm flipH="1">
            <a:off x="28" y="5805434"/>
            <a:ext cx="12191955" cy="1052580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5"/>
          <p:cNvSpPr/>
          <p:nvPr/>
        </p:nvSpPr>
        <p:spPr>
          <a:xfrm>
            <a:off x="9163733" y="19215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5"/>
          <p:cNvSpPr/>
          <p:nvPr/>
        </p:nvSpPr>
        <p:spPr>
          <a:xfrm>
            <a:off x="-2062522" y="1000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5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09853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/>
          <p:nvPr/>
        </p:nvSpPr>
        <p:spPr>
          <a:xfrm>
            <a:off x="0" y="4306865"/>
            <a:ext cx="12191992" cy="25562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6"/>
          <p:cNvSpPr/>
          <p:nvPr/>
        </p:nvSpPr>
        <p:spPr>
          <a:xfrm>
            <a:off x="9589767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6"/>
          <p:cNvSpPr/>
          <p:nvPr/>
        </p:nvSpPr>
        <p:spPr>
          <a:xfrm>
            <a:off x="-27496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6"/>
          <p:cNvSpPr/>
          <p:nvPr/>
        </p:nvSpPr>
        <p:spPr>
          <a:xfrm>
            <a:off x="11438965" y="3901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6"/>
          <p:cNvSpPr/>
          <p:nvPr/>
        </p:nvSpPr>
        <p:spPr>
          <a:xfrm>
            <a:off x="8" y="6081933"/>
            <a:ext cx="12191992" cy="78118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366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>
            <a:spLocks noGrp="1"/>
          </p:cNvSpPr>
          <p:nvPr>
            <p:ph type="title"/>
          </p:nvPr>
        </p:nvSpPr>
        <p:spPr>
          <a:xfrm>
            <a:off x="5430533" y="705969"/>
            <a:ext cx="5362400" cy="1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5430533" y="2153500"/>
            <a:ext cx="5780400" cy="2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127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7966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950949" y="1956317"/>
            <a:ext cx="57436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950800" y="3200051"/>
            <a:ext cx="5743600" cy="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282" name="Google Shape;282;p9"/>
          <p:cNvSpPr/>
          <p:nvPr/>
        </p:nvSpPr>
        <p:spPr>
          <a:xfrm>
            <a:off x="9202200" y="1054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9"/>
          <p:cNvGrpSpPr/>
          <p:nvPr/>
        </p:nvGrpSpPr>
        <p:grpSpPr>
          <a:xfrm flipH="1">
            <a:off x="1" y="4466538"/>
            <a:ext cx="12191988" cy="2391799"/>
            <a:chOff x="0" y="3117700"/>
            <a:chExt cx="9143991" cy="2025803"/>
          </a:xfrm>
        </p:grpSpPr>
        <p:sp>
          <p:nvSpPr>
            <p:cNvPr id="285" name="Google Shape;285;p9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9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82904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>
            <a:spLocks noGrp="1"/>
          </p:cNvSpPr>
          <p:nvPr>
            <p:ph type="title"/>
          </p:nvPr>
        </p:nvSpPr>
        <p:spPr>
          <a:xfrm>
            <a:off x="960000" y="1495767"/>
            <a:ext cx="5136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7499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532500"/>
            <a:ext cx="6175200" cy="13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4" name="Google Shape;304;p11"/>
          <p:cNvSpPr txBox="1">
            <a:spLocks noGrp="1"/>
          </p:cNvSpPr>
          <p:nvPr>
            <p:ph type="body" idx="1"/>
          </p:nvPr>
        </p:nvSpPr>
        <p:spPr>
          <a:xfrm>
            <a:off x="950859" y="2778899"/>
            <a:ext cx="6175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9362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3655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/>
          <p:nvPr/>
        </p:nvSpPr>
        <p:spPr>
          <a:xfrm>
            <a:off x="-1856055" y="12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3"/>
          <p:cNvSpPr/>
          <p:nvPr/>
        </p:nvSpPr>
        <p:spPr>
          <a:xfrm>
            <a:off x="9593200" y="4646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"/>
          </p:nvPr>
        </p:nvSpPr>
        <p:spPr>
          <a:xfrm>
            <a:off x="2758600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2"/>
          </p:nvPr>
        </p:nvSpPr>
        <p:spPr>
          <a:xfrm>
            <a:off x="2758733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 hasCustomPrompt="1"/>
          </p:nvPr>
        </p:nvSpPr>
        <p:spPr>
          <a:xfrm>
            <a:off x="3660631" y="1960900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6345105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6345287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6" hasCustomPrompt="1"/>
          </p:nvPr>
        </p:nvSpPr>
        <p:spPr>
          <a:xfrm>
            <a:off x="7247133" y="1960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7"/>
          </p:nvPr>
        </p:nvSpPr>
        <p:spPr>
          <a:xfrm>
            <a:off x="275860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8"/>
          </p:nvPr>
        </p:nvSpPr>
        <p:spPr>
          <a:xfrm>
            <a:off x="2758733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660616" y="4245828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13"/>
          </p:nvPr>
        </p:nvSpPr>
        <p:spPr>
          <a:xfrm>
            <a:off x="634508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/>
          </p:nvPr>
        </p:nvSpPr>
        <p:spPr>
          <a:xfrm>
            <a:off x="6345249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7247133" y="4245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916454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/>
          <p:nvPr/>
        </p:nvSpPr>
        <p:spPr>
          <a:xfrm>
            <a:off x="0" y="4642998"/>
            <a:ext cx="12191992" cy="22201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4"/>
          <p:cNvSpPr/>
          <p:nvPr/>
        </p:nvSpPr>
        <p:spPr>
          <a:xfrm>
            <a:off x="9163733" y="15861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4"/>
          <p:cNvSpPr/>
          <p:nvPr/>
        </p:nvSpPr>
        <p:spPr>
          <a:xfrm>
            <a:off x="-1897622" y="15861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4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1"/>
          </p:nvPr>
        </p:nvSpPr>
        <p:spPr>
          <a:xfrm>
            <a:off x="133636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title" idx="2"/>
          </p:nvPr>
        </p:nvSpPr>
        <p:spPr>
          <a:xfrm>
            <a:off x="1336367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3"/>
          </p:nvPr>
        </p:nvSpPr>
        <p:spPr>
          <a:xfrm>
            <a:off x="841890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14"/>
          <p:cNvSpPr txBox="1">
            <a:spLocks noGrp="1"/>
          </p:cNvSpPr>
          <p:nvPr>
            <p:ph type="title" idx="4"/>
          </p:nvPr>
        </p:nvSpPr>
        <p:spPr>
          <a:xfrm>
            <a:off x="8418901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5"/>
          </p:nvPr>
        </p:nvSpPr>
        <p:spPr>
          <a:xfrm>
            <a:off x="4877632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6" name="Google Shape;336;p14"/>
          <p:cNvSpPr txBox="1">
            <a:spLocks noGrp="1"/>
          </p:cNvSpPr>
          <p:nvPr>
            <p:ph type="title" idx="6"/>
          </p:nvPr>
        </p:nvSpPr>
        <p:spPr>
          <a:xfrm>
            <a:off x="4877628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72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08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5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1"/>
          </p:nvPr>
        </p:nvSpPr>
        <p:spPr>
          <a:xfrm>
            <a:off x="1345800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2"/>
          </p:nvPr>
        </p:nvSpPr>
        <p:spPr>
          <a:xfrm>
            <a:off x="6481813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5845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/>
          <p:nvPr/>
        </p:nvSpPr>
        <p:spPr>
          <a:xfrm>
            <a:off x="0" y="4539237"/>
            <a:ext cx="12191992" cy="232387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6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6"/>
          <p:cNvSpPr/>
          <p:nvPr/>
        </p:nvSpPr>
        <p:spPr>
          <a:xfrm>
            <a:off x="-1771922" y="1800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6"/>
          <p:cNvSpPr/>
          <p:nvPr/>
        </p:nvSpPr>
        <p:spPr>
          <a:xfrm>
            <a:off x="10790848" y="1644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/>
          </p:nvPr>
        </p:nvSpPr>
        <p:spPr>
          <a:xfrm>
            <a:off x="950800" y="3833817"/>
            <a:ext cx="5131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1"/>
          </p:nvPr>
        </p:nvSpPr>
        <p:spPr>
          <a:xfrm>
            <a:off x="950800" y="1298833"/>
            <a:ext cx="6685600" cy="2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5641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9163733" y="1669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7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7"/>
          <p:cNvSpPr/>
          <p:nvPr/>
        </p:nvSpPr>
        <p:spPr>
          <a:xfrm>
            <a:off x="-1897622" y="1669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7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7"/>
          <p:cNvSpPr/>
          <p:nvPr/>
        </p:nvSpPr>
        <p:spPr>
          <a:xfrm flipH="1">
            <a:off x="12" y="6046036"/>
            <a:ext cx="12191955" cy="812225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1"/>
          </p:nvPr>
        </p:nvSpPr>
        <p:spPr>
          <a:xfrm>
            <a:off x="1272900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 idx="2"/>
          </p:nvPr>
        </p:nvSpPr>
        <p:spPr>
          <a:xfrm>
            <a:off x="1272900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3"/>
          </p:nvPr>
        </p:nvSpPr>
        <p:spPr>
          <a:xfrm>
            <a:off x="4644515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title" idx="4"/>
          </p:nvPr>
        </p:nvSpPr>
        <p:spPr>
          <a:xfrm>
            <a:off x="4644515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subTitle" idx="5"/>
          </p:nvPr>
        </p:nvSpPr>
        <p:spPr>
          <a:xfrm>
            <a:off x="8016129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title" idx="6"/>
          </p:nvPr>
        </p:nvSpPr>
        <p:spPr>
          <a:xfrm>
            <a:off x="8016129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subTitle" idx="7"/>
          </p:nvPr>
        </p:nvSpPr>
        <p:spPr>
          <a:xfrm>
            <a:off x="1272900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title" idx="8"/>
          </p:nvPr>
        </p:nvSpPr>
        <p:spPr>
          <a:xfrm>
            <a:off x="1272900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17"/>
          <p:cNvSpPr txBox="1">
            <a:spLocks noGrp="1"/>
          </p:cNvSpPr>
          <p:nvPr>
            <p:ph type="subTitle" idx="9"/>
          </p:nvPr>
        </p:nvSpPr>
        <p:spPr>
          <a:xfrm>
            <a:off x="4644515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title" idx="13"/>
          </p:nvPr>
        </p:nvSpPr>
        <p:spPr>
          <a:xfrm>
            <a:off x="4644515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subTitle" idx="14"/>
          </p:nvPr>
        </p:nvSpPr>
        <p:spPr>
          <a:xfrm>
            <a:off x="8016129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title" idx="15"/>
          </p:nvPr>
        </p:nvSpPr>
        <p:spPr>
          <a:xfrm>
            <a:off x="8016129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6919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/>
          <p:nvPr/>
        </p:nvSpPr>
        <p:spPr>
          <a:xfrm>
            <a:off x="8817967" y="128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8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8"/>
          <p:cNvSpPr/>
          <p:nvPr/>
        </p:nvSpPr>
        <p:spPr>
          <a:xfrm>
            <a:off x="-2050455" y="894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0" y="6320134"/>
            <a:ext cx="12191955" cy="53967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52878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9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9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9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00300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148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0" y="5292101"/>
            <a:ext cx="12191992" cy="157102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1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1"/>
          <p:cNvSpPr/>
          <p:nvPr/>
        </p:nvSpPr>
        <p:spPr>
          <a:xfrm>
            <a:off x="-1771922" y="9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1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1"/>
          <p:cNvSpPr/>
          <p:nvPr/>
        </p:nvSpPr>
        <p:spPr>
          <a:xfrm flipH="1">
            <a:off x="0" y="5829809"/>
            <a:ext cx="12191992" cy="103332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18758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-2379188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81796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"/>
          <p:cNvSpPr/>
          <p:nvPr/>
        </p:nvSpPr>
        <p:spPr>
          <a:xfrm>
            <a:off x="0" y="5962734"/>
            <a:ext cx="12191992" cy="9004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3"/>
          <p:cNvSpPr/>
          <p:nvPr/>
        </p:nvSpPr>
        <p:spPr>
          <a:xfrm>
            <a:off x="-1496600" y="2285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3"/>
          <p:cNvSpPr/>
          <p:nvPr/>
        </p:nvSpPr>
        <p:spPr>
          <a:xfrm>
            <a:off x="9430512" y="329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3"/>
          <p:cNvSpPr/>
          <p:nvPr/>
        </p:nvSpPr>
        <p:spPr>
          <a:xfrm>
            <a:off x="714399" y="2326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3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6250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7160245" y="32724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2" name="Google Shape;412;p24"/>
          <p:cNvGrpSpPr/>
          <p:nvPr/>
        </p:nvGrpSpPr>
        <p:grpSpPr>
          <a:xfrm flipH="1">
            <a:off x="45" y="5839621"/>
            <a:ext cx="12191955" cy="1018276"/>
            <a:chOff x="25" y="3761474"/>
            <a:chExt cx="9143966" cy="1382025"/>
          </a:xfrm>
        </p:grpSpPr>
        <p:sp>
          <p:nvSpPr>
            <p:cNvPr id="413" name="Google Shape;413;p24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-2413400" y="1288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4"/>
          <p:cNvSpPr/>
          <p:nvPr/>
        </p:nvSpPr>
        <p:spPr>
          <a:xfrm>
            <a:off x="-452286" y="30753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29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30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>
            <a:off x="0" y="4462064"/>
            <a:ext cx="12191992" cy="24010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5"/>
          <p:cNvSpPr/>
          <p:nvPr/>
        </p:nvSpPr>
        <p:spPr>
          <a:xfrm flipH="1">
            <a:off x="8" y="5655164"/>
            <a:ext cx="12191992" cy="120795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5"/>
          <p:cNvSpPr/>
          <p:nvPr/>
        </p:nvSpPr>
        <p:spPr>
          <a:xfrm>
            <a:off x="0" y="6071336"/>
            <a:ext cx="12191955" cy="78846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5"/>
          <p:cNvSpPr/>
          <p:nvPr/>
        </p:nvSpPr>
        <p:spPr>
          <a:xfrm>
            <a:off x="9610167" y="8278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5"/>
          <p:cNvSpPr/>
          <p:nvPr/>
        </p:nvSpPr>
        <p:spPr>
          <a:xfrm>
            <a:off x="-1897622" y="11616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5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1"/>
          </p:nvPr>
        </p:nvSpPr>
        <p:spPr>
          <a:xfrm>
            <a:off x="965500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/>
          </p:nvPr>
        </p:nvSpPr>
        <p:spPr>
          <a:xfrm>
            <a:off x="9655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3"/>
          </p:nvPr>
        </p:nvSpPr>
        <p:spPr>
          <a:xfrm>
            <a:off x="4551999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title" idx="4"/>
          </p:nvPr>
        </p:nvSpPr>
        <p:spPr>
          <a:xfrm>
            <a:off x="45520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5"/>
          </p:nvPr>
        </p:nvSpPr>
        <p:spPr>
          <a:xfrm>
            <a:off x="8138496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title" idx="6"/>
          </p:nvPr>
        </p:nvSpPr>
        <p:spPr>
          <a:xfrm>
            <a:off x="8138499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7"/>
          </p:nvPr>
        </p:nvSpPr>
        <p:spPr>
          <a:xfrm>
            <a:off x="2758749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8"/>
          </p:nvPr>
        </p:nvSpPr>
        <p:spPr>
          <a:xfrm>
            <a:off x="2758751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9"/>
          </p:nvPr>
        </p:nvSpPr>
        <p:spPr>
          <a:xfrm>
            <a:off x="6345248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title" idx="13"/>
          </p:nvPr>
        </p:nvSpPr>
        <p:spPr>
          <a:xfrm>
            <a:off x="6345249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5" name="Google Shape;445;p25"/>
          <p:cNvSpPr txBox="1">
            <a:spLocks noGrp="1"/>
          </p:cNvSpPr>
          <p:nvPr>
            <p:ph type="title" idx="14"/>
          </p:nvPr>
        </p:nvSpPr>
        <p:spPr>
          <a:xfrm>
            <a:off x="9655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6" name="Google Shape;446;p25"/>
          <p:cNvSpPr txBox="1">
            <a:spLocks noGrp="1"/>
          </p:cNvSpPr>
          <p:nvPr>
            <p:ph type="title" idx="15"/>
          </p:nvPr>
        </p:nvSpPr>
        <p:spPr>
          <a:xfrm>
            <a:off x="45520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7" name="Google Shape;447;p25"/>
          <p:cNvSpPr txBox="1">
            <a:spLocks noGrp="1"/>
          </p:cNvSpPr>
          <p:nvPr>
            <p:ph type="title" idx="16"/>
          </p:nvPr>
        </p:nvSpPr>
        <p:spPr>
          <a:xfrm>
            <a:off x="8138499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8" name="Google Shape;448;p25"/>
          <p:cNvSpPr txBox="1">
            <a:spLocks noGrp="1"/>
          </p:cNvSpPr>
          <p:nvPr>
            <p:ph type="title" idx="17"/>
          </p:nvPr>
        </p:nvSpPr>
        <p:spPr>
          <a:xfrm>
            <a:off x="2758751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9" name="Google Shape;449;p25"/>
          <p:cNvSpPr txBox="1">
            <a:spLocks noGrp="1"/>
          </p:cNvSpPr>
          <p:nvPr>
            <p:ph type="title" idx="18"/>
          </p:nvPr>
        </p:nvSpPr>
        <p:spPr>
          <a:xfrm>
            <a:off x="6345249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0972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1995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/>
          <p:nvPr/>
        </p:nvSpPr>
        <p:spPr>
          <a:xfrm>
            <a:off x="2546679" y="30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1" name="Google Shape;471;p27"/>
          <p:cNvGrpSpPr/>
          <p:nvPr/>
        </p:nvGrpSpPr>
        <p:grpSpPr>
          <a:xfrm>
            <a:off x="1" y="4156934"/>
            <a:ext cx="12191988" cy="2701071"/>
            <a:chOff x="0" y="3117700"/>
            <a:chExt cx="9143991" cy="2025803"/>
          </a:xfrm>
        </p:grpSpPr>
        <p:sp>
          <p:nvSpPr>
            <p:cNvPr id="472" name="Google Shape;472;p27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5" name="Google Shape;485;p27"/>
          <p:cNvSpPr/>
          <p:nvPr/>
        </p:nvSpPr>
        <p:spPr>
          <a:xfrm>
            <a:off x="485867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7"/>
          <p:cNvSpPr/>
          <p:nvPr/>
        </p:nvSpPr>
        <p:spPr>
          <a:xfrm>
            <a:off x="6966099" y="1293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7"/>
          <p:cNvSpPr txBox="1">
            <a:spLocks noGrp="1"/>
          </p:cNvSpPr>
          <p:nvPr>
            <p:ph type="title"/>
          </p:nvPr>
        </p:nvSpPr>
        <p:spPr>
          <a:xfrm>
            <a:off x="7313933" y="2660933"/>
            <a:ext cx="3918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body" idx="1"/>
          </p:nvPr>
        </p:nvSpPr>
        <p:spPr>
          <a:xfrm>
            <a:off x="6023800" y="3379833"/>
            <a:ext cx="5208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title" idx="2" hasCustomPrompt="1"/>
          </p:nvPr>
        </p:nvSpPr>
        <p:spPr>
          <a:xfrm>
            <a:off x="7313933" y="1701333"/>
            <a:ext cx="3918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8948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1" y="3227214"/>
            <a:ext cx="12192025" cy="3630785"/>
            <a:chOff x="0" y="2420410"/>
            <a:chExt cx="9144019" cy="2723089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2427593"/>
              <a:ext cx="6723895" cy="2321968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573469" y="2807042"/>
              <a:ext cx="2165546" cy="486976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0751" y="2420410"/>
              <a:ext cx="1808154" cy="512397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2559102" y="3096187"/>
              <a:ext cx="1210086" cy="1322891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612684" y="3279288"/>
              <a:ext cx="3531335" cy="841577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414892" y="3313676"/>
              <a:ext cx="1496091" cy="992923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62775" y="3306492"/>
              <a:ext cx="1048215" cy="465125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314073" y="3272104"/>
              <a:ext cx="1300975" cy="300186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0" y="3563052"/>
              <a:ext cx="9143966" cy="44585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3" name="Google Shape;513;p28"/>
          <p:cNvSpPr/>
          <p:nvPr/>
        </p:nvSpPr>
        <p:spPr>
          <a:xfrm>
            <a:off x="8464533" y="30966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8"/>
          <p:cNvSpPr/>
          <p:nvPr/>
        </p:nvSpPr>
        <p:spPr>
          <a:xfrm>
            <a:off x="-1162022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8"/>
          <p:cNvSpPr/>
          <p:nvPr/>
        </p:nvSpPr>
        <p:spPr>
          <a:xfrm>
            <a:off x="8182532" y="9567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8"/>
          <p:cNvSpPr txBox="1">
            <a:spLocks noGrp="1"/>
          </p:cNvSpPr>
          <p:nvPr>
            <p:ph type="title"/>
          </p:nvPr>
        </p:nvSpPr>
        <p:spPr>
          <a:xfrm>
            <a:off x="4224000" y="199566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036067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18" name="Google Shape;518;p28"/>
          <p:cNvSpPr txBox="1">
            <a:spLocks noGrp="1"/>
          </p:cNvSpPr>
          <p:nvPr>
            <p:ph type="body" idx="1"/>
          </p:nvPr>
        </p:nvSpPr>
        <p:spPr>
          <a:xfrm>
            <a:off x="3403800" y="2753367"/>
            <a:ext cx="5384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374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9"/>
          <p:cNvSpPr/>
          <p:nvPr/>
        </p:nvSpPr>
        <p:spPr>
          <a:xfrm flipH="1">
            <a:off x="615579" y="22902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9"/>
          <p:cNvSpPr/>
          <p:nvPr/>
        </p:nvSpPr>
        <p:spPr>
          <a:xfrm flipH="1">
            <a:off x="4055309" y="812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9"/>
          <p:cNvSpPr/>
          <p:nvPr/>
        </p:nvSpPr>
        <p:spPr>
          <a:xfrm flipH="1">
            <a:off x="4146724" y="409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9"/>
          <p:cNvSpPr txBox="1">
            <a:spLocks noGrp="1"/>
          </p:cNvSpPr>
          <p:nvPr>
            <p:ph type="title"/>
          </p:nvPr>
        </p:nvSpPr>
        <p:spPr>
          <a:xfrm>
            <a:off x="7488000" y="2553700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9"/>
          <p:cNvSpPr txBox="1">
            <a:spLocks noGrp="1"/>
          </p:cNvSpPr>
          <p:nvPr>
            <p:ph type="body" idx="1"/>
          </p:nvPr>
        </p:nvSpPr>
        <p:spPr>
          <a:xfrm>
            <a:off x="5936500" y="3301700"/>
            <a:ext cx="5295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29"/>
          <p:cNvSpPr txBox="1">
            <a:spLocks noGrp="1"/>
          </p:cNvSpPr>
          <p:nvPr>
            <p:ph type="title" idx="2" hasCustomPrompt="1"/>
          </p:nvPr>
        </p:nvSpPr>
        <p:spPr>
          <a:xfrm>
            <a:off x="7488000" y="15941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127522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0"/>
          <p:cNvSpPr txBox="1">
            <a:spLocks noGrp="1"/>
          </p:cNvSpPr>
          <p:nvPr>
            <p:ph type="title" hasCustomPrompt="1"/>
          </p:nvPr>
        </p:nvSpPr>
        <p:spPr>
          <a:xfrm>
            <a:off x="1471793" y="685800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0" name="Google Shape;530;p30"/>
          <p:cNvSpPr txBox="1">
            <a:spLocks noGrp="1"/>
          </p:cNvSpPr>
          <p:nvPr>
            <p:ph type="subTitle" idx="1"/>
          </p:nvPr>
        </p:nvSpPr>
        <p:spPr>
          <a:xfrm>
            <a:off x="1471732" y="1696067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0"/>
          <p:cNvSpPr txBox="1">
            <a:spLocks noGrp="1"/>
          </p:cNvSpPr>
          <p:nvPr>
            <p:ph type="title" idx="2" hasCustomPrompt="1"/>
          </p:nvPr>
        </p:nvSpPr>
        <p:spPr>
          <a:xfrm>
            <a:off x="1471873" y="2361993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2" name="Google Shape;532;p30"/>
          <p:cNvSpPr txBox="1">
            <a:spLocks noGrp="1"/>
          </p:cNvSpPr>
          <p:nvPr>
            <p:ph type="subTitle" idx="3"/>
          </p:nvPr>
        </p:nvSpPr>
        <p:spPr>
          <a:xfrm>
            <a:off x="1471700" y="3384084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0"/>
          <p:cNvSpPr txBox="1">
            <a:spLocks noGrp="1"/>
          </p:cNvSpPr>
          <p:nvPr>
            <p:ph type="title" idx="4" hasCustomPrompt="1"/>
          </p:nvPr>
        </p:nvSpPr>
        <p:spPr>
          <a:xfrm>
            <a:off x="1471873" y="4038185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4" name="Google Shape;534;p30"/>
          <p:cNvSpPr txBox="1">
            <a:spLocks noGrp="1"/>
          </p:cNvSpPr>
          <p:nvPr>
            <p:ph type="subTitle" idx="5"/>
          </p:nvPr>
        </p:nvSpPr>
        <p:spPr>
          <a:xfrm>
            <a:off x="1471732" y="5072100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20886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5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31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2012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32"/>
          <p:cNvSpPr/>
          <p:nvPr/>
        </p:nvSpPr>
        <p:spPr>
          <a:xfrm>
            <a:off x="0" y="3726769"/>
            <a:ext cx="12191992" cy="313636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2"/>
          <p:cNvSpPr/>
          <p:nvPr/>
        </p:nvSpPr>
        <p:spPr>
          <a:xfrm>
            <a:off x="-1263688" y="13559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2"/>
          <p:cNvSpPr/>
          <p:nvPr/>
        </p:nvSpPr>
        <p:spPr>
          <a:xfrm>
            <a:off x="1895132" y="6532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2"/>
          <p:cNvSpPr/>
          <p:nvPr/>
        </p:nvSpPr>
        <p:spPr>
          <a:xfrm>
            <a:off x="33" y="5888107"/>
            <a:ext cx="12191955" cy="97233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32"/>
          <p:cNvSpPr txBox="1">
            <a:spLocks noGrp="1"/>
          </p:cNvSpPr>
          <p:nvPr>
            <p:ph type="title"/>
          </p:nvPr>
        </p:nvSpPr>
        <p:spPr>
          <a:xfrm>
            <a:off x="1895141" y="2139800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32"/>
          <p:cNvSpPr txBox="1">
            <a:spLocks noGrp="1"/>
          </p:cNvSpPr>
          <p:nvPr>
            <p:ph type="subTitle" idx="1"/>
          </p:nvPr>
        </p:nvSpPr>
        <p:spPr>
          <a:xfrm>
            <a:off x="1895133" y="3346803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1319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33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33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33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3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3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3"/>
          <p:cNvSpPr txBox="1">
            <a:spLocks noGrp="1"/>
          </p:cNvSpPr>
          <p:nvPr>
            <p:ph type="title"/>
          </p:nvPr>
        </p:nvSpPr>
        <p:spPr>
          <a:xfrm>
            <a:off x="2415333" y="2133333"/>
            <a:ext cx="2567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7" name="Google Shape;567;p33"/>
          <p:cNvSpPr txBox="1">
            <a:spLocks noGrp="1"/>
          </p:cNvSpPr>
          <p:nvPr>
            <p:ph type="subTitle" idx="1"/>
          </p:nvPr>
        </p:nvSpPr>
        <p:spPr>
          <a:xfrm>
            <a:off x="1403533" y="33338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9386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/>
          <p:nvPr/>
        </p:nvSpPr>
        <p:spPr>
          <a:xfrm flipH="1">
            <a:off x="-2047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4"/>
          <p:cNvSpPr/>
          <p:nvPr/>
        </p:nvSpPr>
        <p:spPr>
          <a:xfrm flipH="1">
            <a:off x="-1321322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4"/>
          <p:cNvSpPr/>
          <p:nvPr/>
        </p:nvSpPr>
        <p:spPr>
          <a:xfrm flipH="1">
            <a:off x="7240743" y="9802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4"/>
          <p:cNvSpPr/>
          <p:nvPr/>
        </p:nvSpPr>
        <p:spPr>
          <a:xfrm flipH="1">
            <a:off x="4591091" y="656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4"/>
          <p:cNvSpPr txBox="1">
            <a:spLocks noGrp="1"/>
          </p:cNvSpPr>
          <p:nvPr>
            <p:ph type="title"/>
          </p:nvPr>
        </p:nvSpPr>
        <p:spPr>
          <a:xfrm>
            <a:off x="7132133" y="2131733"/>
            <a:ext cx="26940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6" name="Google Shape;576;p34"/>
          <p:cNvSpPr txBox="1">
            <a:spLocks noGrp="1"/>
          </p:cNvSpPr>
          <p:nvPr>
            <p:ph type="subTitle" idx="1"/>
          </p:nvPr>
        </p:nvSpPr>
        <p:spPr>
          <a:xfrm>
            <a:off x="7132133" y="33451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62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5689C3A-2ACE-7A9B-57AF-C51874D34702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B9A781-3961-BF59-0F0E-C386F2FF470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1AABD02-CAF9-014E-BE98-875AE6D4A107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AEEE44DB-6790-E397-F5F9-DBCFDE91E4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DF7AE7-3BC9-284D-FED0-2C9D3A0E45F5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8441229-DF27-808D-40DD-FCBA3DC0A1A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/>
          </a:p>
        </p:txBody>
      </p:sp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B08EF04-033D-0FF0-5F32-248F7B3CE65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BED8B-FC0D-CD86-18C1-D44D9BE2DC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207" y="0"/>
            <a:ext cx="1650124" cy="16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0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219EAB77-EBF8-8D4A-FBE7-F560F132D2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B10BE8-685A-B089-4ECC-41E57B5D8D6F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2D6FE423-6C15-D194-17FD-56B89A3C4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36E1F2A7-B01B-6368-27E9-7F6C1979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CD9C173C-2560-B84D-A38C-583F54DC5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  <p:pic>
        <p:nvPicPr>
          <p:cNvPr id="31" name="Picture 3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69BAC5-D8A5-0D2E-2610-CC9FFE5B03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8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AC37A858-6003-1963-3CC9-FBDD66F10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541AAAC-5E6D-0792-6426-81ED47216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4FB2C24-4714-2C96-7533-944C2200F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  <p:pic>
        <p:nvPicPr>
          <p:cNvPr id="27" name="Picture 2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DCA9BE-856D-03C7-074C-BFB63B92FA5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7" r:id="rId15"/>
    <p:sldLayoutId id="2147483848" r:id="rId16"/>
    <p:sldLayoutId id="2147483850" r:id="rId1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pos="7242">
          <p15:clr>
            <a:srgbClr val="F26B43"/>
          </p15:clr>
        </p15:guide>
        <p15:guide id="8" pos="43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82D6E-5B30-A497-426D-DE6D7624471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207" y="0"/>
            <a:ext cx="1650124" cy="16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9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34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360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  <p:sldLayoutId id="2147483900" r:id="rId21"/>
    <p:sldLayoutId id="2147483901" r:id="rId22"/>
    <p:sldLayoutId id="2147483902" r:id="rId23"/>
    <p:sldLayoutId id="2147483903" r:id="rId24"/>
    <p:sldLayoutId id="2147483904" r:id="rId25"/>
    <p:sldLayoutId id="2147483905" r:id="rId26"/>
    <p:sldLayoutId id="2147483906" r:id="rId27"/>
    <p:sldLayoutId id="2147483907" r:id="rId28"/>
    <p:sldLayoutId id="2147483908" r:id="rId29"/>
    <p:sldLayoutId id="2147483909" r:id="rId30"/>
    <p:sldLayoutId id="2147483910" r:id="rId31"/>
    <p:sldLayoutId id="2147483911" r:id="rId32"/>
    <p:sldLayoutId id="2147483912" r:id="rId33"/>
    <p:sldLayoutId id="2147483913" r:id="rId34"/>
    <p:sldLayoutId id="2147483914" r:id="rId35"/>
    <p:sldLayoutId id="2147483915" r:id="rId36"/>
    <p:sldLayoutId id="2147483916" r:id="rId37"/>
    <p:sldLayoutId id="2147483917" r:id="rId38"/>
    <p:sldLayoutId id="2147483918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3.gif"/><Relationship Id="rId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9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I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k </a:t>
            </a: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19531" r="29283" b="19921"/>
          <a:stretch/>
        </p:blipFill>
        <p:spPr bwMode="auto">
          <a:xfrm>
            <a:off x="2438401" y="685800"/>
            <a:ext cx="80142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2438401" y="-142875"/>
            <a:ext cx="8014275" cy="124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63889"/>
          <a:stretch/>
        </p:blipFill>
        <p:spPr>
          <a:xfrm>
            <a:off x="1" y="-1"/>
            <a:ext cx="12176919" cy="542183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41376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 đà bò ở kẽ đá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39002" y="542183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654800" y="541335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35" y="5870055"/>
            <a:ext cx="324698" cy="70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07" y="124927"/>
            <a:ext cx="3309257" cy="1262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50892" r="8662" b="7715"/>
          <a:stretch>
            <a:fillRect/>
          </a:stretch>
        </p:blipFill>
        <p:spPr>
          <a:xfrm>
            <a:off x="3237877" y="1387681"/>
            <a:ext cx="5921517" cy="4064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2AA03-FCB8-4747-B524-017775B62272}"/>
              </a:ext>
            </a:extLst>
          </p:cNvPr>
          <p:cNvSpPr txBox="1"/>
          <p:nvPr/>
        </p:nvSpPr>
        <p:spPr>
          <a:xfrm>
            <a:off x="4907902" y="5470319"/>
            <a:ext cx="4721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146573" y="1743740"/>
            <a:ext cx="9802849" cy="4103391"/>
            <a:chOff x="603225" y="2182575"/>
            <a:chExt cx="2577800" cy="424450"/>
          </a:xfrm>
        </p:grpSpPr>
        <p:sp>
          <p:nvSpPr>
            <p:cNvPr id="9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15" y="1701918"/>
            <a:ext cx="3328477" cy="3546412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92" y="612844"/>
            <a:ext cx="2128564" cy="2267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70" y="-235986"/>
            <a:ext cx="2153488" cy="1942979"/>
          </a:xfrm>
          <a:prstGeom prst="rect">
            <a:avLst/>
          </a:prstGeom>
        </p:spPr>
      </p:pic>
      <p:pic>
        <p:nvPicPr>
          <p:cNvPr id="17" name="Picture 16" descr="A doll with pink hair&#10;&#10;Description automatically generated with low confidence">
            <a:extLst>
              <a:ext uri="{FF2B5EF4-FFF2-40B4-BE49-F238E27FC236}">
                <a16:creationId xmlns:a16="http://schemas.microsoft.com/office/drawing/2014/main" id="{73F8E7D2-A3F6-4659-8862-F0C028842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38" y="3891687"/>
            <a:ext cx="2951713" cy="2951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8E869-2C5A-30EF-8786-A2A41EE13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872" y="2763095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2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46"/>
          <p:cNvSpPr txBox="1">
            <a:spLocks noGrp="1"/>
          </p:cNvSpPr>
          <p:nvPr>
            <p:ph type="title"/>
          </p:nvPr>
        </p:nvSpPr>
        <p:spPr>
          <a:xfrm>
            <a:off x="1438347" y="1052623"/>
            <a:ext cx="9396177" cy="16539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prstTxWarp prst="textArchUp">
              <a:avLst/>
            </a:prstTxWarp>
            <a:noAutofit/>
          </a:bodyPr>
          <a:lstStyle/>
          <a:p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Tạm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sz="11500" dirty="0">
              <a:ln w="0">
                <a:solidFill>
                  <a:schemeClr val="tx1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rocante" panose="02000000000000000000" pitchFamily="50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631" name="Google Shape;1631;p46"/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1632" name="Google Shape;1632;p46"/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46"/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43" name="Google Shape;1643;p46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7" name="图片 4">
            <a:extLst>
              <a:ext uri="{FF2B5EF4-FFF2-40B4-BE49-F238E27FC236}">
                <a16:creationId xmlns:a16="http://schemas.microsoft.com/office/drawing/2014/main" id="{118CEE6A-BC45-9F7C-E56B-9DF7A42B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678146" y="1052623"/>
            <a:ext cx="8958756" cy="6177517"/>
          </a:xfrm>
          <a:prstGeom prst="rect">
            <a:avLst/>
          </a:prstGeom>
        </p:spPr>
      </p:pic>
      <p:grpSp>
        <p:nvGrpSpPr>
          <p:cNvPr id="178" name="Google Shape;1656;p46">
            <a:extLst>
              <a:ext uri="{FF2B5EF4-FFF2-40B4-BE49-F238E27FC236}">
                <a16:creationId xmlns:a16="http://schemas.microsoft.com/office/drawing/2014/main" id="{10ECFB45-0556-9A27-0FD6-28D841B706A5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179" name="Google Shape;1657;p46">
              <a:extLst>
                <a:ext uri="{FF2B5EF4-FFF2-40B4-BE49-F238E27FC236}">
                  <a16:creationId xmlns:a16="http://schemas.microsoft.com/office/drawing/2014/main" id="{83671FA8-4C98-47F3-7510-FDFB5B8636CC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658;p46">
              <a:extLst>
                <a:ext uri="{FF2B5EF4-FFF2-40B4-BE49-F238E27FC236}">
                  <a16:creationId xmlns:a16="http://schemas.microsoft.com/office/drawing/2014/main" id="{EA3F419C-2C1E-0541-35CF-2CE48ADCBAAE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659;p46">
              <a:extLst>
                <a:ext uri="{FF2B5EF4-FFF2-40B4-BE49-F238E27FC236}">
                  <a16:creationId xmlns:a16="http://schemas.microsoft.com/office/drawing/2014/main" id="{2F90370C-D83B-F565-8F4A-0CFD0F6009B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660;p46">
              <a:extLst>
                <a:ext uri="{FF2B5EF4-FFF2-40B4-BE49-F238E27FC236}">
                  <a16:creationId xmlns:a16="http://schemas.microsoft.com/office/drawing/2014/main" id="{E302EDEE-C822-39C5-E7EA-AD143316793E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661;p46">
              <a:extLst>
                <a:ext uri="{FF2B5EF4-FFF2-40B4-BE49-F238E27FC236}">
                  <a16:creationId xmlns:a16="http://schemas.microsoft.com/office/drawing/2014/main" id="{B920C272-04CD-95C1-2AF5-BB56E1DA24A8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662;p46">
              <a:extLst>
                <a:ext uri="{FF2B5EF4-FFF2-40B4-BE49-F238E27FC236}">
                  <a16:creationId xmlns:a16="http://schemas.microsoft.com/office/drawing/2014/main" id="{A9F27C06-CD42-A3B6-D6C9-BAF23C7A235C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663;p46">
              <a:extLst>
                <a:ext uri="{FF2B5EF4-FFF2-40B4-BE49-F238E27FC236}">
                  <a16:creationId xmlns:a16="http://schemas.microsoft.com/office/drawing/2014/main" id="{0F2B578D-DB35-F64E-4881-33ED9A8418A9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664;p46">
              <a:extLst>
                <a:ext uri="{FF2B5EF4-FFF2-40B4-BE49-F238E27FC236}">
                  <a16:creationId xmlns:a16="http://schemas.microsoft.com/office/drawing/2014/main" id="{C283A32A-4416-901B-22D4-0EF7C5C18DE3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665;p46">
              <a:extLst>
                <a:ext uri="{FF2B5EF4-FFF2-40B4-BE49-F238E27FC236}">
                  <a16:creationId xmlns:a16="http://schemas.microsoft.com/office/drawing/2014/main" id="{BEFB31FC-56A4-EBDB-2B26-7638A2B117D9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666;p46">
              <a:extLst>
                <a:ext uri="{FF2B5EF4-FFF2-40B4-BE49-F238E27FC236}">
                  <a16:creationId xmlns:a16="http://schemas.microsoft.com/office/drawing/2014/main" id="{7E0B6746-2C79-F682-E550-5EF38B077F74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667;p46">
              <a:extLst>
                <a:ext uri="{FF2B5EF4-FFF2-40B4-BE49-F238E27FC236}">
                  <a16:creationId xmlns:a16="http://schemas.microsoft.com/office/drawing/2014/main" id="{0B0341F2-3EE8-8EEE-E7DD-09BE8A2A5F36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668;p46">
              <a:extLst>
                <a:ext uri="{FF2B5EF4-FFF2-40B4-BE49-F238E27FC236}">
                  <a16:creationId xmlns:a16="http://schemas.microsoft.com/office/drawing/2014/main" id="{5E875F7E-41DA-1DBE-2EC1-A1FB2A1A7799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669;p46">
              <a:extLst>
                <a:ext uri="{FF2B5EF4-FFF2-40B4-BE49-F238E27FC236}">
                  <a16:creationId xmlns:a16="http://schemas.microsoft.com/office/drawing/2014/main" id="{D2491C58-B968-5ED5-82F6-30620BD71A77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670;p46">
              <a:extLst>
                <a:ext uri="{FF2B5EF4-FFF2-40B4-BE49-F238E27FC236}">
                  <a16:creationId xmlns:a16="http://schemas.microsoft.com/office/drawing/2014/main" id="{B4DCFEE1-A9C9-880B-A724-8C5C1EB4115F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671;p46">
              <a:extLst>
                <a:ext uri="{FF2B5EF4-FFF2-40B4-BE49-F238E27FC236}">
                  <a16:creationId xmlns:a16="http://schemas.microsoft.com/office/drawing/2014/main" id="{25268B83-2C4E-160F-CCE8-8150FF5717B3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672;p46">
              <a:extLst>
                <a:ext uri="{FF2B5EF4-FFF2-40B4-BE49-F238E27FC236}">
                  <a16:creationId xmlns:a16="http://schemas.microsoft.com/office/drawing/2014/main" id="{424B4286-9863-B115-B919-8F30EAC2441B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673;p46">
              <a:extLst>
                <a:ext uri="{FF2B5EF4-FFF2-40B4-BE49-F238E27FC236}">
                  <a16:creationId xmlns:a16="http://schemas.microsoft.com/office/drawing/2014/main" id="{2C5E90CE-E1CF-55EF-996C-B307E1BF58FF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674;p46">
              <a:extLst>
                <a:ext uri="{FF2B5EF4-FFF2-40B4-BE49-F238E27FC236}">
                  <a16:creationId xmlns:a16="http://schemas.microsoft.com/office/drawing/2014/main" id="{39CA455B-80DC-17D6-C025-60B71A88C79E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675;p46">
              <a:extLst>
                <a:ext uri="{FF2B5EF4-FFF2-40B4-BE49-F238E27FC236}">
                  <a16:creationId xmlns:a16="http://schemas.microsoft.com/office/drawing/2014/main" id="{1FAB2ECE-3B9E-10E5-26CE-4825056A158F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676;p46">
              <a:extLst>
                <a:ext uri="{FF2B5EF4-FFF2-40B4-BE49-F238E27FC236}">
                  <a16:creationId xmlns:a16="http://schemas.microsoft.com/office/drawing/2014/main" id="{C70CA701-5119-8B87-EF30-D3E5A3CBC1C7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677;p46">
              <a:extLst>
                <a:ext uri="{FF2B5EF4-FFF2-40B4-BE49-F238E27FC236}">
                  <a16:creationId xmlns:a16="http://schemas.microsoft.com/office/drawing/2014/main" id="{EB6C85C2-8D64-8430-2926-D4D706CE968C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678;p46">
              <a:extLst>
                <a:ext uri="{FF2B5EF4-FFF2-40B4-BE49-F238E27FC236}">
                  <a16:creationId xmlns:a16="http://schemas.microsoft.com/office/drawing/2014/main" id="{75C240F4-3587-56D1-26AE-1A88850AD104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679;p46">
              <a:extLst>
                <a:ext uri="{FF2B5EF4-FFF2-40B4-BE49-F238E27FC236}">
                  <a16:creationId xmlns:a16="http://schemas.microsoft.com/office/drawing/2014/main" id="{DB069993-9D42-5517-8CF8-0F9BDCC2056E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680;p46">
              <a:extLst>
                <a:ext uri="{FF2B5EF4-FFF2-40B4-BE49-F238E27FC236}">
                  <a16:creationId xmlns:a16="http://schemas.microsoft.com/office/drawing/2014/main" id="{67668E56-2A30-BC5C-3B63-6B23EADD7900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681;p46">
              <a:extLst>
                <a:ext uri="{FF2B5EF4-FFF2-40B4-BE49-F238E27FC236}">
                  <a16:creationId xmlns:a16="http://schemas.microsoft.com/office/drawing/2014/main" id="{6E59FA9D-3D75-5383-99A0-4FA1997D629F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682;p46">
              <a:extLst>
                <a:ext uri="{FF2B5EF4-FFF2-40B4-BE49-F238E27FC236}">
                  <a16:creationId xmlns:a16="http://schemas.microsoft.com/office/drawing/2014/main" id="{F78F336C-DC3A-13ED-4691-216B62551C7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683;p46">
              <a:extLst>
                <a:ext uri="{FF2B5EF4-FFF2-40B4-BE49-F238E27FC236}">
                  <a16:creationId xmlns:a16="http://schemas.microsoft.com/office/drawing/2014/main" id="{D526D1F5-B0A4-54C4-A140-84F7EEF8F278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684;p46">
              <a:extLst>
                <a:ext uri="{FF2B5EF4-FFF2-40B4-BE49-F238E27FC236}">
                  <a16:creationId xmlns:a16="http://schemas.microsoft.com/office/drawing/2014/main" id="{931F3F6B-82D8-81C7-DF28-428656F47C76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685;p46">
              <a:extLst>
                <a:ext uri="{FF2B5EF4-FFF2-40B4-BE49-F238E27FC236}">
                  <a16:creationId xmlns:a16="http://schemas.microsoft.com/office/drawing/2014/main" id="{8D6E0E4B-8418-E1CE-6F51-D04EB7698C1E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686;p46">
              <a:extLst>
                <a:ext uri="{FF2B5EF4-FFF2-40B4-BE49-F238E27FC236}">
                  <a16:creationId xmlns:a16="http://schemas.microsoft.com/office/drawing/2014/main" id="{9240E53B-9C09-9E75-E28D-3B88BA7A69EA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687;p46">
              <a:extLst>
                <a:ext uri="{FF2B5EF4-FFF2-40B4-BE49-F238E27FC236}">
                  <a16:creationId xmlns:a16="http://schemas.microsoft.com/office/drawing/2014/main" id="{3A5A1138-E5E4-39E9-3895-C3CA67F75E02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688;p46">
              <a:extLst>
                <a:ext uri="{FF2B5EF4-FFF2-40B4-BE49-F238E27FC236}">
                  <a16:creationId xmlns:a16="http://schemas.microsoft.com/office/drawing/2014/main" id="{46E60CC2-3FB1-C543-F455-DF15CF1FC2DD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689;p46">
              <a:extLst>
                <a:ext uri="{FF2B5EF4-FFF2-40B4-BE49-F238E27FC236}">
                  <a16:creationId xmlns:a16="http://schemas.microsoft.com/office/drawing/2014/main" id="{5A6A75A6-1B9D-1133-6580-BABB531C6AD2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690;p46">
              <a:extLst>
                <a:ext uri="{FF2B5EF4-FFF2-40B4-BE49-F238E27FC236}">
                  <a16:creationId xmlns:a16="http://schemas.microsoft.com/office/drawing/2014/main" id="{BCE6BD47-33C1-9EF8-E0E9-E5EF3ADA4E95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691;p46">
              <a:extLst>
                <a:ext uri="{FF2B5EF4-FFF2-40B4-BE49-F238E27FC236}">
                  <a16:creationId xmlns:a16="http://schemas.microsoft.com/office/drawing/2014/main" id="{6C61D3CC-DD2D-C1BB-3046-C37A91AB6551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692;p46">
              <a:extLst>
                <a:ext uri="{FF2B5EF4-FFF2-40B4-BE49-F238E27FC236}">
                  <a16:creationId xmlns:a16="http://schemas.microsoft.com/office/drawing/2014/main" id="{86B7D2A0-8805-BB0D-F42B-B1AD28E4666F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693;p46">
              <a:extLst>
                <a:ext uri="{FF2B5EF4-FFF2-40B4-BE49-F238E27FC236}">
                  <a16:creationId xmlns:a16="http://schemas.microsoft.com/office/drawing/2014/main" id="{4AC4020B-5A78-AB56-2C29-3716CD6F99CD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694;p46">
              <a:extLst>
                <a:ext uri="{FF2B5EF4-FFF2-40B4-BE49-F238E27FC236}">
                  <a16:creationId xmlns:a16="http://schemas.microsoft.com/office/drawing/2014/main" id="{39F1FBF1-930F-B054-9907-A694839B7913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695;p46">
              <a:extLst>
                <a:ext uri="{FF2B5EF4-FFF2-40B4-BE49-F238E27FC236}">
                  <a16:creationId xmlns:a16="http://schemas.microsoft.com/office/drawing/2014/main" id="{25572227-440C-27A3-5E73-0C97EF1104B2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696;p46">
              <a:extLst>
                <a:ext uri="{FF2B5EF4-FFF2-40B4-BE49-F238E27FC236}">
                  <a16:creationId xmlns:a16="http://schemas.microsoft.com/office/drawing/2014/main" id="{C59E2562-BF0C-6D57-21AC-3A0F9E60F469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697;p46">
              <a:extLst>
                <a:ext uri="{FF2B5EF4-FFF2-40B4-BE49-F238E27FC236}">
                  <a16:creationId xmlns:a16="http://schemas.microsoft.com/office/drawing/2014/main" id="{17836757-7D90-3C20-FBF5-6915E0922BA1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698;p46">
              <a:extLst>
                <a:ext uri="{FF2B5EF4-FFF2-40B4-BE49-F238E27FC236}">
                  <a16:creationId xmlns:a16="http://schemas.microsoft.com/office/drawing/2014/main" id="{44206ED8-41EF-553D-ACAE-E4B7E8209274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1" name="Google Shape;1734;p46">
            <a:extLst>
              <a:ext uri="{FF2B5EF4-FFF2-40B4-BE49-F238E27FC236}">
                <a16:creationId xmlns:a16="http://schemas.microsoft.com/office/drawing/2014/main" id="{9D2C02B0-EA3A-4C80-1B8E-094461B0FFCA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222" name="Google Shape;1735;p46">
              <a:extLst>
                <a:ext uri="{FF2B5EF4-FFF2-40B4-BE49-F238E27FC236}">
                  <a16:creationId xmlns:a16="http://schemas.microsoft.com/office/drawing/2014/main" id="{900B4AFC-8FBE-E0D2-8A2D-4EAFD8BD74CB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1736;p46">
              <a:extLst>
                <a:ext uri="{FF2B5EF4-FFF2-40B4-BE49-F238E27FC236}">
                  <a16:creationId xmlns:a16="http://schemas.microsoft.com/office/drawing/2014/main" id="{BC33EF2F-EE98-45EC-5FA7-9B5683F6FDE3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1737;p46">
              <a:extLst>
                <a:ext uri="{FF2B5EF4-FFF2-40B4-BE49-F238E27FC236}">
                  <a16:creationId xmlns:a16="http://schemas.microsoft.com/office/drawing/2014/main" id="{F86F8FC0-535B-2DA0-5EB9-0075200FD25B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1738;p46">
              <a:extLst>
                <a:ext uri="{FF2B5EF4-FFF2-40B4-BE49-F238E27FC236}">
                  <a16:creationId xmlns:a16="http://schemas.microsoft.com/office/drawing/2014/main" id="{6882932A-1BF0-2C56-47A3-2D46E963CA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1739;p46">
              <a:extLst>
                <a:ext uri="{FF2B5EF4-FFF2-40B4-BE49-F238E27FC236}">
                  <a16:creationId xmlns:a16="http://schemas.microsoft.com/office/drawing/2014/main" id="{C522C4CA-1E98-8F40-8649-CEB750214AAF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1740;p46">
              <a:extLst>
                <a:ext uri="{FF2B5EF4-FFF2-40B4-BE49-F238E27FC236}">
                  <a16:creationId xmlns:a16="http://schemas.microsoft.com/office/drawing/2014/main" id="{AE0AFC03-248D-EF9C-8FA1-791FC48CCE62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1741;p46">
              <a:extLst>
                <a:ext uri="{FF2B5EF4-FFF2-40B4-BE49-F238E27FC236}">
                  <a16:creationId xmlns:a16="http://schemas.microsoft.com/office/drawing/2014/main" id="{528A02A4-7AD4-728B-8BE8-8EC58002F7DA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1742;p46">
              <a:extLst>
                <a:ext uri="{FF2B5EF4-FFF2-40B4-BE49-F238E27FC236}">
                  <a16:creationId xmlns:a16="http://schemas.microsoft.com/office/drawing/2014/main" id="{CB28F325-E953-84E0-B115-85F54A2D1DE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1743;p46">
              <a:extLst>
                <a:ext uri="{FF2B5EF4-FFF2-40B4-BE49-F238E27FC236}">
                  <a16:creationId xmlns:a16="http://schemas.microsoft.com/office/drawing/2014/main" id="{652CEB18-39BF-F124-A3D9-EC9A59885B4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1744;p46">
              <a:extLst>
                <a:ext uri="{FF2B5EF4-FFF2-40B4-BE49-F238E27FC236}">
                  <a16:creationId xmlns:a16="http://schemas.microsoft.com/office/drawing/2014/main" id="{031E03FA-8031-AF56-624D-60E437081B0D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1745;p46">
              <a:extLst>
                <a:ext uri="{FF2B5EF4-FFF2-40B4-BE49-F238E27FC236}">
                  <a16:creationId xmlns:a16="http://schemas.microsoft.com/office/drawing/2014/main" id="{5073676A-7ECE-8C29-7C0B-DB0C3A47D73E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1746;p46">
              <a:extLst>
                <a:ext uri="{FF2B5EF4-FFF2-40B4-BE49-F238E27FC236}">
                  <a16:creationId xmlns:a16="http://schemas.microsoft.com/office/drawing/2014/main" id="{D1F1206D-275E-580B-F341-2A2BA7F8C0EB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1747;p46">
              <a:extLst>
                <a:ext uri="{FF2B5EF4-FFF2-40B4-BE49-F238E27FC236}">
                  <a16:creationId xmlns:a16="http://schemas.microsoft.com/office/drawing/2014/main" id="{EA34803B-586F-48B9-23FA-08DFDA4ADE4E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1748;p46">
              <a:extLst>
                <a:ext uri="{FF2B5EF4-FFF2-40B4-BE49-F238E27FC236}">
                  <a16:creationId xmlns:a16="http://schemas.microsoft.com/office/drawing/2014/main" id="{E3E23CE4-9D9D-C23B-2348-D6D0833868CE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1749;p46">
              <a:extLst>
                <a:ext uri="{FF2B5EF4-FFF2-40B4-BE49-F238E27FC236}">
                  <a16:creationId xmlns:a16="http://schemas.microsoft.com/office/drawing/2014/main" id="{460F0D62-9F87-DF6B-1DE4-634669185187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1750;p46">
              <a:extLst>
                <a:ext uri="{FF2B5EF4-FFF2-40B4-BE49-F238E27FC236}">
                  <a16:creationId xmlns:a16="http://schemas.microsoft.com/office/drawing/2014/main" id="{FD679DED-C7DA-BB19-F982-3E644E17D8BC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1751;p46">
              <a:extLst>
                <a:ext uri="{FF2B5EF4-FFF2-40B4-BE49-F238E27FC236}">
                  <a16:creationId xmlns:a16="http://schemas.microsoft.com/office/drawing/2014/main" id="{17AEBFFD-2B99-D7A1-4ADC-E1783700F9B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1752;p46">
              <a:extLst>
                <a:ext uri="{FF2B5EF4-FFF2-40B4-BE49-F238E27FC236}">
                  <a16:creationId xmlns:a16="http://schemas.microsoft.com/office/drawing/2014/main" id="{F709205D-B1D2-3C07-4886-EBEEFB8385A5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1753;p46">
              <a:extLst>
                <a:ext uri="{FF2B5EF4-FFF2-40B4-BE49-F238E27FC236}">
                  <a16:creationId xmlns:a16="http://schemas.microsoft.com/office/drawing/2014/main" id="{EB4685C4-63B3-FE1A-AA0E-4B02D3FCDD61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1754;p46">
              <a:extLst>
                <a:ext uri="{FF2B5EF4-FFF2-40B4-BE49-F238E27FC236}">
                  <a16:creationId xmlns:a16="http://schemas.microsoft.com/office/drawing/2014/main" id="{F91FF6BB-BFC5-C322-2040-FD80303138E6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1755;p46">
              <a:extLst>
                <a:ext uri="{FF2B5EF4-FFF2-40B4-BE49-F238E27FC236}">
                  <a16:creationId xmlns:a16="http://schemas.microsoft.com/office/drawing/2014/main" id="{1D0AA14B-B774-3EAE-814A-F8D88F22E2D8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1756;p46">
              <a:extLst>
                <a:ext uri="{FF2B5EF4-FFF2-40B4-BE49-F238E27FC236}">
                  <a16:creationId xmlns:a16="http://schemas.microsoft.com/office/drawing/2014/main" id="{982B3FBD-AC8E-CFC6-A07E-19702DB2D12B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1757;p46">
              <a:extLst>
                <a:ext uri="{FF2B5EF4-FFF2-40B4-BE49-F238E27FC236}">
                  <a16:creationId xmlns:a16="http://schemas.microsoft.com/office/drawing/2014/main" id="{B7ACCE29-34B9-3AB7-0DCE-EC55280480D4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1758;p46">
              <a:extLst>
                <a:ext uri="{FF2B5EF4-FFF2-40B4-BE49-F238E27FC236}">
                  <a16:creationId xmlns:a16="http://schemas.microsoft.com/office/drawing/2014/main" id="{39453E93-E633-04A4-8D4F-BFE23711B6B6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1759;p46">
              <a:extLst>
                <a:ext uri="{FF2B5EF4-FFF2-40B4-BE49-F238E27FC236}">
                  <a16:creationId xmlns:a16="http://schemas.microsoft.com/office/drawing/2014/main" id="{07363F74-62E8-55E6-D7B0-7FB19E5DF93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1760;p46">
              <a:extLst>
                <a:ext uri="{FF2B5EF4-FFF2-40B4-BE49-F238E27FC236}">
                  <a16:creationId xmlns:a16="http://schemas.microsoft.com/office/drawing/2014/main" id="{3E82C5F1-7410-9EC1-E034-99DEF762D3EE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1761;p46">
              <a:extLst>
                <a:ext uri="{FF2B5EF4-FFF2-40B4-BE49-F238E27FC236}">
                  <a16:creationId xmlns:a16="http://schemas.microsoft.com/office/drawing/2014/main" id="{546D6786-90EE-34D1-0522-D0105275EDB9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1762;p46">
              <a:extLst>
                <a:ext uri="{FF2B5EF4-FFF2-40B4-BE49-F238E27FC236}">
                  <a16:creationId xmlns:a16="http://schemas.microsoft.com/office/drawing/2014/main" id="{40B71A86-CE7D-EFA8-35B5-032BE72696B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1763;p46">
              <a:extLst>
                <a:ext uri="{FF2B5EF4-FFF2-40B4-BE49-F238E27FC236}">
                  <a16:creationId xmlns:a16="http://schemas.microsoft.com/office/drawing/2014/main" id="{607586AB-C707-C98F-3E5D-9414151DD81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1764;p46">
              <a:extLst>
                <a:ext uri="{FF2B5EF4-FFF2-40B4-BE49-F238E27FC236}">
                  <a16:creationId xmlns:a16="http://schemas.microsoft.com/office/drawing/2014/main" id="{BAB21E4F-4A43-42A2-E48A-EB0C6A1A3DE4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1765;p46">
              <a:extLst>
                <a:ext uri="{FF2B5EF4-FFF2-40B4-BE49-F238E27FC236}">
                  <a16:creationId xmlns:a16="http://schemas.microsoft.com/office/drawing/2014/main" id="{ED3A65A0-1729-1D43-3940-6E0F204B1BAA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1766;p46">
              <a:extLst>
                <a:ext uri="{FF2B5EF4-FFF2-40B4-BE49-F238E27FC236}">
                  <a16:creationId xmlns:a16="http://schemas.microsoft.com/office/drawing/2014/main" id="{8BBC0F7A-4395-3C04-8F79-C98AEF64FAC0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1767;p46">
              <a:extLst>
                <a:ext uri="{FF2B5EF4-FFF2-40B4-BE49-F238E27FC236}">
                  <a16:creationId xmlns:a16="http://schemas.microsoft.com/office/drawing/2014/main" id="{80830C8E-5D15-40C0-4837-60903EE4702B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1768;p46">
              <a:extLst>
                <a:ext uri="{FF2B5EF4-FFF2-40B4-BE49-F238E27FC236}">
                  <a16:creationId xmlns:a16="http://schemas.microsoft.com/office/drawing/2014/main" id="{750E780F-6374-F20A-BFCE-C6AE4472D477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id="{A3B6C52F-7F26-1A83-855A-4B091C153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502E5-F56E-D7B7-9FD4-E30385632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357" y="3247674"/>
            <a:ext cx="5376295" cy="14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BE773A-31CE-5E84-9301-307013C0D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04DFFF-1D95-144D-E944-C98C3A840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A5916-79A4-438A-3329-614488FEA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FD642-5947-6A1F-9C74-509DF4709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26" y="183346"/>
            <a:ext cx="4645214" cy="475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FF0166-8185-A06B-0A80-E205F29778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BC87AD-CC4E-43B3-3B4A-9318CEE8C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748" y="694207"/>
            <a:ext cx="8454940" cy="5202466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A706F6-9FA5-EEFF-CB20-850324C70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07C931-4E34-C50E-7B08-6826BDF6F023}"/>
              </a:ext>
            </a:extLst>
          </p:cNvPr>
          <p:cNvSpPr txBox="1"/>
          <p:nvPr/>
        </p:nvSpPr>
        <p:spPr>
          <a:xfrm>
            <a:off x="3744597" y="1235212"/>
            <a:ext cx="4725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B5A73B-E85B-F0D3-FB58-D42FBDA1E2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93782" y="4804254"/>
            <a:ext cx="1224004" cy="1944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38277C-A0E6-BDC2-D923-FFC7C308A0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5929" y="4308855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AF7C58-4D7B-C1CA-2375-680F325C54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620" y="1754851"/>
            <a:ext cx="4285859" cy="81083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D7FEEBEA-271A-3917-FC78-3BE702C1C9D0}"/>
              </a:ext>
            </a:extLst>
          </p:cNvPr>
          <p:cNvSpPr txBox="1">
            <a:spLocks/>
          </p:cNvSpPr>
          <p:nvPr/>
        </p:nvSpPr>
        <p:spPr>
          <a:xfrm>
            <a:off x="644209" y="356831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  </a:t>
            </a:r>
            <a:r>
              <a:rPr lang="en-US" sz="96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9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K   </a:t>
            </a:r>
            <a:r>
              <a:rPr lang="en-US" sz="96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9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FF808-F17A-691C-B271-3F7595CF28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5228" y="2709625"/>
            <a:ext cx="23837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D635641-85A7-63EC-3FDB-882FB6E9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24977" r="10831" b="21362"/>
          <a:stretch/>
        </p:blipFill>
        <p:spPr>
          <a:xfrm>
            <a:off x="1831181" y="692705"/>
            <a:ext cx="8180533" cy="5616000"/>
          </a:xfrm>
          <a:prstGeom prst="rect">
            <a:avLst/>
          </a:prstGeom>
          <a:effectLst>
            <a:innerShdw blurRad="63500">
              <a:schemeClr val="bg1">
                <a:lumMod val="65000"/>
                <a:alpha val="30000"/>
              </a:scheme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A4D219-2A41-01D7-813E-00D4AE6FB8F0}"/>
              </a:ext>
            </a:extLst>
          </p:cNvPr>
          <p:cNvSpPr txBox="1"/>
          <p:nvPr/>
        </p:nvSpPr>
        <p:spPr>
          <a:xfrm>
            <a:off x="1059002" y="1693273"/>
            <a:ext cx="141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Gợi ý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889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A7C1AF-2AED-693C-CADB-868A29680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925569"/>
            <a:ext cx="12192000" cy="1932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74A0EA-B3E6-7A8D-8B31-2DF9609BA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762" y="82834"/>
            <a:ext cx="2043492" cy="2052000"/>
          </a:xfrm>
          <a:prstGeom prst="rect">
            <a:avLst/>
          </a:prstGeom>
        </p:spPr>
      </p:pic>
      <p:pic>
        <p:nvPicPr>
          <p:cNvPr id="1026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951FD519-43F2-CAF9-0F69-74BEB78D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5" y="2011332"/>
            <a:ext cx="540000" cy="540000"/>
          </a:xfrm>
          <a:prstGeom prst="rect">
            <a:avLst/>
          </a:prstGeom>
          <a:noFill/>
          <a:effectLst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id="{FDE3FCA7-32C8-6555-CD59-FC6511953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00" y="314482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id="{F9C9BEB8-D202-9A18-6D0E-857493C6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1249" y="2798496"/>
            <a:ext cx="3545288" cy="354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59D1CE-DAA7-01D2-E411-725C859BD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8041" y="1933033"/>
            <a:ext cx="7590178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9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58" y="136479"/>
            <a:ext cx="4250093" cy="1228299"/>
          </a:xfrm>
          <a:prstGeom prst="rect">
            <a:avLst/>
          </a:prstGeom>
        </p:spPr>
      </p:pic>
      <p:pic>
        <p:nvPicPr>
          <p:cNvPr id="5" name="310585463894571059">
            <a:hlinkClick r:id="" action="ppaction://media"/>
            <a:extLst>
              <a:ext uri="{FF2B5EF4-FFF2-40B4-BE49-F238E27FC236}">
                <a16:creationId xmlns:a16="http://schemas.microsoft.com/office/drawing/2014/main" id="{E905E9A9-0DC1-D8EB-7B59-5AB53CCD5B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0570" y="1320800"/>
            <a:ext cx="6150610" cy="491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5500"/>
            <a:ext cx="4344537" cy="1255594"/>
          </a:xfrm>
          <a:prstGeom prst="rect">
            <a:avLst/>
          </a:prstGeom>
        </p:spPr>
      </p:pic>
      <p:pic>
        <p:nvPicPr>
          <p:cNvPr id="3" name="2939666556195697808">
            <a:hlinkClick r:id="" action="ppaction://media"/>
            <a:extLst>
              <a:ext uri="{FF2B5EF4-FFF2-40B4-BE49-F238E27FC236}">
                <a16:creationId xmlns:a16="http://schemas.microsoft.com/office/drawing/2014/main" id="{45E9D6E4-B7BF-576C-E070-FE6EC607AD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49" y="1143000"/>
            <a:ext cx="5915025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515" y="1"/>
            <a:ext cx="4486206" cy="1296537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C23A7D02-2AC4-06ED-63B6-2B608169C5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7639" y="1496060"/>
            <a:ext cx="10017059" cy="4538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0573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Ł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9316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3134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5434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3051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 kì đà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78</Words>
  <Application>Microsoft Macintosh PowerPoint</Application>
  <PresentationFormat>Widescreen</PresentationFormat>
  <Paragraphs>25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44" baseType="lpstr">
      <vt:lpstr>#9Slide05 FS Blonde Script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Fredoka One</vt:lpstr>
      <vt:lpstr>HP001 4 hàng</vt:lpstr>
      <vt:lpstr>HP001 TD 4H</vt:lpstr>
      <vt:lpstr>iCiel Crocante</vt:lpstr>
      <vt:lpstr>Itim</vt:lpstr>
      <vt:lpstr>Lato</vt:lpstr>
      <vt:lpstr>Livvic</vt:lpstr>
      <vt:lpstr>Patrick Hand</vt:lpstr>
      <vt:lpstr>Roboto</vt:lpstr>
      <vt:lpstr>Roboto Condensed Light</vt:lpstr>
      <vt:lpstr>Times New Roman</vt:lpstr>
      <vt:lpstr>UVN Banh Mi</vt:lpstr>
      <vt:lpstr>字体视界-细黑体手写字体</vt:lpstr>
      <vt:lpstr>字魂160号-檀宋</vt:lpstr>
      <vt:lpstr>汉仪润圆-65W</vt:lpstr>
      <vt:lpstr>3_Office Theme</vt:lpstr>
      <vt:lpstr>Office Theme</vt:lpstr>
      <vt:lpstr>1_Office 主题​​</vt:lpstr>
      <vt:lpstr>1_Office Theme</vt:lpstr>
      <vt:lpstr>Custom Design</vt:lpstr>
      <vt:lpstr>World Bee Day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biệt! 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Microsoft Office User</cp:lastModifiedBy>
  <cp:revision>64</cp:revision>
  <dcterms:created xsi:type="dcterms:W3CDTF">2020-08-06T11:51:00Z</dcterms:created>
  <dcterms:modified xsi:type="dcterms:W3CDTF">2025-12-21T13:06:47Z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