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9" r:id="rId2"/>
    <p:sldMasterId id="2147483710" r:id="rId3"/>
    <p:sldMasterId id="2147483787" r:id="rId4"/>
    <p:sldMasterId id="2147483823" r:id="rId5"/>
    <p:sldMasterId id="2147483835" r:id="rId6"/>
    <p:sldMasterId id="2147483851" r:id="rId7"/>
    <p:sldMasterId id="2147483864" r:id="rId8"/>
    <p:sldMasterId id="2147483877" r:id="rId9"/>
  </p:sldMasterIdLst>
  <p:notesMasterIdLst>
    <p:notesMasterId r:id="rId20"/>
  </p:notesMasterIdLst>
  <p:sldIdLst>
    <p:sldId id="313" r:id="rId10"/>
    <p:sldId id="499" r:id="rId11"/>
    <p:sldId id="526" r:id="rId12"/>
    <p:sldId id="261" r:id="rId13"/>
    <p:sldId id="270" r:id="rId14"/>
    <p:sldId id="271" r:id="rId15"/>
    <p:sldId id="286" r:id="rId16"/>
    <p:sldId id="280" r:id="rId17"/>
    <p:sldId id="268" r:id="rId18"/>
    <p:sldId id="40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288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41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886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65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161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868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497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950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19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44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426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480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8209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379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329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943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85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446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899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87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748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42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88825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19215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82852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47020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69373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7931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91280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9165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9834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833085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260682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96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31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28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82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71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38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70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44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08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22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46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802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61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11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89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88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87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90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78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134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25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59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599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49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1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52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37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635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26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784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70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06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67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7323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9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625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555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8949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372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699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4224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166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0935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8651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7E33-DEE0-4FC2-83AC-948BA07729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4CD75E1-9351-67F4-C208-535AE096F1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B377B1-E466-7121-4AC8-298B5CF2E6E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1FE9D2-9861-A727-37D2-CDB1FCACA0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719B16-09EB-2B81-2514-9DFA8E1A44C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34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C9CCC2-8216-7DCE-82AE-40DA131E00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4F6F16-A287-B678-5FF5-1629BF2D8D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00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98E42A-7AF9-6803-0079-C01FC9E181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83" y="175688"/>
            <a:ext cx="1435021" cy="143502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24139F-3F41-F13F-4820-66C7663A80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17568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9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FFEED88-D38D-43DC-A41A-DDF15E183B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EBD7C4-7165-FDB9-8E1C-13EB09BDCA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81097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3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89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882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E342547-37E1-49BC-B59D-2831FB16E6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85772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2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36165" y="2591318"/>
            <a:ext cx="4961616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ÔN TẬP VÀ KỂ CHUYỆN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endParaRPr lang="vi-VN" sz="5334" dirty="0">
              <a:solidFill>
                <a:srgbClr val="50A793"/>
              </a:solidFill>
              <a:latin typeface="#9Slide07 SFU Jamaica" panose="00000400000000000000" pitchFamily="2" charset="-93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39F1ECB7-BFFB-BBE0-4975-30882A625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96" y="134319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C52F45-0BC7-68C6-0FE0-D2A2844443BB}"/>
              </a:ext>
            </a:extLst>
          </p:cNvPr>
          <p:cNvSpPr txBox="1"/>
          <p:nvPr/>
        </p:nvSpPr>
        <p:spPr>
          <a:xfrm>
            <a:off x="2370914" y="1250304"/>
            <a:ext cx="7655588" cy="3166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algn="ctr">
              <a:lnSpc>
                <a:spcPct val="120000"/>
              </a:lnSpc>
            </a:pPr>
            <a:r>
              <a:rPr lang="en-US" sz="8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639B6-0495-A8BA-2E50-9D558DBC2088}"/>
              </a:ext>
            </a:extLst>
          </p:cNvPr>
          <p:cNvSpPr txBox="1"/>
          <p:nvPr/>
        </p:nvSpPr>
        <p:spPr>
          <a:xfrm>
            <a:off x="2349649" y="176415"/>
            <a:ext cx="7655588" cy="108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0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15</a:t>
            </a:r>
          </a:p>
        </p:txBody>
      </p:sp>
    </p:spTree>
    <p:extLst>
      <p:ext uri="{BB962C8B-B14F-4D97-AF65-F5344CB8AC3E}">
        <p14:creationId xmlns:p14="http://schemas.microsoft.com/office/powerpoint/2010/main" val="42564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EE126F-6359-60EA-ECF5-C108EC0B5D4E}"/>
              </a:ext>
            </a:extLst>
          </p:cNvPr>
          <p:cNvSpPr txBox="1"/>
          <p:nvPr/>
        </p:nvSpPr>
        <p:spPr>
          <a:xfrm>
            <a:off x="2438406" y="1860663"/>
            <a:ext cx="750438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3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3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7405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8D80DCDD-4398-6AC5-C5B8-CD714F60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8" y="1017195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736370F-AE45-F95B-F65E-457FC0BDFC0A}"/>
              </a:ext>
            </a:extLst>
          </p:cNvPr>
          <p:cNvGrpSpPr/>
          <p:nvPr/>
        </p:nvGrpSpPr>
        <p:grpSpPr>
          <a:xfrm>
            <a:off x="425303" y="332606"/>
            <a:ext cx="2243470" cy="941185"/>
            <a:chOff x="63500" y="1429216"/>
            <a:chExt cx="1686776" cy="705889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C6CA0E19-19C0-8F10-42CC-E1BD6EF0676B}"/>
                </a:ext>
              </a:extLst>
            </p:cNvPr>
            <p:cNvSpPr/>
            <p:nvPr/>
          </p:nvSpPr>
          <p:spPr>
            <a:xfrm>
              <a:off x="384358" y="1429216"/>
              <a:ext cx="136591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016EE0B-A98A-FA94-4EEA-F1FFB2F7525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C87155EC-B15E-A03C-F4E4-D4A3C79FE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594984"/>
              </p:ext>
            </p:extLst>
          </p:nvPr>
        </p:nvGraphicFramePr>
        <p:xfrm>
          <a:off x="2890256" y="1416861"/>
          <a:ext cx="7798026" cy="427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96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" name="Title 1">
            <a:extLst>
              <a:ext uri="{FF2B5EF4-FFF2-40B4-BE49-F238E27FC236}">
                <a16:creationId xmlns:a16="http://schemas.microsoft.com/office/drawing/2014/main" id="{5897D604-46FC-6D24-D808-2D7245576E59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890A9CD-10DD-E639-AC98-3DE5AE61D524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AF0E359-59BB-4483-C3E1-BE5D58CF69F3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770F2FC-00F7-B0DA-D8C9-9B78877DA25F}"/>
              </a:ext>
            </a:extLst>
          </p:cNvPr>
          <p:cNvSpPr txBox="1">
            <a:spLocks/>
          </p:cNvSpPr>
          <p:nvPr/>
        </p:nvSpPr>
        <p:spPr>
          <a:xfrm>
            <a:off x="8086937" y="14002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070491A-0299-DDD1-778F-9DC2E5F59282}"/>
              </a:ext>
            </a:extLst>
          </p:cNvPr>
          <p:cNvSpPr txBox="1">
            <a:spLocks/>
          </p:cNvSpPr>
          <p:nvPr/>
        </p:nvSpPr>
        <p:spPr>
          <a:xfrm>
            <a:off x="9373974" y="140152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727CEF32-1DBE-AE05-7346-97D23333C405}"/>
              </a:ext>
            </a:extLst>
          </p:cNvPr>
          <p:cNvSpPr txBox="1">
            <a:spLocks/>
          </p:cNvSpPr>
          <p:nvPr/>
        </p:nvSpPr>
        <p:spPr>
          <a:xfrm>
            <a:off x="2916127" y="21373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83D3244-4AAB-8C03-B786-DFFBC91288BD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94B8C5D-4C12-532A-FD33-70C18C25E249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6ECE7CF-3E2D-B930-9921-F4D10AFE6D7A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D1B92733-CB90-0272-BA3B-3B6C568D0B3D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F76F2F-A828-5D03-ED42-26F900105FA8}"/>
              </a:ext>
            </a:extLst>
          </p:cNvPr>
          <p:cNvSpPr txBox="1">
            <a:spLocks/>
          </p:cNvSpPr>
          <p:nvPr/>
        </p:nvSpPr>
        <p:spPr>
          <a:xfrm>
            <a:off x="2916127" y="21373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63297BD-F05F-9A07-6ABA-78B15D205B44}"/>
              </a:ext>
            </a:extLst>
          </p:cNvPr>
          <p:cNvSpPr txBox="1">
            <a:spLocks/>
          </p:cNvSpPr>
          <p:nvPr/>
        </p:nvSpPr>
        <p:spPr>
          <a:xfrm>
            <a:off x="2916127" y="21373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A75601C3-B3AF-852D-9D3A-0458120006F8}"/>
              </a:ext>
            </a:extLst>
          </p:cNvPr>
          <p:cNvSpPr txBox="1">
            <a:spLocks/>
          </p:cNvSpPr>
          <p:nvPr/>
        </p:nvSpPr>
        <p:spPr>
          <a:xfrm>
            <a:off x="2916127" y="213734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580ED6CB-4038-36AA-7156-CCF01A308234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E8F1E987-733E-29E6-C616-379831DCA9B6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0C4EBF63-4A25-313F-5265-E214239E8348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05B5444-3419-54DA-DCA6-20399D2BD4B6}"/>
              </a:ext>
            </a:extLst>
          </p:cNvPr>
          <p:cNvSpPr txBox="1">
            <a:spLocks/>
          </p:cNvSpPr>
          <p:nvPr/>
        </p:nvSpPr>
        <p:spPr>
          <a:xfrm>
            <a:off x="8086937" y="14002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D2BA8055-38BF-C242-55B2-3EE42CF3808A}"/>
              </a:ext>
            </a:extLst>
          </p:cNvPr>
          <p:cNvSpPr txBox="1">
            <a:spLocks/>
          </p:cNvSpPr>
          <p:nvPr/>
        </p:nvSpPr>
        <p:spPr>
          <a:xfrm>
            <a:off x="9373974" y="140152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7B205B2-BE35-BB06-20B4-66C954B10F2F}"/>
              </a:ext>
            </a:extLst>
          </p:cNvPr>
          <p:cNvCxnSpPr/>
          <p:nvPr/>
        </p:nvCxnSpPr>
        <p:spPr>
          <a:xfrm>
            <a:off x="8096931" y="2129095"/>
            <a:ext cx="1274780" cy="7345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45B7959-ABAB-FEDE-9E35-B56B65DAABE6}"/>
              </a:ext>
            </a:extLst>
          </p:cNvPr>
          <p:cNvCxnSpPr/>
          <p:nvPr/>
        </p:nvCxnSpPr>
        <p:spPr>
          <a:xfrm>
            <a:off x="9371711" y="2144687"/>
            <a:ext cx="1328023" cy="7190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extLst>
              <a:ext uri="{FF2B5EF4-FFF2-40B4-BE49-F238E27FC236}">
                <a16:creationId xmlns:a16="http://schemas.microsoft.com/office/drawing/2014/main" id="{8716851E-064C-DFD3-D8EA-82141C983C60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22A64F6E-E357-9D09-2743-73C8071850D2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A165FA11-B37F-7441-F4C2-FB61768C0EA8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1FB765F-ABBB-A473-07D2-896604747441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A5D11FB-20EC-D12C-A81A-1908B79896A8}"/>
              </a:ext>
            </a:extLst>
          </p:cNvPr>
          <p:cNvSpPr txBox="1">
            <a:spLocks/>
          </p:cNvSpPr>
          <p:nvPr/>
        </p:nvSpPr>
        <p:spPr>
          <a:xfrm>
            <a:off x="2950314" y="284560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96F2250-9C47-DFB1-5B66-44BEBD098D59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1FE7ABC8-71C0-7586-DE5C-37B833D567FA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641BB0DB-302D-CFDA-760F-A6227829451F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626F0281-96C9-A0FF-2C02-8DCB97B7BBED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0B5E541-53E4-470B-0486-94A536DED7E7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C90B5CBE-C7DA-02AF-CD3C-11C083CD5DE5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95848D00-5017-DED1-3783-27057BA14719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5E35C99-7538-75FF-8B7C-70645F0866AA}"/>
              </a:ext>
            </a:extLst>
          </p:cNvPr>
          <p:cNvSpPr txBox="1">
            <a:spLocks/>
          </p:cNvSpPr>
          <p:nvPr/>
        </p:nvSpPr>
        <p:spPr>
          <a:xfrm>
            <a:off x="2959343" y="35992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262E9972-84E3-0B79-2364-F14E589631A7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828F3562-296B-9B13-2BDF-6E796DB47AD8}"/>
              </a:ext>
            </a:extLst>
          </p:cNvPr>
          <p:cNvSpPr txBox="1">
            <a:spLocks/>
          </p:cNvSpPr>
          <p:nvPr/>
        </p:nvSpPr>
        <p:spPr>
          <a:xfrm>
            <a:off x="8086937" y="14002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D6B5C21-F3E0-CBF4-5655-FD9DED75D01F}"/>
              </a:ext>
            </a:extLst>
          </p:cNvPr>
          <p:cNvSpPr txBox="1">
            <a:spLocks/>
          </p:cNvSpPr>
          <p:nvPr/>
        </p:nvSpPr>
        <p:spPr>
          <a:xfrm>
            <a:off x="9373974" y="140152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31B1680D-FCAF-C40A-66E7-9BEB5F582763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515DAA52-4D6A-3F18-13DE-550CD8D35655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A33198FC-9E8F-D220-624E-E6AB419B9EA7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2BCABA51-789B-C005-7314-013E75909DFD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4A6F4F6F-372F-0763-2031-6539568B1AEF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6E24F478-DE3D-DDBD-2077-4B2F232B2D9C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D6E1C666-613A-C19C-99AD-D6B6A6F4D65A}"/>
              </a:ext>
            </a:extLst>
          </p:cNvPr>
          <p:cNvSpPr txBox="1">
            <a:spLocks/>
          </p:cNvSpPr>
          <p:nvPr/>
        </p:nvSpPr>
        <p:spPr>
          <a:xfrm>
            <a:off x="2955473" y="42981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31B5C662-78DB-FC31-1BEF-0631765F8B98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A43F9A28-63BA-BF3F-1CE8-54E2062178BF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E0479E33-5A44-D833-D095-911A0BE0649D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D78B771-16DE-DC1C-0060-D64736F50C80}"/>
              </a:ext>
            </a:extLst>
          </p:cNvPr>
          <p:cNvSpPr txBox="1">
            <a:spLocks/>
          </p:cNvSpPr>
          <p:nvPr/>
        </p:nvSpPr>
        <p:spPr>
          <a:xfrm>
            <a:off x="8086937" y="14002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B8AFF748-6AA1-600C-5A8E-EDAF9DFFE845}"/>
              </a:ext>
            </a:extLst>
          </p:cNvPr>
          <p:cNvSpPr txBox="1">
            <a:spLocks/>
          </p:cNvSpPr>
          <p:nvPr/>
        </p:nvSpPr>
        <p:spPr>
          <a:xfrm>
            <a:off x="9373974" y="140152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007A2A9-6D52-EB70-3A0E-EE90015C0D57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3D97C542-FE24-45DF-D7FA-A3A58F204E40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AF37C29E-B43B-9A0B-CAF5-728716099043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8C795A18-39EA-0CEE-84EA-957D571166AB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80C439B3-132A-58EE-7F71-73F4C319DFC4}"/>
              </a:ext>
            </a:extLst>
          </p:cNvPr>
          <p:cNvSpPr txBox="1">
            <a:spLocks/>
          </p:cNvSpPr>
          <p:nvPr/>
        </p:nvSpPr>
        <p:spPr>
          <a:xfrm>
            <a:off x="2959601" y="502734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F86A0AA1-5A88-8892-0E52-A2E94C358373}"/>
              </a:ext>
            </a:extLst>
          </p:cNvPr>
          <p:cNvSpPr txBox="1">
            <a:spLocks/>
          </p:cNvSpPr>
          <p:nvPr/>
        </p:nvSpPr>
        <p:spPr>
          <a:xfrm>
            <a:off x="4230637" y="140261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FEE5B111-AB16-0D35-8F72-C579671FD24F}"/>
              </a:ext>
            </a:extLst>
          </p:cNvPr>
          <p:cNvSpPr txBox="1">
            <a:spLocks/>
          </p:cNvSpPr>
          <p:nvPr/>
        </p:nvSpPr>
        <p:spPr>
          <a:xfrm>
            <a:off x="5527757" y="140356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946E2DA9-652B-E242-394A-9D84E308E43D}"/>
              </a:ext>
            </a:extLst>
          </p:cNvPr>
          <p:cNvSpPr txBox="1">
            <a:spLocks/>
          </p:cNvSpPr>
          <p:nvPr/>
        </p:nvSpPr>
        <p:spPr>
          <a:xfrm>
            <a:off x="6817859" y="139766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B42C784E-6C9E-4DFC-44B8-2EBD95D9366C}"/>
              </a:ext>
            </a:extLst>
          </p:cNvPr>
          <p:cNvSpPr txBox="1">
            <a:spLocks/>
          </p:cNvSpPr>
          <p:nvPr/>
        </p:nvSpPr>
        <p:spPr>
          <a:xfrm>
            <a:off x="8086937" y="14002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0E1B3AA2-2157-015B-1EA7-453045FF8282}"/>
              </a:ext>
            </a:extLst>
          </p:cNvPr>
          <p:cNvSpPr txBox="1">
            <a:spLocks/>
          </p:cNvSpPr>
          <p:nvPr/>
        </p:nvSpPr>
        <p:spPr>
          <a:xfrm>
            <a:off x="9373974" y="140152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08867 0.00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01107 0.110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20156 0.002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0181 0.108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30182 0.0020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612 0.110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08515 -0.004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01172 0.207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19908 -0.003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01849 0.2076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29921 -0.0004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599 0.2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40612 0.0013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01419 0.2108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51731 -0.0004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2161 0.208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08476 -3.7037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00221 0.3208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192 -0.0009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00078 0.3180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29791 -0.0004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052 0.3208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41067 0.0004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0151 0.3203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51067 -0.0004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911 0.3192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08515 -0.00232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02435 0.4217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19231 -0.00162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02474 0.41968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30455 -0.00023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461 0.4226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40442 -0.00162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02604 0.42199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5108 -0.00255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2721 0.4185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09088 0.00069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03073 0.53311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19791 0.004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0.0306 0.53288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30429 0.0044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461 0.5331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4108 0.0044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4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02695 0.53334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52356 0.004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3385 0.53311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2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43711" r="220" b="2509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844722" y="1593465"/>
            <a:ext cx="1971320" cy="2469976"/>
            <a:chOff x="1383541" y="1195099"/>
            <a:chExt cx="1478490" cy="18524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2749">
              <a:off x="1383541" y="1195099"/>
              <a:ext cx="1478490" cy="185248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762809">
              <a:off x="1507140" y="2461494"/>
              <a:ext cx="85744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chú</a:t>
              </a:r>
              <a:r>
                <a:rPr lang="en-US" sz="2667" kern="0" dirty="0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hề</a:t>
              </a:r>
              <a:endParaRPr lang="en-US" sz="2667" kern="0" dirty="0">
                <a:solidFill>
                  <a:srgbClr val="00C45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5628" y="3856648"/>
            <a:ext cx="1525283" cy="2659465"/>
            <a:chOff x="611720" y="2892485"/>
            <a:chExt cx="1143962" cy="19945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2871">
              <a:off x="611720" y="2892485"/>
              <a:ext cx="1143962" cy="199459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1101975">
              <a:off x="940787" y="4287292"/>
              <a:ext cx="781705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khô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61486" y="2745054"/>
            <a:ext cx="2121301" cy="2922901"/>
            <a:chOff x="2671114" y="2058790"/>
            <a:chExt cx="1590976" cy="21921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93588">
              <a:off x="2671114" y="2058790"/>
              <a:ext cx="1590976" cy="219217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667058">
              <a:off x="3222274" y="3599073"/>
              <a:ext cx="75405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bờ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hồ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41152" y="927476"/>
            <a:ext cx="1562793" cy="2858552"/>
            <a:chOff x="4305862" y="695607"/>
            <a:chExt cx="1172094" cy="21439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4325">
              <a:off x="4305862" y="695607"/>
              <a:ext cx="1172094" cy="214391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512775" y="2163967"/>
              <a:ext cx="84301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chợ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54599" y="1214354"/>
            <a:ext cx="1811251" cy="2806781"/>
            <a:chOff x="6565948" y="910765"/>
            <a:chExt cx="1358438" cy="21050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3959">
              <a:off x="6565948" y="910765"/>
              <a:ext cx="1358438" cy="210508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835651">
              <a:off x="6681761" y="2349655"/>
              <a:ext cx="781705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che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ô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22081" y="3607383"/>
            <a:ext cx="1669423" cy="2885531"/>
            <a:chOff x="5116560" y="2705537"/>
            <a:chExt cx="1252067" cy="21641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60" y="2705537"/>
              <a:ext cx="1252067" cy="216414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20871965">
              <a:off x="5427649" y="4287293"/>
              <a:ext cx="736019" cy="37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dữ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750990" y="3720629"/>
            <a:ext cx="1944420" cy="2827056"/>
            <a:chOff x="7313242" y="2790472"/>
            <a:chExt cx="1458315" cy="21202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582">
              <a:off x="7313242" y="2790472"/>
              <a:ext cx="1458315" cy="212029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320678">
              <a:off x="7563686" y="4241805"/>
              <a:ext cx="66508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hẹ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3" y="694382"/>
            <a:ext cx="1282367" cy="66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52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" y="3279969"/>
            <a:ext cx="4308237" cy="862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57" y="3268713"/>
            <a:ext cx="5463385" cy="874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83944-2D57-4AFD-87AD-722A81330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" y="397898"/>
            <a:ext cx="2026381" cy="8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2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620484" y="3124199"/>
            <a:ext cx="123444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cá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δ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o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Ά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ı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232" y="-65447"/>
            <a:ext cx="2709556" cy="1712343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620484" y="3124199"/>
            <a:ext cx="123444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cá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δ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o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Ά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ı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829" y="-1524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6060" y="-2952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201" y="-6413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1823" y="18574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1742" y="-42386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1239" y="17714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76720" y="-838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58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-7.03704E-6 L -0.00352 -0.00695 L -0.00744 -0.01181 L -0.01096 -0.01389 L -0.01566 -0.01598 L -0.02114 -0.01528 L -0.0278 -0.01042 L -0.03406 -0.00139 L -0.03798 0.00694 L -0.04111 0.01736 L -0.04268 0.02916 L -0.04346 0.04027 L -0.04268 0.05902 L -0.04111 0.07222 L -0.03837 0.08333 L -0.03524 0.09166 L -0.03132 0.09791 L -0.02623 0.10416 C -0.02493 0.10532 -0.02375 0.10671 -0.02232 0.10763 C -0.02101 0.10833 -0.0184 0.10902 -0.0184 0.10902 L -0.01253 0.10833 L -0.00391 0.10347 L 0.00235 0.09444 L 0.00822 0.08124 L 0.01253 0.06736 L 0.01606 0.05416 L 0.01801 0.03333 L 0.02115 0.01388 L 0.02702 -0.0007 L 0.03485 -0.00973 L 0.04503 -0.01598 L 0.05247 -0.01528 L 0.06187 -0.00487 L 0.06539 0.00347 L 0.05952 -0.00764 L 0.05129 -0.01528 L 0.04151 -0.01389 L 0.03681 -0.01112 L 0.03015 -0.00417 L 0.02545 0.00208 L 0.02232 0.01041 L 0.01997 0.01944 L 0.0184 0.02916 L 0.01723 0.03819 L 0.01684 0.05208 L 0.0184 0.06666 L 0.02115 0.07986 L 0.02467 0.08819 L 0.0278 0.09513 L 0.03446 0.10277 L 0.03994 0.10833 L 0.04699 0.10972 L 0.05325 0.10694 L 0.05991 0.09999 L 0.06617 0.08749 L 0.07087 0.06944 L 0.07205 0.05138 L 0.07165 0.03194 L 0.06931 0.01597 L 0.06382 -7.03704E-6 " pathEditMode="relative" ptsTypes="AAAAAAAAAAAAAAAAAffAAAAAAAAAAAAAAAAAAAAAAAAAAAAAAAAAAAAAAAAA">
                                      <p:cBhvr>
                                        <p:cTn id="11" dur="1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1762E-7 8.51852E-6 L -7.51762E-7 0.10626 L 0.00078 0.11528 L 0.0043 0.1257 L 0.00744 0.12778 L 0.01253 0.12848 L 0.01722 0.1257 L 0.02192 0.12014 L 0.02819 0.10903 L 0.03406 0.09167 L 0.04033 0.06598 " pathEditMode="relative" ptsTypes="AAAAAAAAAAA">
                                      <p:cBhvr>
                                        <p:cTn id="22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2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3.33333E-6 L -0.01775 0.03148 " pathEditMode="relative" ptsTypes="AA">
                                      <p:cBhvr>
                                        <p:cTn id="33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162 L 0.01553 -0.05416 L 0.03366 -0.12199 L 0.04723 -0.16828 L 0.05285 -0.19027 L 0.05637 -0.21805 L 0.05637 -0.24583 L 0.05167 -0.26041 L 0.04541 -0.26527 L 0.03836 -0.26111 L 0.03132 -0.24861 C 0.02675 -0.2331 0.02701 -0.23958 0.02701 -0.23055 L 0.02323 -0.21273 L 0.02009 -0.1831 L 0.01801 0.06135 L 0.02153 0.02084 L 0.02544 -2.96296E-6 L 0.0321 -0.02916 L 0.04071 -0.05208 L 0.04971 -0.0625 L 0.06028 -0.06458 L 0.06929 -0.05694 L 0.0732 -0.04722 L 0.07437 -0.03541 L 0.07359 -0.02708 L 0.06694 -0.00764 L 0.06302 0.0007 L 0.0548 0.00486 L 0.0505 -2.96296E-6 L 0.05128 -0.00902 L 0.0548 -0.01389 L 0.06263 -0.01041 L 0.0685 -0.00277 L 0.07124 0.00764 L 0.07163 0.02223 L 0.07203 0.03681 L 0.07359 0.04653 L 0.07633 0.05486 L 0.08103 0.05764 L 0.08612 0.05764 L 0.09199 0.05 L 0.09943 0.02685 L 0.10947 -0.00532 L 0.11978 -0.03958 L 0.13596 -0.11273 L 0.15162 -0.17384 L 0.15775 -0.20277 L 0.15971 -0.22916 L 0.15814 -0.2493 L 0.15462 -0.2618 L 0.14836 -0.26597 L 0.14249 -0.26389 L 0.13622 -0.25347 L 0.13153 -0.23958 L 0.12722 -0.21805 L 0.12344 -0.19421 L 0.12239 -0.16458 L 0.12135 0.06505 L 0.12409 0.02153 L 0.12683 0.00209 L 0.13544 -0.02986 L 0.14562 -0.05555 L 0.15501 -0.06389 L 0.16336 -0.06597 L 0.16923 -0.0625 L 0.17393 -0.05277 L 0.17589 -0.04375 L 0.17667 -0.01527 L 0.17667 0.03681 L 0.17745 0.04584 L 0.18019 0.05486 L 0.18489 0.05834 L 0.19076 0.05764 L 0.19663 0.04861 L 0.20329 0.03195 L 0.21034 0.01042 L 0.21386 -0.00347 L 0.21503 -0.02291 L 0.21856 -0.03889 L 0.22404 -0.05277 L 0.235 -0.06389 L 0.24478 -0.06527 L 0.25261 -0.06041 L 0.25887 -0.05416 L 0.26279 -0.04652 L 0.25613 -0.05625 L 0.24987 -0.0625 L 0.24361 -0.06527 L 0.23617 -0.0625 L 0.22952 -0.05972 L 0.2256 -0.05486 L 0.22286 -0.0493 L 0.21777 -0.0368 L 0.21503 -0.02152 L 0.21386 -0.00486 L 0.21503 0.01528 L 0.2166 0.02361 L 0.22012 0.03889 L 0.22482 0.04584 L 0.23226 0.05625 L 0.24165 0.05903 L 0.25144 0.05625 L 0.26044 0.04653 L 0.26788 0.02709 L 0.2714 0.00903 L 0.27101 -0.01111 L 0.26905 -0.025 L 0.26514 -0.03958 L 0.26083 -0.05 " pathEditMode="relative" rAng="0" ptsTypes="AAAAAAAAAAfAAAAAAAAAAAAAAAAAAAAAAAAAAAAAAAAAAAAAAAAAAAAAAAAAAAAAAAAAAAAAAAAAAAAAAAAAAAAAAAAAAAAAAAAAAAAAAAAAA">
                                      <p:cBhvr>
                                        <p:cTn id="46" dur="3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6" y="-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250"/>
                            </p:stCondLst>
                            <p:childTnLst>
                              <p:par>
                                <p:cTn id="4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75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9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0.00069 L 0.00626 -0.025 L 0.01801 -0.05903 L 0.03797 -0.12917 L 0.05207 -0.18334 L 0.05559 -0.21181 L 0.05677 -0.23681 L 0.05442 -0.25348 L 0.0505 -0.26459 L 0.04228 -0.26737 L 0.03758 -0.2632 L 0.02975 -0.24653 L 0.02662 -0.23264 L 0.0227 -0.20487 L 0.02075 -0.17014 L 0.01957 0.06388 L 0.02192 0.01597 L 0.03093 -0.02084 L 0.04032 -0.04931 L 0.05481 -0.06528 L 0.06577 -0.06181 L 0.07282 -0.05139 L 0.07478 -0.0375 L 0.07243 -0.01737 C 0.06564 -0.00047 0.06982 -0.00625 0.06499 -0.00209 L 0.05951 0.00625 L 0.05246 0.00416 L 0.04972 -0.00209 L 0.05207 -0.01042 L 0.05638 -0.0125 L 0.06225 -0.01112 L 0.0693 -0.00139 L 0.07165 0.00694 L 0.07282 0.04236 L 0.07595 0.05416 L 0.08026 0.05902 L 0.08613 0.06041 L 0.09083 0.05555 L 0.09866 0.03819 L 0.12725 -0.06598 L 0.14956 -0.15139 L 0.15818 -0.19653 L 0.16014 -0.22084 L 0.16053 -0.24028 L 0.15857 -0.25764 L 0.15387 -0.26528 L 0.14761 -0.26667 L 0.14173 -0.2625 L 0.13743 -0.25487 L 0.13312 -0.24306 L 0.1292 -0.22709 L 0.12725 -0.20695 L 0.12529 -0.18334 C 0.12477 -0.10093 0.12216 0.03171 0.12216 0.06388 L 0.12568 0.00972 L 0.13429 -0.02037 L 0.14604 -0.04931 L 0.15348 -0.05973 L 0.16209 -0.06528 L 0.16914 -0.0625 L 0.17384 -0.05487 L 0.17658 -0.04445 L 0.17776 -0.02871 L 0.17815 0.02152 L 0.17776 0.03865 L 0.18128 0.05277 L 0.18676 0.05972 L 0.19577 0.06041 C 0.20399 0.05393 0.20073 0.05416 0.20477 0.05416 L 0.23688 0.01458 L 0.24667 -0.00834 L 0.25215 -0.03195 L 0.25215 -0.0507 L 0.24902 -0.06181 L 0.24158 -0.06667 L 0.23061 -0.05834 L 0.22004 -0.04098 C 0.21887 -0.0375 0.21756 -0.03403 0.21652 -0.03056 C 0.216 -0.02917 0.21574 -0.0257 0.21574 -0.02547 L 0.21182 -0.00764 L 0.21064 0.00833 L 0.2126 0.03333 L 0.21848 0.04907 L 0.22826 0.05902 L 0.23923 0.06041 L 0.25058 0.05416 L 0.25959 0.04444 L 0.26429 0.03449 " pathEditMode="relative" rAng="0" ptsTypes="AAAAAAAAAAAAAAAAAAAAAAAfAAAAAAAAAAAAAAAAAAAAAAAAAAAAfAAAAAAAAAAAAAAfAAAAAAAAffAAAAAAAAAA">
                                      <p:cBhvr>
                                        <p:cTn id="59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73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92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9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25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536E-7 7.40741E-6 L 0.01684 -0.02222 L 0.03289 -0.00208 " pathEditMode="relative" ptsTypes="AAA">
                                      <p:cBhvr>
                                        <p:cTn id="70" dur="3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3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4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-2.59259E-6 L -0.01697 0.03009 " pathEditMode="relative" ptsTypes="A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6500"/>
                            </p:stCondLst>
                            <p:childTnLst>
                              <p:par>
                                <p:cTn id="8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90494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29167" r="30280" b="27777"/>
          <a:stretch/>
        </p:blipFill>
        <p:spPr bwMode="auto">
          <a:xfrm>
            <a:off x="2667000" y="1828800"/>
            <a:ext cx="715124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2006598" y="5519059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132</Words>
  <Application>Microsoft Macintosh PowerPoint</Application>
  <PresentationFormat>Widescreen</PresentationFormat>
  <Paragraphs>83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#9Slide07 SFU Jamaica</vt:lpstr>
      <vt:lpstr>Arial</vt:lpstr>
      <vt:lpstr>Arial Rounded MT Bold</vt:lpstr>
      <vt:lpstr>Arial-Rounded</vt:lpstr>
      <vt:lpstr>Calibri</vt:lpstr>
      <vt:lpstr>Calibri Light</vt:lpstr>
      <vt:lpstr>Georgia</vt:lpstr>
      <vt:lpstr>HP001 4 hàng</vt:lpstr>
      <vt:lpstr>Lato</vt:lpstr>
      <vt:lpstr>Times New Roman</vt:lpstr>
      <vt:lpstr>Office Theme</vt:lpstr>
      <vt:lpstr>Simple Light</vt:lpstr>
      <vt:lpstr>1_Simple Light</vt:lpstr>
      <vt:lpstr>6_Office Theme</vt:lpstr>
      <vt:lpstr>1_Office Theme</vt:lpstr>
      <vt:lpstr>4_Office Theme</vt:lpstr>
      <vt:lpstr>3_Office Theme</vt:lpstr>
      <vt:lpstr>3_Simple Light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Thang</dc:creator>
  <cp:lastModifiedBy>Microsoft Office User</cp:lastModifiedBy>
  <cp:revision>29</cp:revision>
  <dcterms:created xsi:type="dcterms:W3CDTF">2020-08-22T13:51:00Z</dcterms:created>
  <dcterms:modified xsi:type="dcterms:W3CDTF">2025-12-21T12:32:19Z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