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1" r:id="rId2"/>
    <p:sldMasterId id="2147483787" r:id="rId3"/>
    <p:sldMasterId id="2147483811" r:id="rId4"/>
    <p:sldMasterId id="2147483835" r:id="rId5"/>
    <p:sldMasterId id="2147483851" r:id="rId6"/>
    <p:sldMasterId id="2147483864" r:id="rId7"/>
    <p:sldMasterId id="2147483877" r:id="rId8"/>
  </p:sldMasterIdLst>
  <p:notesMasterIdLst>
    <p:notesMasterId r:id="rId23"/>
  </p:notesMasterIdLst>
  <p:sldIdLst>
    <p:sldId id="313" r:id="rId9"/>
    <p:sldId id="499" r:id="rId10"/>
    <p:sldId id="2007577079" r:id="rId11"/>
    <p:sldId id="258" r:id="rId12"/>
    <p:sldId id="2007577070" r:id="rId13"/>
    <p:sldId id="256" r:id="rId14"/>
    <p:sldId id="2007577071" r:id="rId15"/>
    <p:sldId id="2007577072" r:id="rId16"/>
    <p:sldId id="2007577073" r:id="rId17"/>
    <p:sldId id="2007577074" r:id="rId18"/>
    <p:sldId id="2007577076" r:id="rId19"/>
    <p:sldId id="276" r:id="rId20"/>
    <p:sldId id="523" r:id="rId21"/>
    <p:sldId id="4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33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0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28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17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34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462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087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754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932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88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711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49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88825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19215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285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702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9373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793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9128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165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9834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33085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60682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4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5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8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6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48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5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65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80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1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1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89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8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87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901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8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13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5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0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59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9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1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52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3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35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6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78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0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67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96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625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55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949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372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99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224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93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6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CD75E1-9351-67F4-C208-535AE096F1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B377B1-E466-7121-4AC8-298B5CF2E6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40A875-2914-694C-E976-FCF6132592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1E1C06-CF1A-8C71-FE6C-2FBE1FBDF8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3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98E42A-7AF9-6803-0079-C01FC9E181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24139F-3F41-F13F-4820-66C7663A80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C161C1-E637-24FA-6743-8A3B91CF8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E31655-5BF8-D253-C5F7-1D4FC39DEF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FFEED88-D38D-43DC-A41A-DDF15E183B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BD7C4-7165-FDB9-8E1C-13EB09BDCA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8109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3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89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882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342547-37E1-49BC-B59D-2831FB16E6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5772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2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4.wdp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microsoft.com/office/2007/relationships/hdphoto" Target="../media/hdphoto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3.wdp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11.xml"/><Relationship Id="rId7" Type="http://schemas.openxmlformats.org/officeDocument/2006/relationships/image" Target="../media/image44.png"/><Relationship Id="rId12" Type="http://schemas.openxmlformats.org/officeDocument/2006/relationships/slide" Target="slide10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slide" Target="slide9.xml"/><Relationship Id="rId5" Type="http://schemas.microsoft.com/office/2007/relationships/hdphoto" Target="../media/hdphoto4.wdp"/><Relationship Id="rId10" Type="http://schemas.openxmlformats.org/officeDocument/2006/relationships/slide" Target="slide8.xml"/><Relationship Id="rId4" Type="http://schemas.openxmlformats.org/officeDocument/2006/relationships/image" Target="../media/image32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6165" y="2591318"/>
            <a:ext cx="4961616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ÔN TẬP VÀ KỂ CHUYỆN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1084" y="1653409"/>
            <a:ext cx="571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b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</a:b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8118" y="3429000"/>
            <a:ext cx="4220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871B7-9F5F-4F18-90CA-FF72853B3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8" y="3429000"/>
            <a:ext cx="3610662" cy="30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1271892"/>
            <a:ext cx="2959464" cy="2536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1271892"/>
            <a:ext cx="2959464" cy="2538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3949213"/>
            <a:ext cx="2959464" cy="2526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3949213"/>
            <a:ext cx="2959464" cy="2534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" y="221942"/>
            <a:ext cx="2554953" cy="74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E05ED-35C6-4026-A99A-0A5B79274AC9}"/>
              </a:ext>
            </a:extLst>
          </p:cNvPr>
          <p:cNvSpPr txBox="1"/>
          <p:nvPr/>
        </p:nvSpPr>
        <p:spPr>
          <a:xfrm>
            <a:off x="3764132" y="383092"/>
            <a:ext cx="5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flowers in vases note paper">
            <a:extLst>
              <a:ext uri="{FF2B5EF4-FFF2-40B4-BE49-F238E27FC236}">
                <a16:creationId xmlns:a16="http://schemas.microsoft.com/office/drawing/2014/main" id="{6485C6CB-106E-046C-2CB8-A816CC40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24" y="103921"/>
            <a:ext cx="5962650" cy="3971925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63B9EBE1-EC35-A464-82B3-04342E831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2B3FFF09-0BB5-17C2-D094-9DE9C1C04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/>
        </p:blipFill>
        <p:spPr bwMode="auto">
          <a:xfrm>
            <a:off x="-155144" y="1218333"/>
            <a:ext cx="3530712" cy="54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>
            <a:extLst>
              <a:ext uri="{FF2B5EF4-FFF2-40B4-BE49-F238E27FC236}">
                <a16:creationId xmlns:a16="http://schemas.microsoft.com/office/drawing/2014/main" id="{5F914C1A-9076-AEE2-5794-A9B3C14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4E452B-6F68-EE7A-9AC1-C14F515FA07E}"/>
              </a:ext>
            </a:extLst>
          </p:cNvPr>
          <p:cNvSpPr txBox="1"/>
          <p:nvPr/>
        </p:nvSpPr>
        <p:spPr>
          <a:xfrm>
            <a:off x="3177286" y="469058"/>
            <a:ext cx="5998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080942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39F1ECB7-BFFB-BBE0-4975-30882A62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96" y="134319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52F45-0BC7-68C6-0FE0-D2A2844443BB}"/>
              </a:ext>
            </a:extLst>
          </p:cNvPr>
          <p:cNvSpPr txBox="1"/>
          <p:nvPr/>
        </p:nvSpPr>
        <p:spPr>
          <a:xfrm>
            <a:off x="2370914" y="1250304"/>
            <a:ext cx="7655588" cy="316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639B6-0495-A8BA-2E50-9D558DBC2088}"/>
              </a:ext>
            </a:extLst>
          </p:cNvPr>
          <p:cNvSpPr txBox="1"/>
          <p:nvPr/>
        </p:nvSpPr>
        <p:spPr>
          <a:xfrm>
            <a:off x="2349649" y="176415"/>
            <a:ext cx="7655588" cy="108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E126F-6359-60EA-ECF5-C108EC0B5D4E}"/>
              </a:ext>
            </a:extLst>
          </p:cNvPr>
          <p:cNvSpPr txBox="1"/>
          <p:nvPr/>
        </p:nvSpPr>
        <p:spPr>
          <a:xfrm>
            <a:off x="2438406" y="1860663"/>
            <a:ext cx="75043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517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6" y="1376314"/>
            <a:ext cx="9973559" cy="533317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328459" y="9913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1024" y="2570238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dưới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gốc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C0B61-7732-4047-8664-FD6F4EB3C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41" y="3429000"/>
            <a:ext cx="3676177" cy="31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020" y="2069923"/>
            <a:ext cx="6426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Quạ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có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uống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nước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trong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bình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không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Vì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sao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0098" y="3653035"/>
            <a:ext cx="4589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baseline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r>
              <a:rPr lang="en-US" sz="3200" kern="0" baseline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baseline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thể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tới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4E6C0-03EB-43A9-823A-5C2263851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9" y="3469103"/>
            <a:ext cx="3748909" cy="32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2076" y="2350972"/>
            <a:ext cx="4722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ra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421052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sỏi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5F246-91F1-496D-8E5C-B04ECA74F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3584286"/>
            <a:ext cx="3431009" cy="29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176</Words>
  <Application>Microsoft Macintosh PowerPoint</Application>
  <PresentationFormat>Widescreen</PresentationFormat>
  <Paragraphs>30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#9Slide07 SFU Jamaica</vt:lpstr>
      <vt:lpstr>Arial</vt:lpstr>
      <vt:lpstr>Arial-Rounded</vt:lpstr>
      <vt:lpstr>Calibri</vt:lpstr>
      <vt:lpstr>Calibri Light</vt:lpstr>
      <vt:lpstr>Georgia</vt:lpstr>
      <vt:lpstr>Lato</vt:lpstr>
      <vt:lpstr>Times New Roman</vt:lpstr>
      <vt:lpstr>Office Theme</vt:lpstr>
      <vt:lpstr>2_Simple Light</vt:lpstr>
      <vt:lpstr>6_Office Theme</vt:lpstr>
      <vt:lpstr>2_Office Theme</vt:lpstr>
      <vt:lpstr>4_Office Theme</vt:lpstr>
      <vt:lpstr>3_Office Theme</vt:lpstr>
      <vt:lpstr>3_Simple Light</vt:lpstr>
      <vt:lpstr>5_Office Theme</vt:lpstr>
      <vt:lpstr>PowerPoint Presentation</vt:lpstr>
      <vt:lpstr>PowerPoint Presentation</vt:lpstr>
      <vt:lpstr>PowerPoint Presentation</vt:lpstr>
      <vt:lpstr>Con quạ thông minh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Microsoft Office User</cp:lastModifiedBy>
  <cp:revision>29</cp:revision>
  <dcterms:created xsi:type="dcterms:W3CDTF">2020-08-22T13:51:00Z</dcterms:created>
  <dcterms:modified xsi:type="dcterms:W3CDTF">2025-12-21T12:33:05Z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