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37" r:id="rId2"/>
    <p:sldMasterId id="2147483810" r:id="rId3"/>
    <p:sldMasterId id="2147483822" r:id="rId4"/>
    <p:sldMasterId id="2147483849" r:id="rId5"/>
    <p:sldMasterId id="2147483875" r:id="rId6"/>
  </p:sldMasterIdLst>
  <p:notesMasterIdLst>
    <p:notesMasterId r:id="rId22"/>
  </p:notesMasterIdLst>
  <p:sldIdLst>
    <p:sldId id="313" r:id="rId7"/>
    <p:sldId id="256" r:id="rId8"/>
    <p:sldId id="318" r:id="rId9"/>
    <p:sldId id="314" r:id="rId10"/>
    <p:sldId id="2007577121" r:id="rId11"/>
    <p:sldId id="2007577122" r:id="rId12"/>
    <p:sldId id="2007577132" r:id="rId13"/>
    <p:sldId id="261" r:id="rId14"/>
    <p:sldId id="2007577123" r:id="rId15"/>
    <p:sldId id="282" r:id="rId16"/>
    <p:sldId id="283" r:id="rId17"/>
    <p:sldId id="284" r:id="rId18"/>
    <p:sldId id="285" r:id="rId19"/>
    <p:sldId id="265" r:id="rId20"/>
    <p:sldId id="33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09"/>
    <p:restoredTop sz="96081"/>
  </p:normalViewPr>
  <p:slideViewPr>
    <p:cSldViewPr showGuides="1">
      <p:cViewPr varScale="1">
        <p:scale>
          <a:sx n="118" d="100"/>
          <a:sy n="118" d="100"/>
        </p:scale>
        <p:origin x="232" y="2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12/21/25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</a:t>
            </a:r>
            <a:r>
              <a:rPr lang="en-US" baseline="0"/>
              <a:t> ý cho hs: cá mè có nhiều loại: cá mè trắng, cá mè hoa…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</a:t>
            </a:r>
            <a:r>
              <a:rPr lang="en-US" baseline="0"/>
              <a:t> ý GD HS an toàn khi tham gia PTGT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91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3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8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6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07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0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5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5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7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08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3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0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0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22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24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39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3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48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8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9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96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06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47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2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24E9B8-B46A-37EF-D1A0-95621BB46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54A33-72B3-2DA2-02AE-B80E55269A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3841D5-5012-694A-CE12-07EF8A96A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57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36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93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73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2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1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60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179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95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55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40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7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62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5246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907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4650ED-557F-02E2-D544-4F8BF95A1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C2F5DB-F727-7264-07B6-FE773FD15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069683A-9966-E18B-85C4-2BAFF1210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7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60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03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90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1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84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779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367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30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032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456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4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44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77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5264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254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36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051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832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43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009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37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5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23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473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575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444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7487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142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97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1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0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126C7596-E1B1-A303-80B3-D7A39DF0794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BEC205-1B75-C926-2774-F2EDF121B091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FA857910-29FA-D6E8-594E-EC22636AFF7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CBF0FE-652E-FEEC-E254-674449C36BB6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4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318C9AF5-4C97-E2BB-DBFF-5B97F9B7C0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07AD9F-8365-970F-0776-0B1DA35920A2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91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F7D821E2-F90E-C63A-2ADC-0FDC9000419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3EA7AB-D9CA-3358-C6E5-C0B2706F60C2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9AA783-934A-0541-0E64-9C600816047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677880-0F09-D12D-F5C8-05A1871CBBF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8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985FC350-A617-CD01-21BF-87580ADF498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078B37-7AB0-8C1F-8881-C8958929C88C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22F04A-0AFE-0430-1DE4-B72707010E4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9CDABB-BA67-EB03-3294-6E4F125242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214A68-188D-DA03-0F99-2036379D5B8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4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95D11-5905-12E9-4F7B-33B378FDE5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0260E2-1584-7A9C-29E9-C15E199C992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0" y="-3047830"/>
            <a:ext cx="1390378" cy="139037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BD2EFC-AAB0-F938-9D59-CC30375C0C2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861046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1.jpe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audio" Target="../media/audio5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2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53236" y="2591318"/>
            <a:ext cx="2927468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</a:t>
            </a: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m N n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ung cấp cá mè hoa tươi sống, cá mè tàu tươi sống, cá mè ngất, cá mè đông  lạnh trên toàn quốc | Chợ cá làng Sở Th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2" y="1219258"/>
            <a:ext cx="5393278" cy="303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495800" y="513583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mè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57686" y="513960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pic>
        <p:nvPicPr>
          <p:cNvPr id="6" name="Picture 2" descr="Cá mè trắng Hoa Nam &amp; Sự Kỳ Diệu Tưởng Chừng Không Thể Xảy Ra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6" y="838268"/>
            <a:ext cx="5710403" cy="34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95800" y="513583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me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24336" y="513960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pic>
        <p:nvPicPr>
          <p:cNvPr id="7" name="Picture 4" descr="Có một mùa chua chua ngọt ngọt ở Sài Gòn: Mùa lá me bay gợi đầy ký ứ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691543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hững tác dụng chữa bệnh ngoài da của lá me | Thế Giới Đông Y | Thuốc Đông  Y Thảo Dược - Phòng Khám Đông 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3"/>
          <a:stretch/>
        </p:blipFill>
        <p:spPr bwMode="auto">
          <a:xfrm>
            <a:off x="6915434" y="285750"/>
            <a:ext cx="526148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2533784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 đỏ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4850" y="253754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812657"/>
            <a:ext cx="4478685" cy="476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a nô giải trí và tàu câu cá thể thao RELAX 500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/>
          <a:stretch/>
        </p:blipFill>
        <p:spPr bwMode="auto">
          <a:xfrm>
            <a:off x="2895600" y="381080"/>
            <a:ext cx="6171664" cy="470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43446" y="533395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 </a:t>
            </a:r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endParaRPr lang="en-US" sz="9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9802" y="533395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7" y="-266792"/>
            <a:ext cx="11461751" cy="58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88" y="4953000"/>
            <a:ext cx="12766676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C25AB7-CD24-8145-0034-9A159D0D6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tree, screenshot&#10;&#10;Description automatically generated">
            <a:extLst>
              <a:ext uri="{FF2B5EF4-FFF2-40B4-BE49-F238E27FC236}">
                <a16:creationId xmlns:a16="http://schemas.microsoft.com/office/drawing/2014/main" id="{E2D238D3-0EAD-AFB3-FCC1-2B9A96C34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4205B0-8DEA-2324-A6A0-015B7320D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86"/>
          <a:stretch/>
        </p:blipFill>
        <p:spPr>
          <a:xfrm>
            <a:off x="968" y="2178000"/>
            <a:ext cx="3391490" cy="4680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910FA1-38B8-A6AB-106C-972FD0D45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419" y="2178000"/>
            <a:ext cx="3590536" cy="46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FB36DB-8206-3BF1-969D-9A323287D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194" y="1164139"/>
            <a:ext cx="8059611" cy="45297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664610-E378-6844-E057-4E5C0044E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EB0C32-100A-08CF-CA96-CF183211D0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8" y="5181554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5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5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50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5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đồ họa Clip art Portable Network Graphics Tree Image - phim hoạt  hình thiên nhiên cây png png tải về - Miễn phí trong suốt Cây png Tải về.">
            <a:extLst>
              <a:ext uri="{FF2B5EF4-FFF2-40B4-BE49-F238E27FC236}">
                <a16:creationId xmlns:a16="http://schemas.microsoft.com/office/drawing/2014/main" id="{066C14EC-3CA1-8827-FF1D-9E72A9C9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4" b="97500" l="10000" r="90000">
                        <a14:foregroundMark x1="49889" y1="4605" x2="49889" y2="4605"/>
                        <a14:foregroundMark x1="51000" y1="93158" x2="51000" y2="93158"/>
                        <a14:foregroundMark x1="43667" y1="96711" x2="43667" y2="96711"/>
                        <a14:foregroundMark x1="57000" y1="97500" x2="570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279" y="-588063"/>
            <a:ext cx="8121649" cy="72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4184F86-9D0C-6AE7-551D-805342748B6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700">
            <a:off x="322894" y="385132"/>
            <a:ext cx="3698700" cy="15590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61AFC71-42F5-E343-F4B1-B90C3E5C0B0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80" y="1156131"/>
            <a:ext cx="2532724" cy="123909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3EAF341-13B8-F3CA-4E6C-B29F33EC618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83" y="105169"/>
            <a:ext cx="3014359" cy="127060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EC1D00-05D4-ED67-155C-28BB4CA4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49" y="-297965"/>
            <a:ext cx="6924956" cy="42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4205B0-8DEA-2324-A6A0-015B7320D4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286"/>
          <a:stretch/>
        </p:blipFill>
        <p:spPr>
          <a:xfrm>
            <a:off x="-86927" y="2093694"/>
            <a:ext cx="2855670" cy="394060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910FA1-38B8-A6AB-106C-972FD0D451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18697" y="3165137"/>
            <a:ext cx="2824709" cy="36818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E753BA-55FE-3C1D-D4FE-B13AFD104B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952" y="609674"/>
            <a:ext cx="4566300" cy="34445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5969C6-2F8F-A10B-8EFC-ABC1BBA2E530}"/>
              </a:ext>
            </a:extLst>
          </p:cNvPr>
          <p:cNvSpPr txBox="1">
            <a:spLocks/>
          </p:cNvSpPr>
          <p:nvPr/>
        </p:nvSpPr>
        <p:spPr>
          <a:xfrm>
            <a:off x="2209902" y="426717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N 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571CB-925B-FA97-E36D-6705C457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t="2911" b="2911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153" y="2177998"/>
            <a:ext cx="3106915" cy="450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931" y="2177998"/>
            <a:ext cx="2808000" cy="450000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F8470E60-4D9E-A4D5-E2F5-4CFACE9E6C26}"/>
              </a:ext>
            </a:extLst>
          </p:cNvPr>
          <p:cNvSpPr/>
          <p:nvPr/>
        </p:nvSpPr>
        <p:spPr>
          <a:xfrm>
            <a:off x="4038654" y="2590822"/>
            <a:ext cx="4419484" cy="20573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1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36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93A403-9035-2901-AB4D-EAC8D3CF6A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99"/>
          <a:stretch/>
        </p:blipFill>
        <p:spPr>
          <a:xfrm>
            <a:off x="31376" y="10432"/>
            <a:ext cx="12063613" cy="6141942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C9CD0C8-8D18-B915-5C9C-20034824C844}"/>
              </a:ext>
            </a:extLst>
          </p:cNvPr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49C745-7995-CC7A-927E-DF8C80AB813C}"/>
              </a:ext>
            </a:extLst>
          </p:cNvPr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50F6E553-98D3-C13E-F6FB-5DC7523C25C8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DA39003-1007-ADEA-4FC7-BF979313564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ED7F775A-90F3-8523-31E9-B9F86D5B66EB}"/>
              </a:ext>
            </a:extLst>
          </p:cNvPr>
          <p:cNvSpPr txBox="1">
            <a:spLocks/>
          </p:cNvSpPr>
          <p:nvPr/>
        </p:nvSpPr>
        <p:spPr>
          <a:xfrm>
            <a:off x="-69496" y="5356912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ẹ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Hà.</a:t>
            </a:r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2EBAEBF9-C6CF-4B9A-B38E-F9064EE24999}"/>
              </a:ext>
            </a:extLst>
          </p:cNvPr>
          <p:cNvSpPr/>
          <p:nvPr/>
        </p:nvSpPr>
        <p:spPr>
          <a:xfrm>
            <a:off x="3837504" y="1936410"/>
            <a:ext cx="4550519" cy="310593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F0B44-A553-4F9C-8763-0EFA39BC050B}"/>
              </a:ext>
            </a:extLst>
          </p:cNvPr>
          <p:cNvSpPr txBox="1"/>
          <p:nvPr/>
        </p:nvSpPr>
        <p:spPr>
          <a:xfrm>
            <a:off x="4838024" y="1447852"/>
            <a:ext cx="192938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  <a:p>
            <a:endParaRPr lang="en-US" sz="2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553A6A-0E5F-4A27-A99A-D2358A8C0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49" y="457278"/>
            <a:ext cx="1556201" cy="685782"/>
          </a:xfrm>
          <a:prstGeom prst="rect">
            <a:avLst/>
          </a:prstGeom>
        </p:spPr>
      </p:pic>
      <p:pic>
        <p:nvPicPr>
          <p:cNvPr id="14" name="m">
            <a:hlinkClick r:id="" action="ppaction://media"/>
            <a:extLst>
              <a:ext uri="{FF2B5EF4-FFF2-40B4-BE49-F238E27FC236}">
                <a16:creationId xmlns:a16="http://schemas.microsoft.com/office/drawing/2014/main" id="{95397519-6D84-459D-BC09-76BAE2D7B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3451" y="2362228"/>
            <a:ext cx="756222" cy="75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227EE47B-6E13-4CF3-8ECA-7A52C7C3281F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CB13B-F3AC-45CF-AD1E-B62562E79DFC}"/>
              </a:ext>
            </a:extLst>
          </p:cNvPr>
          <p:cNvSpPr txBox="1"/>
          <p:nvPr/>
        </p:nvSpPr>
        <p:spPr>
          <a:xfrm>
            <a:off x="5181624" y="1429878"/>
            <a:ext cx="159258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  <a:p>
            <a:endParaRPr lang="en-US" sz="2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DE5508-C1CB-43FC-9839-D12E27C8E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52" y="228684"/>
            <a:ext cx="1498753" cy="660466"/>
          </a:xfrm>
          <a:prstGeom prst="rect">
            <a:avLst/>
          </a:prstGeom>
        </p:spPr>
      </p:pic>
      <p:pic>
        <p:nvPicPr>
          <p:cNvPr id="10" name="n">
            <a:hlinkClick r:id="" action="ppaction://media"/>
            <a:extLst>
              <a:ext uri="{FF2B5EF4-FFF2-40B4-BE49-F238E27FC236}">
                <a16:creationId xmlns:a16="http://schemas.microsoft.com/office/drawing/2014/main" id="{123341EA-869A-4DFC-A760-2292F995C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0694" y="2438426"/>
            <a:ext cx="702424" cy="7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31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81CB-13EF-9561-8E36-C00A9F17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08117-2CD6-1D7B-C28E-B30D1095B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Á (1)">
            <a:hlinkClick r:id="" action="ppaction://media"/>
            <a:extLst>
              <a:ext uri="{FF2B5EF4-FFF2-40B4-BE49-F238E27FC236}">
                <a16:creationId xmlns:a16="http://schemas.microsoft.com/office/drawing/2014/main" id="{03C0D1CB-789C-6B20-9F1D-9A9E3D2799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DD4D52-71F2-7B2A-E9C5-2EB98FCDE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98" y="76288"/>
            <a:ext cx="1390378" cy="13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2282836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1431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117481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143180" y="3446176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1278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104342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127899" y="3446176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68908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2300051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mỡ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633330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824833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nề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0148855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771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208511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411480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610080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802871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9933711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229601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DE5508-C1CB-43FC-9839-D12E27C8E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2" y="228684"/>
            <a:ext cx="1498753" cy="6604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5121B4-2F8A-4A15-9505-60446648ED6B}"/>
              </a:ext>
            </a:extLst>
          </p:cNvPr>
          <p:cNvSpPr txBox="1"/>
          <p:nvPr/>
        </p:nvSpPr>
        <p:spPr>
          <a:xfrm>
            <a:off x="5411724" y="2090248"/>
            <a:ext cx="13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EA5348-F8DF-46C5-8B5C-446FEFFC9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8" y="2514625"/>
            <a:ext cx="2778914" cy="2112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2EDAA8-D1BA-4357-B53C-BEDD5D67E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014" y="2590823"/>
            <a:ext cx="3154836" cy="2036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DE4991-5E1A-413D-98FB-9788BB67E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597" y="2302563"/>
            <a:ext cx="2804403" cy="2324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C37986-B834-4605-9648-069DCF27A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15" y="2263964"/>
            <a:ext cx="2514186" cy="236896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E2086F3-B49E-1CEC-1775-A6B46D3A5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" y="4495772"/>
            <a:ext cx="3410286" cy="189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947ECAA-CA1C-8B50-D133-5DB6D520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80" y="4419574"/>
            <a:ext cx="3246679" cy="192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DCFC87-EA13-3480-C5DB-1180FE55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6" y="4419574"/>
            <a:ext cx="3313005" cy="193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E04381-19CD-2726-B523-BEB62A882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28" y="4419574"/>
            <a:ext cx="3222554" cy="192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70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</TotalTime>
  <Words>123</Words>
  <Application>Microsoft Macintosh PowerPoint</Application>
  <PresentationFormat>Widescreen</PresentationFormat>
  <Paragraphs>49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.VnAvant</vt:lpstr>
      <vt:lpstr>Amatic SC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Fira Sans</vt:lpstr>
      <vt:lpstr>Quicksand Medium</vt:lpstr>
      <vt:lpstr>Times New Roman</vt:lpstr>
      <vt:lpstr>Default Design</vt:lpstr>
      <vt:lpstr>2_Office 主题​​</vt:lpstr>
      <vt:lpstr>2_Office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Huong Thao - 0972115126</dc:creator>
  <cp:lastModifiedBy>Microsoft Office User</cp:lastModifiedBy>
  <cp:revision>172</cp:revision>
  <dcterms:created xsi:type="dcterms:W3CDTF">2002-08-27T21:28:00Z</dcterms:created>
  <dcterms:modified xsi:type="dcterms:W3CDTF">2025-12-21T12:40:01Z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