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6CA63-B07E-44C4-90D7-DF8E9D435D0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1387A-D4D7-420B-8ED9-B8862E65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sáng</a:t>
            </a:r>
            <a:r>
              <a:rPr lang="en-US" baseline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5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8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2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7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E5D8-9DB3-4F27-BE15-39366D41E5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5051-9F4D-43C1-BAAB-2247A9714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3.gi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" Target="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slide" Target="slide5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8" y="0"/>
            <a:ext cx="914400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14353"/>
            <a:ext cx="8534400" cy="2408442"/>
          </a:xfrm>
          <a:prstGeom prst="rect">
            <a:avLst/>
          </a:prstGeom>
        </p:spPr>
        <p:txBody>
          <a:bodyPr wrap="square" lIns="68672" tIns="34335" rIns="68672" bIns="3433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: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4C600-A0BD-E35A-1E21-32C92474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xverse2Fmedia2Fc75cd36c-081f-4895-b53c-edee95c509d3_seed1024223320">
            <a:hlinkClick r:id="" action="ppaction://media"/>
            <a:extLst>
              <a:ext uri="{FF2B5EF4-FFF2-40B4-BE49-F238E27FC236}">
                <a16:creationId xmlns:a16="http://schemas.microsoft.com/office/drawing/2014/main" xmlns="" id="{6BC91F73-7A7B-20A0-38B3-8FABA064D30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67513" cy="5143500"/>
          </a:xfrm>
        </p:spPr>
      </p:pic>
      <p:pic>
        <p:nvPicPr>
          <p:cNvPr id="6" name="[hanhtrangso.nxbgd.vn] Audio_ Hà có giỏ trứng gà_HTS">
            <a:hlinkClick r:id="" action="ppaction://media"/>
            <a:extLst>
              <a:ext uri="{FF2B5EF4-FFF2-40B4-BE49-F238E27FC236}">
                <a16:creationId xmlns:a16="http://schemas.microsoft.com/office/drawing/2014/main" xmlns="" id="{1DB7681C-EC25-0004-D114-914F0504C9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69673" y="114300"/>
            <a:ext cx="305556" cy="3048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BB729C96-05A2-F484-E10E-3BAE37EB4D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14" y="3943350"/>
            <a:ext cx="1045351" cy="10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" b="66198"/>
          <a:stretch/>
        </p:blipFill>
        <p:spPr>
          <a:xfrm>
            <a:off x="0" y="61627"/>
            <a:ext cx="9148190" cy="41344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3500" y="-211207"/>
            <a:ext cx="8826500" cy="1411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spcCol="0"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2186" y="1522962"/>
            <a:ext cx="2592937" cy="705889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42100" y="3886200"/>
            <a:ext cx="9207499" cy="1125816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có </a:t>
            </a:r>
            <a:r>
              <a:rPr lang="en-US" sz="45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ỏ trứng </a:t>
            </a:r>
            <a:r>
              <a:rPr lang="en-US" sz="45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4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à.</a:t>
            </a:r>
          </a:p>
        </p:txBody>
      </p:sp>
    </p:spTree>
    <p:extLst>
      <p:ext uri="{BB962C8B-B14F-4D97-AF65-F5344CB8AC3E}">
        <p14:creationId xmlns:p14="http://schemas.microsoft.com/office/powerpoint/2010/main" val="22600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05034" y="857250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8173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32570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48173" y="2761564"/>
            <a:ext cx="2935732" cy="95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47843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33852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47843" y="2761564"/>
            <a:ext cx="2936220" cy="95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0842" y="4191787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717978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45112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gụ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50423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90257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619180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giỗ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96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56373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82415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5615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025128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61948" y="152567"/>
            <a:ext cx="1970813" cy="705889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7457421" y="4064612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76169" y="857250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220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61948" y="152567"/>
            <a:ext cx="1970813" cy="705889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705034" y="857250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8173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332570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48173" y="2761564"/>
            <a:ext cx="2935732" cy="95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347843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6833852" y="1761438"/>
            <a:ext cx="1451409" cy="953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347843" y="2761564"/>
            <a:ext cx="2936220" cy="953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90842" y="4191787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717978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245112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gụ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750423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90257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giò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619180" y="4194400"/>
            <a:ext cx="1319463" cy="406919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giỗ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496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556373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082415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575615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6025128" y="4059574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457421" y="4064612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176169" y="857250"/>
            <a:ext cx="1199512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</p:spTree>
    <p:extLst>
      <p:ext uri="{BB962C8B-B14F-4D97-AF65-F5344CB8AC3E}">
        <p14:creationId xmlns:p14="http://schemas.microsoft.com/office/powerpoint/2010/main" val="5043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06514" y="2186155"/>
            <a:ext cx="1596551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7649" y="2186155"/>
            <a:ext cx="1596551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3872" y="114300"/>
            <a:ext cx="5041673" cy="12001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36580" y="3600450"/>
            <a:ext cx="74479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90752" y="3600450"/>
            <a:ext cx="74479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416248" y="2187004"/>
            <a:ext cx="1596551" cy="671345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090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" y="3218425"/>
            <a:ext cx="2119399" cy="183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1505954" y="130628"/>
            <a:ext cx="6122030" cy="3624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7909" y="211353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11359" y="3329081"/>
            <a:ext cx="1932641" cy="18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46" y="84535"/>
            <a:ext cx="9456717" cy="497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05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68873" y="3851878"/>
            <a:ext cx="2692712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671" y="3854700"/>
            <a:ext cx="827676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26165" y="3851774"/>
            <a:ext cx="827676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pic>
        <p:nvPicPr>
          <p:cNvPr id="6" name="Picture 2" descr="Khắc khoải mùa chim đa đa - Báo Lào C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47" y="114300"/>
            <a:ext cx="6033515" cy="3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6995" y="2223143"/>
            <a:ext cx="2692712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gỗ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9113" y="2225965"/>
            <a:ext cx="827676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pic>
        <p:nvPicPr>
          <p:cNvPr id="4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3941791" y="102038"/>
            <a:ext cx="4125005" cy="49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41188274-82BE-CDBE-C804-889311FF86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14" y="3943350"/>
            <a:ext cx="1045351" cy="104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6995" y="1900338"/>
            <a:ext cx="2692712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 đỗ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828" y="1903159"/>
            <a:ext cx="1417970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pic>
        <p:nvPicPr>
          <p:cNvPr id="4" name="Picture 2" descr="Cách TRỒNG GIÁ SẠCH - GIÁ ĐẬU XANH - GIÁ ĐỖ an toàn và đơn giản - Món Ăn  Ngon Mỗi Ngà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81" y="821084"/>
            <a:ext cx="560185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2571CB-925B-FA97-E36D-6705C457F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" t="2911" b="2911"/>
          <a:stretch/>
        </p:blipFill>
        <p:spPr>
          <a:xfrm>
            <a:off x="0" y="6364"/>
            <a:ext cx="9144000" cy="51307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5155556-D946-F80A-0811-A52213FB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615" y="1635820"/>
            <a:ext cx="2330186" cy="33666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4CF84A1-33DA-E804-7C12-4FFF12D07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7199" y="1635820"/>
            <a:ext cx="2106000" cy="3366650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xmlns="" id="{E678F249-A2A8-AD78-131A-6FB4B336D6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13" y="1257300"/>
            <a:ext cx="5704285" cy="198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uý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uý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2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uý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huý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32" presetClass="emph" presetSubtype="0" repeatCount="2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9294" y="3628620"/>
            <a:ext cx="2692712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cụ già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60545" y="3631441"/>
            <a:ext cx="1214395" cy="492371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</a:p>
        </p:txBody>
      </p:sp>
      <p:pic>
        <p:nvPicPr>
          <p:cNvPr id="6" name="Picture 6" descr="Có thể bạn sẽ khóc nức nở khi nghe xong câu chuyện về bà cụ già ăn xin bị  c.h.ế.t giữa đườ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" y="225028"/>
            <a:ext cx="3573750" cy="2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ụ ông chấp nhận hơn một tỷ đồng bồi thường oan s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17" y="234553"/>
            <a:ext cx="3004785" cy="19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077" y="225029"/>
            <a:ext cx="2197424" cy="20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úc về già, chỉ ước có tình bạn đẹp như 2 cụ trong bộ ảnh nà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68" y="2569028"/>
            <a:ext cx="3036462" cy="22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30" y="3486151"/>
            <a:ext cx="2576370" cy="14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50" y="3516504"/>
            <a:ext cx="2655285" cy="14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72" y="3500437"/>
            <a:ext cx="2500147" cy="14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22" y="3486151"/>
            <a:ext cx="2520772" cy="14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Xin tư vấn thuốc bổ gân cốt cho người già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95" y="1543050"/>
            <a:ext cx="1997194" cy="18284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i Công Đồ Gỗ Nội Thất, Căn Hộ, Nhà Phố, Biệt Thự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2635753" y="1543050"/>
            <a:ext cx="1553644" cy="18516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1"/>
          <a:stretch/>
        </p:blipFill>
        <p:spPr bwMode="auto">
          <a:xfrm>
            <a:off x="153857" y="1549089"/>
            <a:ext cx="2136668" cy="1845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OP 3 cách làm giá đỗ đơn giản, an toàn nhất tại nhà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/>
          <a:stretch/>
        </p:blipFill>
        <p:spPr bwMode="auto">
          <a:xfrm>
            <a:off x="4478731" y="1549089"/>
            <a:ext cx="2154321" cy="1845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3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8" y="-228599"/>
            <a:ext cx="7815469" cy="411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30" y="3714751"/>
            <a:ext cx="2576370" cy="14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50" y="3745104"/>
            <a:ext cx="2655285" cy="14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72" y="3729037"/>
            <a:ext cx="2500147" cy="14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94" y="3714751"/>
            <a:ext cx="2520772" cy="14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783B76E-5223-4F7D-8C3A-40478D61FFF6}"/>
              </a:ext>
            </a:extLst>
          </p:cNvPr>
          <p:cNvSpPr/>
          <p:nvPr/>
        </p:nvSpPr>
        <p:spPr>
          <a:xfrm>
            <a:off x="421846" y="80036"/>
            <a:ext cx="8493554" cy="49676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 defTabSz="685089">
              <a:defRPr/>
            </a:pPr>
            <a:endParaRPr lang="vi-VN" sz="13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31" y="1103413"/>
            <a:ext cx="1712625" cy="1990301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906415" y="1093099"/>
            <a:ext cx="1558722" cy="2064854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13" y="2847870"/>
            <a:ext cx="2203297" cy="1936429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3151164" y="2969136"/>
            <a:ext cx="1716868" cy="1907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" y="2861630"/>
            <a:ext cx="2559696" cy="2122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495" y="1642526"/>
            <a:ext cx="1014617" cy="13967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6612" y="2037295"/>
            <a:ext cx="1085637" cy="1082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591" y="3530649"/>
            <a:ext cx="1610473" cy="1606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6859" y="3405501"/>
            <a:ext cx="1362364" cy="1358994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0E86CE8A-F49B-4D1A-BA08-3831765C598B}"/>
              </a:ext>
            </a:extLst>
          </p:cNvPr>
          <p:cNvSpPr/>
          <p:nvPr/>
        </p:nvSpPr>
        <p:spPr>
          <a:xfrm>
            <a:off x="8366760" y="4603433"/>
            <a:ext cx="718262" cy="380890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 defTabSz="685089">
              <a:defRPr/>
            </a:pPr>
            <a:endParaRPr lang="vi-VN" sz="13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1695" y="195167"/>
            <a:ext cx="5514309" cy="82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595804" y="6362"/>
            <a:ext cx="3657600" cy="4920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46837"/>
            <a:ext cx="1712625" cy="19903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59F955-A17F-4094-99D0-871B77F3B1EB}"/>
              </a:ext>
            </a:extLst>
          </p:cNvPr>
          <p:cNvSpPr txBox="1"/>
          <p:nvPr/>
        </p:nvSpPr>
        <p:spPr>
          <a:xfrm>
            <a:off x="1792836" y="1834347"/>
            <a:ext cx="3263537" cy="10849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6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6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</a:t>
            </a:r>
            <a:endParaRPr lang="vi-VN" sz="6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6109869" y="2244652"/>
            <a:ext cx="1881631" cy="2668003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xmlns="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7511247" y="4393473"/>
            <a:ext cx="1632754" cy="738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3DCFCB-E8D7-6093-1A6E-B33F17CA2DB3}"/>
              </a:ext>
            </a:extLst>
          </p:cNvPr>
          <p:cNvSpPr txBox="1"/>
          <p:nvPr/>
        </p:nvSpPr>
        <p:spPr>
          <a:xfrm>
            <a:off x="1764705" y="228600"/>
            <a:ext cx="3263537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41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1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vi-VN" sz="41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71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543051" y="414246"/>
            <a:ext cx="3657600" cy="3988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317981" y="2926567"/>
            <a:ext cx="1895628" cy="2106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F5B9B-9CCD-42FF-B1F1-436A91A7F380}"/>
              </a:ext>
            </a:extLst>
          </p:cNvPr>
          <p:cNvSpPr txBox="1"/>
          <p:nvPr/>
        </p:nvSpPr>
        <p:spPr>
          <a:xfrm>
            <a:off x="1640245" y="1959659"/>
            <a:ext cx="3463212" cy="108491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6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sz="6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vi-VN" sz="6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2" y="2809538"/>
            <a:ext cx="2681058" cy="2223336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7400486" y="4294472"/>
            <a:ext cx="1632754" cy="738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86342D-A837-3E3E-B5A2-3873765C8910}"/>
              </a:ext>
            </a:extLst>
          </p:cNvPr>
          <p:cNvSpPr txBox="1"/>
          <p:nvPr/>
        </p:nvSpPr>
        <p:spPr>
          <a:xfrm>
            <a:off x="1764705" y="228600"/>
            <a:ext cx="3263537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41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1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vi-VN" sz="41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33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543051" y="414246"/>
            <a:ext cx="3657600" cy="3988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F5B9B-9CCD-42FF-B1F1-436A91A7F380}"/>
              </a:ext>
            </a:extLst>
          </p:cNvPr>
          <p:cNvSpPr txBox="1"/>
          <p:nvPr/>
        </p:nvSpPr>
        <p:spPr>
          <a:xfrm>
            <a:off x="1640245" y="1959660"/>
            <a:ext cx="3463212" cy="99257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6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6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me</a:t>
            </a:r>
            <a:endParaRPr lang="vi-VN" sz="6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2" y="2809538"/>
            <a:ext cx="2681058" cy="2223336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7400486" y="4294472"/>
            <a:ext cx="1632754" cy="738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391523" y="3041889"/>
            <a:ext cx="1558722" cy="2064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5BAB84-793C-3BE6-CC13-D31AEA3470CD}"/>
              </a:ext>
            </a:extLst>
          </p:cNvPr>
          <p:cNvSpPr txBox="1"/>
          <p:nvPr/>
        </p:nvSpPr>
        <p:spPr>
          <a:xfrm>
            <a:off x="1764705" y="228600"/>
            <a:ext cx="3263537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41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1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vi-VN" sz="41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66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464234" y="76799"/>
            <a:ext cx="7831729" cy="2076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59F955-A17F-4094-99D0-871B77F3B1EB}"/>
              </a:ext>
            </a:extLst>
          </p:cNvPr>
          <p:cNvSpPr txBox="1"/>
          <p:nvPr/>
        </p:nvSpPr>
        <p:spPr>
          <a:xfrm>
            <a:off x="1420954" y="857251"/>
            <a:ext cx="6359383" cy="761747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4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Hà </a:t>
            </a:r>
            <a:r>
              <a:rPr lang="en-US" sz="4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 </a:t>
            </a:r>
            <a:r>
              <a:rPr lang="en-US" sz="4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nô</a:t>
            </a:r>
            <a:r>
              <a:rPr lang="en-US" sz="45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6" y="2990216"/>
            <a:ext cx="2203297" cy="1936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50" y="2703308"/>
            <a:ext cx="2681058" cy="2223336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7316772" y="4355358"/>
            <a:ext cx="1632754" cy="7384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EDD01-DAD9-BD1E-8861-1003948C558B}"/>
              </a:ext>
            </a:extLst>
          </p:cNvPr>
          <p:cNvSpPr txBox="1"/>
          <p:nvPr/>
        </p:nvSpPr>
        <p:spPr>
          <a:xfrm>
            <a:off x="2738665" y="-114300"/>
            <a:ext cx="3263537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 defTabSz="685089">
              <a:defRPr/>
            </a:pPr>
            <a:r>
              <a:rPr lang="en-US" sz="41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1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  <a:endParaRPr lang="vi-VN" sz="41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29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rtoon, screenshot&#10;&#10;Description automatically generated">
            <a:extLst>
              <a:ext uri="{FF2B5EF4-FFF2-40B4-BE49-F238E27FC236}">
                <a16:creationId xmlns:a16="http://schemas.microsoft.com/office/drawing/2014/main" xmlns="" id="{4AFA98EC-6009-0BD1-8FB6-06772F6AA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"/>
            <a:ext cx="9144000" cy="5130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2CD6C6-DBE1-262C-E5E8-88175CE0B11B}"/>
              </a:ext>
            </a:extLst>
          </p:cNvPr>
          <p:cNvSpPr txBox="1"/>
          <p:nvPr/>
        </p:nvSpPr>
        <p:spPr>
          <a:xfrm>
            <a:off x="1863279" y="1166992"/>
            <a:ext cx="6172199" cy="1174333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681" tIns="34340" rIns="68681" bIns="34340">
            <a:spAutoFit/>
          </a:bodyPr>
          <a:lstStyle/>
          <a:p>
            <a:pPr algn="ctr" defTabSz="685089"/>
            <a:endParaRPr lang="en-US" sz="7200" b="1" dirty="0">
              <a:solidFill>
                <a:srgbClr val="00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0B1034-9185-8012-F72C-F6B971D94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9898"/>
            <a:ext cx="9144000" cy="36257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4EEA10DD-9648-21AC-A5A1-D2EF1B537958}"/>
              </a:ext>
            </a:extLst>
          </p:cNvPr>
          <p:cNvSpPr txBox="1">
            <a:spLocks/>
          </p:cNvSpPr>
          <p:nvPr/>
        </p:nvSpPr>
        <p:spPr>
          <a:xfrm>
            <a:off x="848037" y="1371600"/>
            <a:ext cx="8057962" cy="1125816"/>
          </a:xfrm>
          <a:prstGeom prst="rect">
            <a:avLst/>
          </a:prstGeom>
        </p:spPr>
        <p:txBody>
          <a:bodyPr vert="horz" lIns="68571" tIns="34285" rIns="68571" bIns="3428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  </a:t>
            </a:r>
            <a:r>
              <a:rPr lang="en-US" sz="7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r>
              <a:rPr lang="en-US" sz="7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Gi   </a:t>
            </a:r>
            <a:r>
              <a:rPr lang="en-US" sz="72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7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4" name="Hình chữ nhật: Góc Tròn 23">
            <a:extLst>
              <a:ext uri="{FF2B5EF4-FFF2-40B4-BE49-F238E27FC236}">
                <a16:creationId xmlns:a16="http://schemas.microsoft.com/office/drawing/2014/main" xmlns="" id="{AA903D42-EFCC-C04B-CF4E-0A08720A732F}"/>
              </a:ext>
            </a:extLst>
          </p:cNvPr>
          <p:cNvSpPr/>
          <p:nvPr/>
        </p:nvSpPr>
        <p:spPr>
          <a:xfrm>
            <a:off x="3598041" y="742950"/>
            <a:ext cx="2257375" cy="650171"/>
          </a:xfrm>
          <a:custGeom>
            <a:avLst/>
            <a:gdLst>
              <a:gd name="connsiteX0" fmla="*/ 0 w 3002387"/>
              <a:gd name="connsiteY0" fmla="*/ 203685 h 866894"/>
              <a:gd name="connsiteX1" fmla="*/ 203685 w 3002387"/>
              <a:gd name="connsiteY1" fmla="*/ 0 h 866894"/>
              <a:gd name="connsiteX2" fmla="*/ 2798702 w 3002387"/>
              <a:gd name="connsiteY2" fmla="*/ 0 h 866894"/>
              <a:gd name="connsiteX3" fmla="*/ 3002387 w 3002387"/>
              <a:gd name="connsiteY3" fmla="*/ 203685 h 866894"/>
              <a:gd name="connsiteX4" fmla="*/ 3002387 w 3002387"/>
              <a:gd name="connsiteY4" fmla="*/ 663209 h 866894"/>
              <a:gd name="connsiteX5" fmla="*/ 2798702 w 3002387"/>
              <a:gd name="connsiteY5" fmla="*/ 866894 h 866894"/>
              <a:gd name="connsiteX6" fmla="*/ 203685 w 3002387"/>
              <a:gd name="connsiteY6" fmla="*/ 866894 h 866894"/>
              <a:gd name="connsiteX7" fmla="*/ 0 w 3002387"/>
              <a:gd name="connsiteY7" fmla="*/ 663209 h 866894"/>
              <a:gd name="connsiteX8" fmla="*/ 0 w 3002387"/>
              <a:gd name="connsiteY8" fmla="*/ 203685 h 86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2387" h="866894" fill="none" extrusionOk="0">
                <a:moveTo>
                  <a:pt x="0" y="203685"/>
                </a:moveTo>
                <a:cubicBezTo>
                  <a:pt x="10950" y="105659"/>
                  <a:pt x="81687" y="2974"/>
                  <a:pt x="203685" y="0"/>
                </a:cubicBezTo>
                <a:cubicBezTo>
                  <a:pt x="974662" y="-25406"/>
                  <a:pt x="2176586" y="-107120"/>
                  <a:pt x="2798702" y="0"/>
                </a:cubicBezTo>
                <a:cubicBezTo>
                  <a:pt x="2910037" y="-3586"/>
                  <a:pt x="2988398" y="90524"/>
                  <a:pt x="3002387" y="203685"/>
                </a:cubicBezTo>
                <a:cubicBezTo>
                  <a:pt x="3039906" y="283334"/>
                  <a:pt x="2972208" y="433771"/>
                  <a:pt x="3002387" y="663209"/>
                </a:cubicBezTo>
                <a:cubicBezTo>
                  <a:pt x="2981796" y="771524"/>
                  <a:pt x="2903794" y="886235"/>
                  <a:pt x="2798702" y="866894"/>
                </a:cubicBezTo>
                <a:cubicBezTo>
                  <a:pt x="1964049" y="1026232"/>
                  <a:pt x="788365" y="776258"/>
                  <a:pt x="203685" y="866894"/>
                </a:cubicBezTo>
                <a:cubicBezTo>
                  <a:pt x="93176" y="866160"/>
                  <a:pt x="-8079" y="791118"/>
                  <a:pt x="0" y="663209"/>
                </a:cubicBezTo>
                <a:cubicBezTo>
                  <a:pt x="-27510" y="601811"/>
                  <a:pt x="-5563" y="302417"/>
                  <a:pt x="0" y="203685"/>
                </a:cubicBezTo>
                <a:close/>
              </a:path>
              <a:path w="3002387" h="866894" stroke="0" extrusionOk="0">
                <a:moveTo>
                  <a:pt x="0" y="203685"/>
                </a:moveTo>
                <a:cubicBezTo>
                  <a:pt x="-1978" y="79898"/>
                  <a:pt x="90201" y="-2085"/>
                  <a:pt x="203685" y="0"/>
                </a:cubicBezTo>
                <a:cubicBezTo>
                  <a:pt x="535698" y="11257"/>
                  <a:pt x="1731263" y="-139896"/>
                  <a:pt x="2798702" y="0"/>
                </a:cubicBezTo>
                <a:cubicBezTo>
                  <a:pt x="2912761" y="3288"/>
                  <a:pt x="2999630" y="80480"/>
                  <a:pt x="3002387" y="203685"/>
                </a:cubicBezTo>
                <a:cubicBezTo>
                  <a:pt x="2998096" y="424812"/>
                  <a:pt x="3028297" y="580469"/>
                  <a:pt x="3002387" y="663209"/>
                </a:cubicBezTo>
                <a:cubicBezTo>
                  <a:pt x="3018655" y="766559"/>
                  <a:pt x="2918081" y="867167"/>
                  <a:pt x="2798702" y="866894"/>
                </a:cubicBezTo>
                <a:cubicBezTo>
                  <a:pt x="2363332" y="875180"/>
                  <a:pt x="642302" y="994548"/>
                  <a:pt x="203685" y="866894"/>
                </a:cubicBezTo>
                <a:cubicBezTo>
                  <a:pt x="95264" y="863863"/>
                  <a:pt x="-1129" y="773820"/>
                  <a:pt x="0" y="663209"/>
                </a:cubicBezTo>
                <a:cubicBezTo>
                  <a:pt x="-22160" y="549818"/>
                  <a:pt x="17152" y="381156"/>
                  <a:pt x="0" y="203685"/>
                </a:cubicBezTo>
                <a:close/>
              </a:path>
            </a:pathLst>
          </a:custGeom>
          <a:solidFill>
            <a:schemeClr val="lt1">
              <a:alpha val="95000"/>
            </a:schemeClr>
          </a:solidFill>
          <a:ln w="69850" cap="rnd" cmpd="thickThin">
            <a:solidFill>
              <a:srgbClr val="C0000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xmlns="" sd="2510099056">
                  <a:prstGeom prst="roundRect">
                    <a:avLst>
                      <a:gd name="adj" fmla="val 234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681" tIns="34340" rIns="68681" bIns="34340" rtlCol="0" anchor="ctr"/>
          <a:lstStyle/>
          <a:p>
            <a:pPr algn="ctr" defTabSz="686806">
              <a:defRPr/>
            </a:pPr>
            <a:r>
              <a:rPr lang="en-US" sz="41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1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6436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4548A3-CB8E-1245-E25C-2AEF654A8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/>
          <a:stretch/>
        </p:blipFill>
        <p:spPr>
          <a:xfrm>
            <a:off x="0" y="6362"/>
            <a:ext cx="9144000" cy="5130776"/>
          </a:xfrm>
          <a:prstGeom prst="rect">
            <a:avLst/>
          </a:prstGeom>
        </p:spPr>
      </p:pic>
      <p:grpSp>
        <p:nvGrpSpPr>
          <p:cNvPr id="4" name="Nhóm 24">
            <a:extLst>
              <a:ext uri="{FF2B5EF4-FFF2-40B4-BE49-F238E27FC236}">
                <a16:creationId xmlns:a16="http://schemas.microsoft.com/office/drawing/2014/main" xmlns="" id="{33B221B2-BB8F-C8CE-68D9-85596FFAC296}"/>
              </a:ext>
            </a:extLst>
          </p:cNvPr>
          <p:cNvGrpSpPr/>
          <p:nvPr/>
        </p:nvGrpSpPr>
        <p:grpSpPr>
          <a:xfrm>
            <a:off x="790746" y="2000249"/>
            <a:ext cx="5047454" cy="2702505"/>
            <a:chOff x="1177132" y="717208"/>
            <a:chExt cx="10771807" cy="1580943"/>
          </a:xfrm>
        </p:grpSpPr>
        <p:sp>
          <p:nvSpPr>
            <p:cNvPr id="5" name="Hình chữ nhật: Góc Tròn 23">
              <a:extLst>
                <a:ext uri="{FF2B5EF4-FFF2-40B4-BE49-F238E27FC236}">
                  <a16:creationId xmlns:a16="http://schemas.microsoft.com/office/drawing/2014/main" xmlns="" id="{9ABD8D99-BCED-E6EF-1296-0406B1772F96}"/>
                </a:ext>
              </a:extLst>
            </p:cNvPr>
            <p:cNvSpPr/>
            <p:nvPr/>
          </p:nvSpPr>
          <p:spPr>
            <a:xfrm>
              <a:off x="1177132" y="717208"/>
              <a:ext cx="10771117" cy="1580943"/>
            </a:xfrm>
            <a:custGeom>
              <a:avLst/>
              <a:gdLst>
                <a:gd name="connsiteX0" fmla="*/ 0 w 10771117"/>
                <a:gd name="connsiteY0" fmla="*/ 371458 h 1580943"/>
                <a:gd name="connsiteX1" fmla="*/ 371458 w 10771117"/>
                <a:gd name="connsiteY1" fmla="*/ 0 h 1580943"/>
                <a:gd name="connsiteX2" fmla="*/ 10399659 w 10771117"/>
                <a:gd name="connsiteY2" fmla="*/ 0 h 1580943"/>
                <a:gd name="connsiteX3" fmla="*/ 10771117 w 10771117"/>
                <a:gd name="connsiteY3" fmla="*/ 371458 h 1580943"/>
                <a:gd name="connsiteX4" fmla="*/ 10771117 w 10771117"/>
                <a:gd name="connsiteY4" fmla="*/ 1209485 h 1580943"/>
                <a:gd name="connsiteX5" fmla="*/ 10399659 w 10771117"/>
                <a:gd name="connsiteY5" fmla="*/ 1580943 h 1580943"/>
                <a:gd name="connsiteX6" fmla="*/ 371458 w 10771117"/>
                <a:gd name="connsiteY6" fmla="*/ 1580943 h 1580943"/>
                <a:gd name="connsiteX7" fmla="*/ 0 w 10771117"/>
                <a:gd name="connsiteY7" fmla="*/ 1209485 h 1580943"/>
                <a:gd name="connsiteX8" fmla="*/ 0 w 10771117"/>
                <a:gd name="connsiteY8" fmla="*/ 371458 h 1580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1117" h="1580943" fill="none" extrusionOk="0">
                  <a:moveTo>
                    <a:pt x="0" y="371458"/>
                  </a:moveTo>
                  <a:cubicBezTo>
                    <a:pt x="7015" y="175574"/>
                    <a:pt x="132600" y="10546"/>
                    <a:pt x="371458" y="0"/>
                  </a:cubicBezTo>
                  <a:cubicBezTo>
                    <a:pt x="2733065" y="-25406"/>
                    <a:pt x="8771132" y="-107120"/>
                    <a:pt x="10399659" y="0"/>
                  </a:cubicBezTo>
                  <a:cubicBezTo>
                    <a:pt x="10596858" y="-24653"/>
                    <a:pt x="10753871" y="165482"/>
                    <a:pt x="10771117" y="371458"/>
                  </a:cubicBezTo>
                  <a:cubicBezTo>
                    <a:pt x="10839641" y="731288"/>
                    <a:pt x="10805772" y="862476"/>
                    <a:pt x="10771117" y="1209485"/>
                  </a:cubicBezTo>
                  <a:cubicBezTo>
                    <a:pt x="10753768" y="1411117"/>
                    <a:pt x="10602662" y="1586557"/>
                    <a:pt x="10399659" y="1580943"/>
                  </a:cubicBezTo>
                  <a:cubicBezTo>
                    <a:pt x="8680586" y="1740281"/>
                    <a:pt x="2015484" y="1490307"/>
                    <a:pt x="371458" y="1580943"/>
                  </a:cubicBezTo>
                  <a:cubicBezTo>
                    <a:pt x="186791" y="1573364"/>
                    <a:pt x="-16585" y="1446284"/>
                    <a:pt x="0" y="1209485"/>
                  </a:cubicBezTo>
                  <a:cubicBezTo>
                    <a:pt x="-32547" y="987477"/>
                    <a:pt x="14459" y="783530"/>
                    <a:pt x="0" y="371458"/>
                  </a:cubicBezTo>
                  <a:close/>
                </a:path>
                <a:path w="10771117" h="1580943" stroke="0" extrusionOk="0">
                  <a:moveTo>
                    <a:pt x="0" y="371458"/>
                  </a:moveTo>
                  <a:cubicBezTo>
                    <a:pt x="-1201" y="159447"/>
                    <a:pt x="149025" y="-36323"/>
                    <a:pt x="371458" y="0"/>
                  </a:cubicBezTo>
                  <a:cubicBezTo>
                    <a:pt x="4491581" y="11257"/>
                    <a:pt x="6234376" y="-139896"/>
                    <a:pt x="10399659" y="0"/>
                  </a:cubicBezTo>
                  <a:cubicBezTo>
                    <a:pt x="10609812" y="10492"/>
                    <a:pt x="10766153" y="147014"/>
                    <a:pt x="10771117" y="371458"/>
                  </a:cubicBezTo>
                  <a:cubicBezTo>
                    <a:pt x="10811286" y="674059"/>
                    <a:pt x="10769167" y="866583"/>
                    <a:pt x="10771117" y="1209485"/>
                  </a:cubicBezTo>
                  <a:cubicBezTo>
                    <a:pt x="10777428" y="1411089"/>
                    <a:pt x="10628777" y="1581894"/>
                    <a:pt x="10399659" y="1580943"/>
                  </a:cubicBezTo>
                  <a:cubicBezTo>
                    <a:pt x="5719402" y="1589229"/>
                    <a:pt x="3257106" y="1708597"/>
                    <a:pt x="371458" y="1580943"/>
                  </a:cubicBezTo>
                  <a:cubicBezTo>
                    <a:pt x="189632" y="1563575"/>
                    <a:pt x="-13924" y="1391444"/>
                    <a:pt x="0" y="1209485"/>
                  </a:cubicBezTo>
                  <a:cubicBezTo>
                    <a:pt x="23726" y="1089185"/>
                    <a:pt x="-67905" y="582226"/>
                    <a:pt x="0" y="371458"/>
                  </a:cubicBezTo>
                  <a:close/>
                </a:path>
              </a:pathLst>
            </a:custGeom>
            <a:solidFill>
              <a:schemeClr val="lt1">
                <a:alpha val="95000"/>
              </a:schemeClr>
            </a:solidFill>
            <a:ln w="69850" cap="rnd" cmpd="thickThin">
              <a:solidFill>
                <a:srgbClr val="C00000"/>
              </a:solidFill>
              <a:prstDash val="sysDash"/>
              <a:round/>
              <a:extLst>
                <a:ext uri="{C807C97D-BFC1-408E-A445-0C87EB9F89A2}">
                  <ask:lineSketchStyleProps xmlns:ask="http://schemas.microsoft.com/office/drawing/2018/sketchyshapes" xmlns="" sd="2510099056">
                    <a:prstGeom prst="roundRect">
                      <a:avLst>
                        <a:gd name="adj" fmla="val 23496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089">
                <a:defRPr/>
              </a:pPr>
              <a:endParaRPr lang="en-US" sz="13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Hộp Văn bản 22">
              <a:extLst>
                <a:ext uri="{FF2B5EF4-FFF2-40B4-BE49-F238E27FC236}">
                  <a16:creationId xmlns:a16="http://schemas.microsoft.com/office/drawing/2014/main" xmlns="" id="{5782AD60-7DDE-EC74-81EB-B1787D718BAC}"/>
                </a:ext>
              </a:extLst>
            </p:cNvPr>
            <p:cNvSpPr txBox="1"/>
            <p:nvPr/>
          </p:nvSpPr>
          <p:spPr>
            <a:xfrm>
              <a:off x="1421667" y="917802"/>
              <a:ext cx="10527272" cy="1179306"/>
            </a:xfrm>
            <a:custGeom>
              <a:avLst/>
              <a:gdLst>
                <a:gd name="connsiteX0" fmla="*/ 0 w 10527273"/>
                <a:gd name="connsiteY0" fmla="*/ 0 h 1161301"/>
                <a:gd name="connsiteX1" fmla="*/ 10527273 w 10527273"/>
                <a:gd name="connsiteY1" fmla="*/ 0 h 1161301"/>
                <a:gd name="connsiteX2" fmla="*/ 10527273 w 10527273"/>
                <a:gd name="connsiteY2" fmla="*/ 1161301 h 1161301"/>
                <a:gd name="connsiteX3" fmla="*/ 0 w 10527273"/>
                <a:gd name="connsiteY3" fmla="*/ 1161301 h 1161301"/>
                <a:gd name="connsiteX4" fmla="*/ 0 w 10527273"/>
                <a:gd name="connsiteY4" fmla="*/ 0 h 116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7273" h="1161301" extrusionOk="0">
                  <a:moveTo>
                    <a:pt x="0" y="0"/>
                  </a:moveTo>
                  <a:cubicBezTo>
                    <a:pt x="4636677" y="143454"/>
                    <a:pt x="7353329" y="-159953"/>
                    <a:pt x="10527273" y="0"/>
                  </a:cubicBezTo>
                  <a:cubicBezTo>
                    <a:pt x="10526943" y="310748"/>
                    <a:pt x="10505980" y="621841"/>
                    <a:pt x="10527273" y="1161301"/>
                  </a:cubicBezTo>
                  <a:cubicBezTo>
                    <a:pt x="9380001" y="1251856"/>
                    <a:pt x="1069883" y="1144863"/>
                    <a:pt x="0" y="1161301"/>
                  </a:cubicBezTo>
                  <a:cubicBezTo>
                    <a:pt x="-9475" y="812597"/>
                    <a:pt x="42139" y="218852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169328749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algn="ctr" defTabSz="685089">
                <a:defRPr/>
              </a:pPr>
              <a:r>
                <a:rPr lang="en-US" sz="12500" dirty="0" err="1">
                  <a:solidFill>
                    <a:srgbClr val="0033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sz="12500" dirty="0">
                  <a:solidFill>
                    <a:srgbClr val="0033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AE6EDF-261E-BA05-DF2D-8BECC401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999" y="1770488"/>
            <a:ext cx="3372001" cy="336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5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uý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32" presetClass="emph" presetSubtype="0" repeatCount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uý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32" presetClass="emph" presetSubtype="0" repeatCount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168</Words>
  <Application>Microsoft Office PowerPoint</Application>
  <PresentationFormat>On-screen Show (16:9)</PresentationFormat>
  <Paragraphs>88</Paragraphs>
  <Slides>22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</cp:revision>
  <dcterms:created xsi:type="dcterms:W3CDTF">2025-12-21T09:32:16Z</dcterms:created>
  <dcterms:modified xsi:type="dcterms:W3CDTF">2025-12-21T09:36:49Z</dcterms:modified>
</cp:coreProperties>
</file>