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</p:sldMasterIdLst>
  <p:notesMasterIdLst>
    <p:notesMasterId r:id="rId22"/>
  </p:notesMasterIdLst>
  <p:sldIdLst>
    <p:sldId id="749" r:id="rId5"/>
    <p:sldId id="358" r:id="rId6"/>
    <p:sldId id="267" r:id="rId7"/>
    <p:sldId id="278" r:id="rId8"/>
    <p:sldId id="307" r:id="rId9"/>
    <p:sldId id="306" r:id="rId10"/>
    <p:sldId id="268" r:id="rId11"/>
    <p:sldId id="279" r:id="rId12"/>
    <p:sldId id="286" r:id="rId13"/>
    <p:sldId id="271" r:id="rId14"/>
    <p:sldId id="748" r:id="rId15"/>
    <p:sldId id="272" r:id="rId16"/>
    <p:sldId id="273" r:id="rId17"/>
    <p:sldId id="274" r:id="rId18"/>
    <p:sldId id="359" r:id="rId19"/>
    <p:sldId id="305" r:id="rId20"/>
    <p:sldId id="308" r:id="rId2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24" autoAdjust="0"/>
  </p:normalViewPr>
  <p:slideViewPr>
    <p:cSldViewPr>
      <p:cViewPr varScale="1">
        <p:scale>
          <a:sx n="80" d="100"/>
          <a:sy n="80" d="100"/>
        </p:scale>
        <p:origin x="-874" y="-72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D94BA83-CF92-CF45-3B2E-02285E0E1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41C5762-1D62-F665-2779-077F29717A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C40C55B-B16E-6121-A40E-1B9B366C0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291700" y="231820"/>
            <a:ext cx="1160463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305" y="0"/>
            <a:ext cx="2548674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29438" y="-109680"/>
            <a:ext cx="2832400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0932" y="5516706"/>
            <a:ext cx="2383927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14773" y="-473458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7356" y="5808133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7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2025/12/21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4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68F23FA-7A12-A3AC-AEE5-F7BF033CD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62CFB5D-A080-AC9E-28CD-922FA3625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0470BE2-24A9-B160-ED81-8B51CDFCA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4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3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6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2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0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3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55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66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24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821A9CD-A05D-7AFC-3CE0-BCA59E4BE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19B71A5-7642-4AAE-63B6-6E1718B5A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C378F96-B5DA-F89A-47F1-EA9AAD23D4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7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0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2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97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7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5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3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1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82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07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15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7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D018A68-90AF-1FD9-2C84-2F9B959677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35286F6-EB78-4062-EBCB-391D72D60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CEE461F-17BA-886A-9599-799311471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3CA2D7-025E-1F17-D265-3797AFF23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13F01DA-6325-D49F-E360-A116F444DB8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xmlns="" id="{24DF177D-C5F1-778C-2035-EDC3959CB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DA0018B7-8B1D-DAEC-4886-B0D3D2C68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2C5047-8277-13C3-3CAA-F02521FF88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pic>
        <p:nvPicPr>
          <p:cNvPr id="13" name="Picture 12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xmlns="" id="{E7BEBE5C-D544-EDC5-A30D-32C588794A3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C18486A0-1558-BD9E-269F-1745ED015B6B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9C972E2-7768-2D09-B31D-BFA346AD901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A21E3B7-0679-89E0-2895-398BEFEA0D7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3028846-1DB6-CD51-FCF5-B655BD850E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289F070-724C-48F5-5D4E-3A581A746C3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AFCB0D5-AC40-6FF9-4B4E-DD72C07C8D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282E6F0-2DB8-C9AF-030C-DF23A1C426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AE588D1-4F2B-0C5E-AC56-F2C31CB3CC6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281" y="152400"/>
            <a:ext cx="1390353" cy="1390353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B40A9F-685B-7D97-4A72-E60A348A7A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DF29F2F-938A-9770-2B01-1081C805AB1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4.png"/><Relationship Id="rId7" Type="http://schemas.openxmlformats.org/officeDocument/2006/relationships/image" Target="../media/image3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7.jpg"/><Relationship Id="rId5" Type="http://schemas.openxmlformats.org/officeDocument/2006/relationships/image" Target="../media/image27.png"/><Relationship Id="rId10" Type="http://schemas.openxmlformats.org/officeDocument/2006/relationships/image" Target="../media/image36.jpe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3" y="0"/>
            <a:ext cx="12161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97" y="685804"/>
            <a:ext cx="11351049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 flipV="1">
            <a:off x="2693986" y="5803430"/>
            <a:ext cx="6524731" cy="10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1614" r="35285" b="23177"/>
          <a:stretch/>
        </p:blipFill>
        <p:spPr bwMode="auto">
          <a:xfrm>
            <a:off x="2956719" y="304800"/>
            <a:ext cx="6296129" cy="56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4.5_Image_Text_360P_She_covered_the_">
            <a:hlinkClick r:id="" action="ppaction://media"/>
            <a:extLst>
              <a:ext uri="{FF2B5EF4-FFF2-40B4-BE49-F238E27FC236}">
                <a16:creationId xmlns:a16="http://schemas.microsoft.com/office/drawing/2014/main" xmlns="" id="{93451306-AD6A-6972-04FE-60623469B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" y="0"/>
            <a:ext cx="12173110" cy="7162800"/>
          </a:xfrm>
          <a:prstGeom prst="rect">
            <a:avLst/>
          </a:prstGeom>
        </p:spPr>
      </p:pic>
      <p:pic>
        <p:nvPicPr>
          <p:cNvPr id="3" name="[hanhtrangso.nxbgd.vn] Audio_ Bà che gió cho ba chú gà_HTS">
            <a:hlinkClick r:id="" action="ppaction://media"/>
            <a:extLst>
              <a:ext uri="{FF2B5EF4-FFF2-40B4-BE49-F238E27FC236}">
                <a16:creationId xmlns:a16="http://schemas.microsoft.com/office/drawing/2014/main" xmlns="" id="{7E0DCAE4-C774-260B-B812-71226AEDD2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381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72628" y="0"/>
            <a:ext cx="11948319" cy="59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3" y="5028213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che gió cho ba chú gà.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2521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85926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" y="5190918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2" y="-334952"/>
            <a:ext cx="9449859" cy="49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52" y="4145287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65" y="4185976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7" y="4164335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4145287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nuôi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48D169-859C-7EFC-DD3F-7EBBDB55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19" y="1371600"/>
            <a:ext cx="7448550" cy="479107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A662858F-FE1B-3BD5-35A0-90EE963AC5B0}"/>
              </a:ext>
            </a:extLst>
          </p:cNvPr>
          <p:cNvSpPr/>
          <p:nvPr/>
        </p:nvSpPr>
        <p:spPr>
          <a:xfrm>
            <a:off x="8401527" y="838200"/>
            <a:ext cx="3733800" cy="16764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Nói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xmlns="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8483"/>
            <a:ext cx="12160825" cy="6841034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xmlns="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8" y="8483"/>
            <a:ext cx="10768780" cy="1073737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723"/>
            <a:ext cx="12161838" cy="3666794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9636CE64-5C59-1750-62B7-9C90EB194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4191000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12" y="320549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2401171"/>
            <a:ext cx="2274992" cy="199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458401" y="2194583"/>
            <a:ext cx="2482869" cy="25369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583199" y="320549"/>
            <a:ext cx="2233275" cy="22204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07037" y="8484"/>
            <a:ext cx="9417324" cy="6841034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64751" y="3500717"/>
            <a:ext cx="3525835" cy="2583412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8482"/>
            <a:ext cx="3787514" cy="292101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6" y="-30474"/>
            <a:ext cx="3413929" cy="263289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0831"/>
            <a:ext cx="12161838" cy="26386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60748" y="3190722"/>
            <a:ext cx="4528198" cy="332501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9903"/>
            <a:ext cx="3940540" cy="3940540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22" y="5301182"/>
            <a:ext cx="1258455" cy="1258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49058" y="961367"/>
            <a:ext cx="7881922" cy="33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xmlns="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xmlns="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xmlns="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xmlns="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2853E14-6C13-1D64-4719-78D004B22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519" y="5257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919" y="457200"/>
            <a:ext cx="9209421" cy="4604711"/>
          </a:xfrm>
        </p:spPr>
      </p:pic>
      <p:grpSp>
        <p:nvGrpSpPr>
          <p:cNvPr id="12" name="Group 11"/>
          <p:cNvGrpSpPr/>
          <p:nvPr/>
        </p:nvGrpSpPr>
        <p:grpSpPr>
          <a:xfrm>
            <a:off x="215396" y="203422"/>
            <a:ext cx="2741324" cy="941185"/>
            <a:chOff x="63500" y="1429216"/>
            <a:chExt cx="2061091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174023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3" name="g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9" y="-990600"/>
            <a:ext cx="12048113" cy="6024057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- gà gô-">
            <a:hlinkClick r:id="" action="ppaction://media"/>
            <a:extLst>
              <a:ext uri="{FF2B5EF4-FFF2-40B4-BE49-F238E27FC236}">
                <a16:creationId xmlns:a16="http://schemas.microsoft.com/office/drawing/2014/main" xmlns="" id="{003428AF-A0A9-063C-CA4E-F2C77D403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8119" y="609600"/>
            <a:ext cx="70866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- giá đỗ-">
            <a:hlinkClick r:id="" action="ppaction://media"/>
            <a:extLst>
              <a:ext uri="{FF2B5EF4-FFF2-40B4-BE49-F238E27FC236}">
                <a16:creationId xmlns:a16="http://schemas.microsoft.com/office/drawing/2014/main" xmlns="" id="{DE9796B1-3D3C-E4BF-B59C-EA7C5C243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719" y="685800"/>
            <a:ext cx="8686800" cy="58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87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38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5169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055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86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gà gô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47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giá đỗ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82</Words>
  <Application>Microsoft Office PowerPoint</Application>
  <PresentationFormat>Custom</PresentationFormat>
  <Paragraphs>30</Paragraphs>
  <Slides>17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主题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ismail - [2010]</cp:lastModifiedBy>
  <cp:revision>104</cp:revision>
  <dcterms:created xsi:type="dcterms:W3CDTF">2021-05-08T14:00:55Z</dcterms:created>
  <dcterms:modified xsi:type="dcterms:W3CDTF">2025-12-21T09:39:00Z</dcterms:modified>
</cp:coreProperties>
</file>