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  <p:sldMasterId id="2147483979" r:id="rId2"/>
  </p:sldMasterIdLst>
  <p:notesMasterIdLst>
    <p:notesMasterId r:id="rId14"/>
  </p:notesMasterIdLst>
  <p:sldIdLst>
    <p:sldId id="313" r:id="rId3"/>
    <p:sldId id="2007577130" r:id="rId4"/>
    <p:sldId id="261" r:id="rId5"/>
    <p:sldId id="2007577122" r:id="rId6"/>
    <p:sldId id="288" r:id="rId7"/>
    <p:sldId id="2007577123" r:id="rId8"/>
    <p:sldId id="289" r:id="rId9"/>
    <p:sldId id="286" r:id="rId10"/>
    <p:sldId id="268" r:id="rId11"/>
    <p:sldId id="2007577132" r:id="rId12"/>
    <p:sldId id="273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93759" autoAdjust="0"/>
  </p:normalViewPr>
  <p:slideViewPr>
    <p:cSldViewPr>
      <p:cViewPr varScale="1">
        <p:scale>
          <a:sx n="112" d="100"/>
          <a:sy n="112" d="100"/>
        </p:scale>
        <p:origin x="74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12/21/25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400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microsoft.com/office/2007/relationships/hdphoto" Target="../media/hdphoto2.wdp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5748" y="2591318"/>
            <a:ext cx="4962449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228</Words>
  <Application>Microsoft Macintosh PowerPoint</Application>
  <PresentationFormat>Widescreen</PresentationFormat>
  <Paragraphs>104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Cambria</vt:lpstr>
      <vt:lpstr>HP001 4 hàng</vt:lpstr>
      <vt:lpstr>Times New Roman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Microsoft Office User</cp:lastModifiedBy>
  <cp:revision>149</cp:revision>
  <dcterms:created xsi:type="dcterms:W3CDTF">2002-08-27T21:28:28Z</dcterms:created>
  <dcterms:modified xsi:type="dcterms:W3CDTF">2025-12-21T12:38:49Z</dcterms:modified>
</cp:coreProperties>
</file>