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4" r:id="rId2"/>
    <p:sldMasterId id="2147483979" r:id="rId3"/>
  </p:sldMasterIdLst>
  <p:notesMasterIdLst>
    <p:notesMasterId r:id="rId18"/>
  </p:notesMasterIdLst>
  <p:sldIdLst>
    <p:sldId id="313" r:id="rId4"/>
    <p:sldId id="2007577130" r:id="rId5"/>
    <p:sldId id="2007577131" r:id="rId6"/>
    <p:sldId id="272" r:id="rId7"/>
    <p:sldId id="2007577133" r:id="rId8"/>
    <p:sldId id="267" r:id="rId9"/>
    <p:sldId id="257" r:id="rId10"/>
    <p:sldId id="256" r:id="rId11"/>
    <p:sldId id="258" r:id="rId12"/>
    <p:sldId id="259" r:id="rId13"/>
    <p:sldId id="260" r:id="rId14"/>
    <p:sldId id="311" r:id="rId15"/>
    <p:sldId id="2007577132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 autoAdjust="0"/>
    <p:restoredTop sz="93759" autoAdjust="0"/>
  </p:normalViewPr>
  <p:slideViewPr>
    <p:cSldViewPr>
      <p:cViewPr varScale="1">
        <p:scale>
          <a:sx n="112" d="100"/>
          <a:sy n="112" d="100"/>
        </p:scale>
        <p:origin x="74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12/21/25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092D7D-01C1-88CE-E48C-671E18837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400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7.xml"/><Relationship Id="rId1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7.xml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47.png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1.xml"/><Relationship Id="rId3" Type="http://schemas.openxmlformats.org/officeDocument/2006/relationships/image" Target="../media/image22.jpeg"/><Relationship Id="rId7" Type="http://schemas.openxmlformats.org/officeDocument/2006/relationships/slide" Target="slide9.xml"/><Relationship Id="rId12" Type="http://schemas.openxmlformats.org/officeDocument/2006/relationships/image" Target="../media/image28.png"/><Relationship Id="rId17" Type="http://schemas.openxmlformats.org/officeDocument/2006/relationships/slide" Target="slide12.xml"/><Relationship Id="rId2" Type="http://schemas.openxmlformats.org/officeDocument/2006/relationships/image" Target="../media/image21.jpg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7.xml"/><Relationship Id="rId1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6.gif"/><Relationship Id="rId5" Type="http://schemas.openxmlformats.org/officeDocument/2006/relationships/image" Target="../media/image33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slide" Target="slide7.xml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6165" y="2591318"/>
            <a:ext cx="4961616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209801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811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1" y="203423"/>
            <a:ext cx="2590799" cy="710977"/>
            <a:chOff x="-128674" y="1429216"/>
            <a:chExt cx="3227224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128674" y="1458734"/>
              <a:ext cx="833892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E9268-042B-23F6-0A1B-F0D79414DE76}"/>
              </a:ext>
            </a:extLst>
          </p:cNvPr>
          <p:cNvSpPr txBox="1"/>
          <p:nvPr/>
        </p:nvSpPr>
        <p:spPr>
          <a:xfrm>
            <a:off x="31242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9611F-D05F-E9DB-5C47-7D56A4D3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2819400" y="1219200"/>
            <a:ext cx="6477000" cy="5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96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1699</TotalTime>
  <Words>189</Words>
  <Application>Microsoft Macintosh PowerPoint</Application>
  <PresentationFormat>Widescreen</PresentationFormat>
  <Paragraphs>33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.VnAvant</vt:lpstr>
      <vt:lpstr>Arial</vt:lpstr>
      <vt:lpstr>Arial Rounded MT Bold</vt:lpstr>
      <vt:lpstr>Arial-Rounded</vt:lpstr>
      <vt:lpstr>Calibri</vt:lpstr>
      <vt:lpstr>Calibri Light</vt:lpstr>
      <vt:lpstr>Cambria</vt:lpstr>
      <vt:lpstr>Tahoma</vt:lpstr>
      <vt:lpstr>Times New Roman</vt:lpstr>
      <vt:lpstr>Default Design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Microsoft Office User</cp:lastModifiedBy>
  <cp:revision>149</cp:revision>
  <dcterms:created xsi:type="dcterms:W3CDTF">2002-08-27T21:28:28Z</dcterms:created>
  <dcterms:modified xsi:type="dcterms:W3CDTF">2025-12-21T12:39:40Z</dcterms:modified>
</cp:coreProperties>
</file>