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  <p:sldMasterId id="2147483713" r:id="rId2"/>
    <p:sldMasterId id="2147483793" r:id="rId3"/>
    <p:sldMasterId id="2147483805" r:id="rId4"/>
    <p:sldMasterId id="2147483817" r:id="rId5"/>
    <p:sldMasterId id="2147483841" r:id="rId6"/>
    <p:sldMasterId id="2147483861" r:id="rId7"/>
  </p:sldMasterIdLst>
  <p:notesMasterIdLst>
    <p:notesMasterId r:id="rId22"/>
  </p:notesMasterIdLst>
  <p:sldIdLst>
    <p:sldId id="313" r:id="rId8"/>
    <p:sldId id="256" r:id="rId9"/>
    <p:sldId id="369" r:id="rId10"/>
    <p:sldId id="276" r:id="rId11"/>
    <p:sldId id="278" r:id="rId12"/>
    <p:sldId id="279" r:id="rId13"/>
    <p:sldId id="268" r:id="rId14"/>
    <p:sldId id="370" r:id="rId15"/>
    <p:sldId id="371" r:id="rId16"/>
    <p:sldId id="271" r:id="rId17"/>
    <p:sldId id="284" r:id="rId18"/>
    <p:sldId id="346" r:id="rId19"/>
    <p:sldId id="286" r:id="rId20"/>
    <p:sldId id="3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0711" autoAdjust="0"/>
  </p:normalViewPr>
  <p:slideViewPr>
    <p:cSldViewPr snapToGrid="0">
      <p:cViewPr varScale="1">
        <p:scale>
          <a:sx n="108" d="100"/>
          <a:sy n="108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4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0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4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4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7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05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4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21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76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26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 flipH="1">
            <a:off x="1525244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4"/>
          <p:cNvSpPr/>
          <p:nvPr/>
        </p:nvSpPr>
        <p:spPr>
          <a:xfrm flipH="1">
            <a:off x="1525244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0665743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0665743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 flipH="1">
            <a:off x="1525244" y="1216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 flipH="1">
            <a:off x="4246034" y="2416800"/>
            <a:ext cx="8658000" cy="2517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6723500" y="4678367"/>
            <a:ext cx="3703200" cy="89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389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TEXT 1">
  <p:cSld name="TITLE + BODY TEXT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109867" y="2744800"/>
            <a:ext cx="5292000" cy="19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3956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500"/>
            </a:lvl1pPr>
            <a:lvl2pPr marL="1217249" lvl="1" indent="-439562" rtl="0"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marL="1825874" lvl="2" indent="-431109" rtl="0">
              <a:spcBef>
                <a:spcPts val="213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marL="2434499" lvl="3" indent="-431109" rtl="0">
              <a:spcBef>
                <a:spcPts val="213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marL="4260372" lvl="6" indent="-414203" rtl="0">
              <a:spcBef>
                <a:spcPts val="213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marL="4868997" lvl="7" indent="-414203" rtl="0">
              <a:spcBef>
                <a:spcPts val="213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marL="5477622" lvl="8" indent="-405750" rtl="0">
              <a:spcBef>
                <a:spcPts val="2130"/>
              </a:spcBef>
              <a:spcAft>
                <a:spcPts val="213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 rot="-2513330">
            <a:off x="9796135" y="497971"/>
            <a:ext cx="3801449" cy="2028068"/>
          </a:xfrm>
          <a:custGeom>
            <a:avLst/>
            <a:gdLst/>
            <a:ahLst/>
            <a:cxnLst/>
            <a:rect l="l" t="t" r="r" b="b"/>
            <a:pathLst>
              <a:path w="39554" h="21102" extrusionOk="0">
                <a:moveTo>
                  <a:pt x="7992" y="1"/>
                </a:moveTo>
                <a:cubicBezTo>
                  <a:pt x="6843" y="1"/>
                  <a:pt x="5694" y="117"/>
                  <a:pt x="4571" y="354"/>
                </a:cubicBezTo>
                <a:cubicBezTo>
                  <a:pt x="3458" y="589"/>
                  <a:pt x="2340" y="956"/>
                  <a:pt x="1466" y="1682"/>
                </a:cubicBezTo>
                <a:cubicBezTo>
                  <a:pt x="592" y="2409"/>
                  <a:pt x="0" y="3556"/>
                  <a:pt x="183" y="4678"/>
                </a:cubicBezTo>
                <a:cubicBezTo>
                  <a:pt x="310" y="5456"/>
                  <a:pt x="782" y="6133"/>
                  <a:pt x="1301" y="6728"/>
                </a:cubicBezTo>
                <a:cubicBezTo>
                  <a:pt x="3816" y="9611"/>
                  <a:pt x="7512" y="11103"/>
                  <a:pt x="10859" y="12958"/>
                </a:cubicBezTo>
                <a:cubicBezTo>
                  <a:pt x="13102" y="14201"/>
                  <a:pt x="15230" y="15641"/>
                  <a:pt x="17219" y="17260"/>
                </a:cubicBezTo>
                <a:cubicBezTo>
                  <a:pt x="18554" y="18348"/>
                  <a:pt x="19843" y="19526"/>
                  <a:pt x="21379" y="20304"/>
                </a:cubicBezTo>
                <a:cubicBezTo>
                  <a:pt x="22336" y="20789"/>
                  <a:pt x="23422" y="21101"/>
                  <a:pt x="24486" y="21101"/>
                </a:cubicBezTo>
                <a:cubicBezTo>
                  <a:pt x="25130" y="21101"/>
                  <a:pt x="25767" y="20987"/>
                  <a:pt x="26362" y="20726"/>
                </a:cubicBezTo>
                <a:cubicBezTo>
                  <a:pt x="27068" y="20417"/>
                  <a:pt x="27753" y="19743"/>
                  <a:pt x="27595" y="18989"/>
                </a:cubicBezTo>
                <a:cubicBezTo>
                  <a:pt x="27489" y="18483"/>
                  <a:pt x="27041" y="18134"/>
                  <a:pt x="26617" y="17841"/>
                </a:cubicBezTo>
                <a:cubicBezTo>
                  <a:pt x="21127" y="14061"/>
                  <a:pt x="14392" y="12358"/>
                  <a:pt x="9031" y="8400"/>
                </a:cubicBezTo>
                <a:cubicBezTo>
                  <a:pt x="7923" y="7582"/>
                  <a:pt x="6825" y="6581"/>
                  <a:pt x="6501" y="5244"/>
                </a:cubicBezTo>
                <a:cubicBezTo>
                  <a:pt x="6451" y="5040"/>
                  <a:pt x="6428" y="4802"/>
                  <a:pt x="6563" y="4642"/>
                </a:cubicBezTo>
                <a:cubicBezTo>
                  <a:pt x="6682" y="4501"/>
                  <a:pt x="6883" y="4467"/>
                  <a:pt x="7066" y="4448"/>
                </a:cubicBezTo>
                <a:cubicBezTo>
                  <a:pt x="7449" y="4409"/>
                  <a:pt x="7830" y="4391"/>
                  <a:pt x="8209" y="4391"/>
                </a:cubicBezTo>
                <a:cubicBezTo>
                  <a:pt x="11938" y="4391"/>
                  <a:pt x="15513" y="6179"/>
                  <a:pt x="18975" y="7701"/>
                </a:cubicBezTo>
                <a:cubicBezTo>
                  <a:pt x="24110" y="9957"/>
                  <a:pt x="29635" y="11752"/>
                  <a:pt x="35294" y="11752"/>
                </a:cubicBezTo>
                <a:cubicBezTo>
                  <a:pt x="35591" y="11752"/>
                  <a:pt x="35889" y="11747"/>
                  <a:pt x="36188" y="11737"/>
                </a:cubicBezTo>
                <a:cubicBezTo>
                  <a:pt x="37106" y="11706"/>
                  <a:pt x="39554" y="11854"/>
                  <a:pt x="38803" y="10272"/>
                </a:cubicBezTo>
                <a:cubicBezTo>
                  <a:pt x="38409" y="9443"/>
                  <a:pt x="37581" y="9605"/>
                  <a:pt x="36809" y="9559"/>
                </a:cubicBezTo>
                <a:cubicBezTo>
                  <a:pt x="34143" y="9400"/>
                  <a:pt x="31328" y="8350"/>
                  <a:pt x="28752" y="7649"/>
                </a:cubicBezTo>
                <a:cubicBezTo>
                  <a:pt x="25634" y="6801"/>
                  <a:pt x="22534" y="5790"/>
                  <a:pt x="19705" y="4204"/>
                </a:cubicBezTo>
                <a:cubicBezTo>
                  <a:pt x="18226" y="3374"/>
                  <a:pt x="16833" y="2395"/>
                  <a:pt x="15308" y="1655"/>
                </a:cubicBezTo>
                <a:cubicBezTo>
                  <a:pt x="13676" y="863"/>
                  <a:pt x="11909" y="356"/>
                  <a:pt x="10110" y="132"/>
                </a:cubicBezTo>
                <a:cubicBezTo>
                  <a:pt x="9408" y="45"/>
                  <a:pt x="8700" y="1"/>
                  <a:pt x="7992" y="1"/>
                </a:cubicBezTo>
                <a:close/>
              </a:path>
            </a:pathLst>
          </a:custGeom>
          <a:solidFill>
            <a:srgbClr val="F48C4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7"/>
          <p:cNvSpPr/>
          <p:nvPr/>
        </p:nvSpPr>
        <p:spPr>
          <a:xfrm>
            <a:off x="6184899" y="4011367"/>
            <a:ext cx="6129011" cy="2995052"/>
          </a:xfrm>
          <a:custGeom>
            <a:avLst/>
            <a:gdLst/>
            <a:ahLst/>
            <a:cxnLst/>
            <a:rect l="l" t="t" r="r" b="b"/>
            <a:pathLst>
              <a:path w="71345" h="54945" extrusionOk="0">
                <a:moveTo>
                  <a:pt x="67393" y="1"/>
                </a:moveTo>
                <a:cubicBezTo>
                  <a:pt x="59622" y="1"/>
                  <a:pt x="52117" y="4555"/>
                  <a:pt x="46670" y="10310"/>
                </a:cubicBezTo>
                <a:cubicBezTo>
                  <a:pt x="40457" y="16870"/>
                  <a:pt x="36140" y="24973"/>
                  <a:pt x="30615" y="32125"/>
                </a:cubicBezTo>
                <a:cubicBezTo>
                  <a:pt x="28848" y="34410"/>
                  <a:pt x="26924" y="36631"/>
                  <a:pt x="24519" y="38231"/>
                </a:cubicBezTo>
                <a:cubicBezTo>
                  <a:pt x="21365" y="40328"/>
                  <a:pt x="17594" y="41230"/>
                  <a:pt x="14072" y="42626"/>
                </a:cubicBezTo>
                <a:cubicBezTo>
                  <a:pt x="8128" y="44985"/>
                  <a:pt x="2586" y="49096"/>
                  <a:pt x="1" y="54945"/>
                </a:cubicBezTo>
                <a:cubicBezTo>
                  <a:pt x="19373" y="53022"/>
                  <a:pt x="70040" y="52999"/>
                  <a:pt x="70040" y="52999"/>
                </a:cubicBezTo>
                <a:cubicBezTo>
                  <a:pt x="70040" y="52999"/>
                  <a:pt x="71345" y="279"/>
                  <a:pt x="70684" y="279"/>
                </a:cubicBezTo>
                <a:lnTo>
                  <a:pt x="70684" y="279"/>
                </a:lnTo>
                <a:cubicBezTo>
                  <a:pt x="70683" y="279"/>
                  <a:pt x="70681" y="279"/>
                  <a:pt x="70680" y="280"/>
                </a:cubicBezTo>
                <a:cubicBezTo>
                  <a:pt x="69582" y="91"/>
                  <a:pt x="68485" y="1"/>
                  <a:pt x="67393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7"/>
          <p:cNvSpPr/>
          <p:nvPr/>
        </p:nvSpPr>
        <p:spPr>
          <a:xfrm>
            <a:off x="-286966" y="-153433"/>
            <a:ext cx="2311768" cy="1968012"/>
          </a:xfrm>
          <a:custGeom>
            <a:avLst/>
            <a:gdLst/>
            <a:ahLst/>
            <a:cxnLst/>
            <a:rect l="l" t="t" r="r" b="b"/>
            <a:pathLst>
              <a:path w="31036" h="26421" extrusionOk="0">
                <a:moveTo>
                  <a:pt x="28210" y="1"/>
                </a:moveTo>
                <a:cubicBezTo>
                  <a:pt x="28095" y="1"/>
                  <a:pt x="27972" y="8"/>
                  <a:pt x="27842" y="21"/>
                </a:cubicBezTo>
                <a:cubicBezTo>
                  <a:pt x="25754" y="244"/>
                  <a:pt x="23704" y="4225"/>
                  <a:pt x="21791" y="5318"/>
                </a:cubicBezTo>
                <a:cubicBezTo>
                  <a:pt x="18094" y="7428"/>
                  <a:pt x="13845" y="8435"/>
                  <a:pt x="10170" y="10580"/>
                </a:cubicBezTo>
                <a:cubicBezTo>
                  <a:pt x="5378" y="13376"/>
                  <a:pt x="1763" y="18117"/>
                  <a:pt x="330" y="23475"/>
                </a:cubicBezTo>
                <a:cubicBezTo>
                  <a:pt x="67" y="24466"/>
                  <a:pt x="1" y="25773"/>
                  <a:pt x="902" y="26259"/>
                </a:cubicBezTo>
                <a:cubicBezTo>
                  <a:pt x="1116" y="26374"/>
                  <a:pt x="1357" y="26421"/>
                  <a:pt x="1601" y="26421"/>
                </a:cubicBezTo>
                <a:cubicBezTo>
                  <a:pt x="1792" y="26421"/>
                  <a:pt x="1986" y="26392"/>
                  <a:pt x="2171" y="26345"/>
                </a:cubicBezTo>
                <a:cubicBezTo>
                  <a:pt x="4324" y="25789"/>
                  <a:pt x="5170" y="23276"/>
                  <a:pt x="6045" y="21231"/>
                </a:cubicBezTo>
                <a:cubicBezTo>
                  <a:pt x="7667" y="17441"/>
                  <a:pt x="10537" y="14201"/>
                  <a:pt x="14100" y="12132"/>
                </a:cubicBezTo>
                <a:cubicBezTo>
                  <a:pt x="18642" y="9497"/>
                  <a:pt x="24268" y="8696"/>
                  <a:pt x="28124" y="5135"/>
                </a:cubicBezTo>
                <a:cubicBezTo>
                  <a:pt x="29340" y="4012"/>
                  <a:pt x="31036" y="1"/>
                  <a:pt x="28210" y="1"/>
                </a:cubicBezTo>
                <a:close/>
              </a:path>
            </a:pathLst>
          </a:custGeom>
          <a:solidFill>
            <a:srgbClr val="F48C4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7"/>
          <p:cNvSpPr/>
          <p:nvPr/>
        </p:nvSpPr>
        <p:spPr>
          <a:xfrm>
            <a:off x="-1412299" y="1879401"/>
            <a:ext cx="2311768" cy="1968012"/>
          </a:xfrm>
          <a:custGeom>
            <a:avLst/>
            <a:gdLst/>
            <a:ahLst/>
            <a:cxnLst/>
            <a:rect l="l" t="t" r="r" b="b"/>
            <a:pathLst>
              <a:path w="31036" h="26421" extrusionOk="0">
                <a:moveTo>
                  <a:pt x="28210" y="1"/>
                </a:moveTo>
                <a:cubicBezTo>
                  <a:pt x="28095" y="1"/>
                  <a:pt x="27972" y="8"/>
                  <a:pt x="27842" y="21"/>
                </a:cubicBezTo>
                <a:cubicBezTo>
                  <a:pt x="25754" y="244"/>
                  <a:pt x="23704" y="4225"/>
                  <a:pt x="21791" y="5318"/>
                </a:cubicBezTo>
                <a:cubicBezTo>
                  <a:pt x="18094" y="7428"/>
                  <a:pt x="13845" y="8435"/>
                  <a:pt x="10170" y="10580"/>
                </a:cubicBezTo>
                <a:cubicBezTo>
                  <a:pt x="5378" y="13376"/>
                  <a:pt x="1763" y="18117"/>
                  <a:pt x="330" y="23475"/>
                </a:cubicBezTo>
                <a:cubicBezTo>
                  <a:pt x="67" y="24466"/>
                  <a:pt x="1" y="25773"/>
                  <a:pt x="902" y="26259"/>
                </a:cubicBezTo>
                <a:cubicBezTo>
                  <a:pt x="1116" y="26374"/>
                  <a:pt x="1357" y="26421"/>
                  <a:pt x="1601" y="26421"/>
                </a:cubicBezTo>
                <a:cubicBezTo>
                  <a:pt x="1792" y="26421"/>
                  <a:pt x="1986" y="26392"/>
                  <a:pt x="2171" y="26345"/>
                </a:cubicBezTo>
                <a:cubicBezTo>
                  <a:pt x="4324" y="25789"/>
                  <a:pt x="5170" y="23276"/>
                  <a:pt x="6045" y="21231"/>
                </a:cubicBezTo>
                <a:cubicBezTo>
                  <a:pt x="7667" y="17441"/>
                  <a:pt x="10537" y="14201"/>
                  <a:pt x="14100" y="12132"/>
                </a:cubicBezTo>
                <a:cubicBezTo>
                  <a:pt x="18642" y="9497"/>
                  <a:pt x="24268" y="8696"/>
                  <a:pt x="28124" y="5135"/>
                </a:cubicBezTo>
                <a:cubicBezTo>
                  <a:pt x="29340" y="4012"/>
                  <a:pt x="31036" y="1"/>
                  <a:pt x="28210" y="1"/>
                </a:cubicBezTo>
                <a:close/>
              </a:path>
            </a:pathLst>
          </a:custGeom>
          <a:solidFill>
            <a:srgbClr val="F48C4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16136" y="638212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099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-1507" y="2835335"/>
            <a:ext cx="12203542" cy="4022673"/>
          </a:xfrm>
          <a:custGeom>
            <a:avLst/>
            <a:gdLst/>
            <a:ahLst/>
            <a:cxnLst/>
            <a:rect l="l" t="t" r="r" b="b"/>
            <a:pathLst>
              <a:path w="45205" h="14901" extrusionOk="0">
                <a:moveTo>
                  <a:pt x="997" y="1"/>
                </a:moveTo>
                <a:cubicBezTo>
                  <a:pt x="665" y="1"/>
                  <a:pt x="333" y="16"/>
                  <a:pt x="1" y="49"/>
                </a:cubicBezTo>
                <a:lnTo>
                  <a:pt x="1" y="14901"/>
                </a:lnTo>
                <a:lnTo>
                  <a:pt x="45205" y="14901"/>
                </a:lnTo>
                <a:lnTo>
                  <a:pt x="45205" y="4764"/>
                </a:lnTo>
                <a:cubicBezTo>
                  <a:pt x="44684" y="4836"/>
                  <a:pt x="44174" y="4869"/>
                  <a:pt x="43670" y="4869"/>
                </a:cubicBezTo>
                <a:cubicBezTo>
                  <a:pt x="39318" y="4869"/>
                  <a:pt x="35541" y="2432"/>
                  <a:pt x="31239" y="2432"/>
                </a:cubicBezTo>
                <a:cubicBezTo>
                  <a:pt x="30580" y="2432"/>
                  <a:pt x="29908" y="2489"/>
                  <a:pt x="29220" y="2621"/>
                </a:cubicBezTo>
                <a:cubicBezTo>
                  <a:pt x="26678" y="3109"/>
                  <a:pt x="22806" y="4283"/>
                  <a:pt x="20255" y="4721"/>
                </a:cubicBezTo>
                <a:cubicBezTo>
                  <a:pt x="19691" y="4817"/>
                  <a:pt x="19128" y="4862"/>
                  <a:pt x="18567" y="4862"/>
                </a:cubicBezTo>
                <a:cubicBezTo>
                  <a:pt x="12671" y="4862"/>
                  <a:pt x="6874" y="1"/>
                  <a:pt x="997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 flipH="1">
            <a:off x="2190245" y="3996728"/>
            <a:ext cx="253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 flipH="1">
            <a:off x="1750251" y="4612017"/>
            <a:ext cx="3536000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ctrTitle" idx="2"/>
          </p:nvPr>
        </p:nvSpPr>
        <p:spPr>
          <a:xfrm flipH="1">
            <a:off x="7334400" y="3996717"/>
            <a:ext cx="2678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3"/>
          </p:nvPr>
        </p:nvSpPr>
        <p:spPr>
          <a:xfrm flipH="1">
            <a:off x="6905751" y="4612017"/>
            <a:ext cx="3536000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4"/>
          </p:nvPr>
        </p:nvSpPr>
        <p:spPr>
          <a:xfrm>
            <a:off x="816136" y="638212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7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4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 flipH="1">
            <a:off x="2536368" y="1354253"/>
            <a:ext cx="4104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 flipH="1">
            <a:off x="2536368" y="1969520"/>
            <a:ext cx="2598400" cy="77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66354" y="4460155"/>
            <a:ext cx="2338400" cy="770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12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3614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8027541" y="629615"/>
            <a:ext cx="333880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/>
          <p:nvPr/>
        </p:nvSpPr>
        <p:spPr>
          <a:xfrm rot="570781" flipH="1">
            <a:off x="-1532579" y="3535025"/>
            <a:ext cx="4901916" cy="3693609"/>
          </a:xfrm>
          <a:custGeom>
            <a:avLst/>
            <a:gdLst/>
            <a:ahLst/>
            <a:cxnLst/>
            <a:rect l="l" t="t" r="r" b="b"/>
            <a:pathLst>
              <a:path w="48863" h="37631" extrusionOk="0">
                <a:moveTo>
                  <a:pt x="46156" y="0"/>
                </a:moveTo>
                <a:cubicBezTo>
                  <a:pt x="40834" y="0"/>
                  <a:pt x="35694" y="3120"/>
                  <a:pt x="31963" y="7061"/>
                </a:cubicBezTo>
                <a:cubicBezTo>
                  <a:pt x="27708" y="11554"/>
                  <a:pt x="24752" y="17103"/>
                  <a:pt x="20967" y="22001"/>
                </a:cubicBezTo>
                <a:cubicBezTo>
                  <a:pt x="19758" y="23566"/>
                  <a:pt x="18439" y="25088"/>
                  <a:pt x="16793" y="26183"/>
                </a:cubicBezTo>
                <a:cubicBezTo>
                  <a:pt x="14633" y="27620"/>
                  <a:pt x="12050" y="28237"/>
                  <a:pt x="9637" y="29193"/>
                </a:cubicBezTo>
                <a:cubicBezTo>
                  <a:pt x="5567" y="30809"/>
                  <a:pt x="1772" y="33625"/>
                  <a:pt x="1" y="37630"/>
                </a:cubicBezTo>
                <a:cubicBezTo>
                  <a:pt x="13268" y="36313"/>
                  <a:pt x="47968" y="36298"/>
                  <a:pt x="47968" y="36298"/>
                </a:cubicBezTo>
                <a:cubicBezTo>
                  <a:pt x="47968" y="36298"/>
                  <a:pt x="48862" y="191"/>
                  <a:pt x="48410" y="191"/>
                </a:cubicBezTo>
                <a:lnTo>
                  <a:pt x="48410" y="191"/>
                </a:lnTo>
                <a:cubicBezTo>
                  <a:pt x="48409" y="191"/>
                  <a:pt x="48408" y="191"/>
                  <a:pt x="48407" y="192"/>
                </a:cubicBezTo>
                <a:cubicBezTo>
                  <a:pt x="47655" y="62"/>
                  <a:pt x="46904" y="0"/>
                  <a:pt x="46156" y="0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D79C7B-0FD2-6A83-25AA-0DAA3098C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F8F8C2-921A-2C2E-82CD-362169FA0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33F280-B3D8-FD56-E475-2CBDF52992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4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6F1052E-9318-4EE8-9F70-AC7C059B8AB5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9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36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7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0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34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290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9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4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2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30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08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06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031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61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70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5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95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17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27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238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60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044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25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1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60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44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0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5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18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22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78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82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03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02A7E9-B0A3-3682-6BB5-3472C4107A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441057-A2D0-D3B6-8321-EA4F5622C9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ADCFF-EA43-7B02-158C-E981418B55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8BC49D-6617-59A4-3CA3-55E9D93F08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FE9CD5-992F-0F34-EB67-A53C9F0EF3A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311352-AF39-E41D-58F0-26717C3C1F9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C484D3-2616-B263-0CF2-EE089FC3F2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47" y="8216337"/>
            <a:ext cx="1508340" cy="1508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94ECA-EB73-B316-4D09-B142FBB2BE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reepster"/>
              <a:buNone/>
              <a:defRPr sz="2800">
                <a:solidFill>
                  <a:schemeClr val="accent2"/>
                </a:solidFill>
                <a:latin typeface="Creepster"/>
                <a:ea typeface="Creepster"/>
                <a:cs typeface="Creepster"/>
                <a:sym typeface="Creep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●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○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■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●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○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■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●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Char char="○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Pontano Sans"/>
              <a:buChar char="■"/>
              <a:defRPr sz="12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49E556-9152-BA62-5DFA-05A7FAC28A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0AE24E-B503-AEE0-F9C1-BBDC03D692D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8" y="-3355431"/>
            <a:ext cx="1508340" cy="150834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8EB1FD-3D43-A4C4-F239-C6F51BF85D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34" y="8234058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40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3" r:id="rId6"/>
    <p:sldLayoutId id="2147483814" r:id="rId7"/>
    <p:sldLayoutId id="214748381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F266FF-2A7B-AF48-5727-2F02748F454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607" y="153313"/>
            <a:ext cx="1508340" cy="1508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54898-4D82-92D7-56A2-E069A2547506}"/>
              </a:ext>
            </a:extLst>
          </p:cNvPr>
          <p:cNvSpPr txBox="1"/>
          <p:nvPr userDrawn="1"/>
        </p:nvSpPr>
        <p:spPr>
          <a:xfrm>
            <a:off x="4138863" y="-673768"/>
            <a:ext cx="6192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Hương Thảo – </a:t>
            </a:r>
            <a:r>
              <a:rPr lang="en-US" sz="2400" dirty="0" err="1">
                <a:solidFill>
                  <a:schemeClr val="accent3"/>
                </a:solidFill>
              </a:rPr>
              <a:t>Zalo</a:t>
            </a:r>
            <a:r>
              <a:rPr lang="en-US" sz="2400" dirty="0">
                <a:solidFill>
                  <a:schemeClr val="accent3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07139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7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8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6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R r S s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245333" y="-74019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33594" r="32650" b="27604"/>
          <a:stretch/>
        </p:blipFill>
        <p:spPr bwMode="auto">
          <a:xfrm>
            <a:off x="2785269" y="992781"/>
            <a:ext cx="605253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28385" r="31442" b="55209"/>
          <a:stretch/>
        </p:blipFill>
        <p:spPr bwMode="auto">
          <a:xfrm>
            <a:off x="2785269" y="4345581"/>
            <a:ext cx="6052531" cy="142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156387" y="5768378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70969C-61C1-0306-83F3-4004AF90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05" y="381000"/>
            <a:ext cx="8649076" cy="49498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91EC267-4A18-FF16-D43C-481EC4317912}"/>
              </a:ext>
            </a:extLst>
          </p:cNvPr>
          <p:cNvSpPr txBox="1">
            <a:spLocks/>
          </p:cNvSpPr>
          <p:nvPr/>
        </p:nvSpPr>
        <p:spPr>
          <a:xfrm>
            <a:off x="451088" y="5071874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ri, cá rô, su su. Chợ có cả rổ rá.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780527-0FCB-0937-C6AC-8798D042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53991"/>
            <a:ext cx="1781689" cy="9277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0F9E279-FEE3-2A66-241E-F840357FFF71}"/>
              </a:ext>
            </a:extLst>
          </p:cNvPr>
          <p:cNvSpPr txBox="1">
            <a:spLocks/>
          </p:cNvSpPr>
          <p:nvPr/>
        </p:nvSpPr>
        <p:spPr>
          <a:xfrm>
            <a:off x="451088" y="5071874"/>
            <a:ext cx="11164217" cy="1369944"/>
          </a:xfrm>
          <a:prstGeom prst="rect">
            <a:avLst/>
          </a:prstGeom>
          <a:solidFill>
            <a:schemeClr val="bg1"/>
          </a:solidFill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ri, cá rô, su su.</a:t>
            </a: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cả rổ rá.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DD2A494-1C6D-327D-F1FF-259966FEF40C}"/>
              </a:ext>
            </a:extLst>
          </p:cNvPr>
          <p:cNvSpPr txBox="1">
            <a:spLocks/>
          </p:cNvSpPr>
          <p:nvPr/>
        </p:nvSpPr>
        <p:spPr>
          <a:xfrm>
            <a:off x="451088" y="5071874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ổ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</a:t>
            </a:r>
            <a:r>
              <a:rPr lang="en-US" sz="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0B368B-AABC-13B0-6CC2-71B5498951F6}"/>
              </a:ext>
            </a:extLst>
          </p:cNvPr>
          <p:cNvGrpSpPr/>
          <p:nvPr/>
        </p:nvGrpSpPr>
        <p:grpSpPr>
          <a:xfrm>
            <a:off x="513083" y="4748787"/>
            <a:ext cx="548640" cy="646331"/>
            <a:chOff x="467363" y="4748708"/>
            <a:chExt cx="548640" cy="6463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1684CC-F55F-4A0A-8299-613B44AF2242}"/>
                </a:ext>
              </a:extLst>
            </p:cNvPr>
            <p:cNvSpPr/>
            <p:nvPr/>
          </p:nvSpPr>
          <p:spPr>
            <a:xfrm>
              <a:off x="467363" y="4797553"/>
              <a:ext cx="548640" cy="5486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C4BFE3-135A-883A-0588-DD8E0CCC13EC}"/>
                </a:ext>
              </a:extLst>
            </p:cNvPr>
            <p:cNvSpPr txBox="1"/>
            <p:nvPr/>
          </p:nvSpPr>
          <p:spPr>
            <a:xfrm>
              <a:off x="513083" y="4748708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88A65B-810C-E706-6578-A062389336A1}"/>
              </a:ext>
            </a:extLst>
          </p:cNvPr>
          <p:cNvGrpSpPr/>
          <p:nvPr/>
        </p:nvGrpSpPr>
        <p:grpSpPr>
          <a:xfrm>
            <a:off x="7376319" y="4901186"/>
            <a:ext cx="548640" cy="646331"/>
            <a:chOff x="467363" y="4748708"/>
            <a:chExt cx="548640" cy="6463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C9CAB8E-EE91-368E-8F00-AD9394FB2FEF}"/>
                </a:ext>
              </a:extLst>
            </p:cNvPr>
            <p:cNvSpPr/>
            <p:nvPr/>
          </p:nvSpPr>
          <p:spPr>
            <a:xfrm>
              <a:off x="467363" y="4797553"/>
              <a:ext cx="548640" cy="5486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4D05BC-9078-16E0-CCA2-681EEB4BB86E}"/>
                </a:ext>
              </a:extLst>
            </p:cNvPr>
            <p:cNvSpPr txBox="1"/>
            <p:nvPr/>
          </p:nvSpPr>
          <p:spPr>
            <a:xfrm>
              <a:off x="513083" y="4748708"/>
              <a:ext cx="457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2" y="2219455"/>
            <a:ext cx="42499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gà ri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34202" y="4272166"/>
            <a:ext cx="4092574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rổ rá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34202" y="2219455"/>
            <a:ext cx="409257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 rô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2" y="4317523"/>
            <a:ext cx="4249904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9600">
                <a:solidFill>
                  <a:srgbClr val="FFFCF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su su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07103" y="305628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Chợ có gà ri, cá rô, su su. Chợ có cả rổ rá.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707103" y="305628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</a:pP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Chợ có gà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i, cá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ô,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u. Chợ có cả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ổ </a:t>
            </a: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</a:t>
            </a:r>
            <a:r>
              <a:rPr lang="en-US" sz="5000">
                <a:solidFill>
                  <a:srgbClr val="0C0A1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á.</a:t>
            </a:r>
          </a:p>
        </p:txBody>
      </p:sp>
    </p:spTree>
    <p:extLst>
      <p:ext uri="{BB962C8B-B14F-4D97-AF65-F5344CB8AC3E}">
        <p14:creationId xmlns:p14="http://schemas.microsoft.com/office/powerpoint/2010/main" val="39561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99B612-319A-523E-64D4-19B618904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97C2C7-39C5-BF9A-EBB7-F55437FDD43C}"/>
              </a:ext>
            </a:extLst>
          </p:cNvPr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EBBB4-D59E-3B14-8394-A2B6AE4BB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66" y="1775465"/>
            <a:ext cx="3581398" cy="4843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6E029-77C6-C52B-2C2F-B44FF4646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19" y="1772560"/>
            <a:ext cx="4649130" cy="4846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EDD24-F5FA-1C90-7658-2E996015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0" y="294298"/>
            <a:ext cx="1555329" cy="696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sp>
        <p:nvSpPr>
          <p:cNvPr id="2" name="文本框 3">
            <a:extLst>
              <a:ext uri="{FF2B5EF4-FFF2-40B4-BE49-F238E27FC236}">
                <a16:creationId xmlns:a16="http://schemas.microsoft.com/office/drawing/2014/main" id="{6EB640E5-B109-B1B6-3CA8-9252EC7CD9E6}"/>
              </a:ext>
            </a:extLst>
          </p:cNvPr>
          <p:cNvSpPr txBox="1"/>
          <p:nvPr/>
        </p:nvSpPr>
        <p:spPr>
          <a:xfrm>
            <a:off x="3650974" y="2164829"/>
            <a:ext cx="552972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S 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2068911" y="-634"/>
            <a:ext cx="9572544" cy="5000018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176E5-CB96-4988-4761-DFFF95A56E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3400" y="1233643"/>
            <a:ext cx="591363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09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7C292-8DE8-13A7-2F11-E49431C96097}"/>
              </a:ext>
            </a:extLst>
          </p:cNvPr>
          <p:cNvGrpSpPr/>
          <p:nvPr/>
        </p:nvGrpSpPr>
        <p:grpSpPr>
          <a:xfrm>
            <a:off x="215396" y="203422"/>
            <a:ext cx="3859648" cy="941185"/>
            <a:chOff x="63500" y="1429216"/>
            <a:chExt cx="2901915" cy="705889"/>
          </a:xfrm>
        </p:grpSpPr>
        <p:sp>
          <p:nvSpPr>
            <p:cNvPr id="5" name="Rounded Rectangle 34">
              <a:extLst>
                <a:ext uri="{FF2B5EF4-FFF2-40B4-BE49-F238E27FC236}">
                  <a16:creationId xmlns:a16="http://schemas.microsoft.com/office/drawing/2014/main" id="{85029F1C-705A-8131-1B32-9281C35CF3A4}"/>
                </a:ext>
              </a:extLst>
            </p:cNvPr>
            <p:cNvSpPr/>
            <p:nvPr/>
          </p:nvSpPr>
          <p:spPr>
            <a:xfrm>
              <a:off x="384358" y="1429216"/>
              <a:ext cx="258105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0A7FBF-37DD-3CEE-0ED0-F625AA1DCC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19DA74-677E-5946-98EA-AA72802A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ổ rá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88465"/>
            <a:ext cx="10972800" cy="424497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u su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144905"/>
            <a:ext cx="10972800" cy="42602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99330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 dirty="0">
                <a:solidFill>
                  <a:srgbClr val="FF0000"/>
                </a:solidFill>
                <a:latin typeface="HP001 TD 4H" pitchFamily="34" charset="0"/>
                <a:ea typeface="HP001 4H"/>
              </a:rPr>
              <a:t>ǟ</a:t>
            </a:r>
            <a:endParaRPr lang="en-US" sz="18000" dirty="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010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ǟ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2440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Ȥ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85556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Ȥ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9301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ǟổ ǟá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7865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alloween by Slidesgo">
  <a:themeElements>
    <a:clrScheme name="Simple Light">
      <a:dk1>
        <a:srgbClr val="0C0A1C"/>
      </a:dk1>
      <a:lt1>
        <a:srgbClr val="FFFCF3"/>
      </a:lt1>
      <a:dk2>
        <a:srgbClr val="595959"/>
      </a:dk2>
      <a:lt2>
        <a:srgbClr val="EEEEEE"/>
      </a:lt2>
      <a:accent1>
        <a:srgbClr val="ABB2FC"/>
      </a:accent1>
      <a:accent2>
        <a:srgbClr val="262877"/>
      </a:accent2>
      <a:accent3>
        <a:srgbClr val="F16925"/>
      </a:accent3>
      <a:accent4>
        <a:srgbClr val="00BC9A"/>
      </a:accent4>
      <a:accent5>
        <a:srgbClr val="F48C42"/>
      </a:accent5>
      <a:accent6>
        <a:srgbClr val="AD4816"/>
      </a:accent6>
      <a:hlink>
        <a:srgbClr val="383CC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163</Words>
  <Application>Microsoft Macintosh PowerPoint</Application>
  <PresentationFormat>Widescreen</PresentationFormat>
  <Paragraphs>35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#9Slide07 HoneyCream</vt:lpstr>
      <vt:lpstr>Arial</vt:lpstr>
      <vt:lpstr>Arial Rounded MT Bold</vt:lpstr>
      <vt:lpstr>Arial-Rounded</vt:lpstr>
      <vt:lpstr>Calibri</vt:lpstr>
      <vt:lpstr>Calibri Light</vt:lpstr>
      <vt:lpstr>Creepster</vt:lpstr>
      <vt:lpstr>Fira Sans Extra Condensed Medium</vt:lpstr>
      <vt:lpstr>HP001 4 hàng</vt:lpstr>
      <vt:lpstr>HP001 4H</vt:lpstr>
      <vt:lpstr>HP001 TD 4H</vt:lpstr>
      <vt:lpstr>Nunito Light</vt:lpstr>
      <vt:lpstr>Pontano Sans</vt:lpstr>
      <vt:lpstr>SVN-Newton</vt:lpstr>
      <vt:lpstr>SVN-Ready</vt:lpstr>
      <vt:lpstr>Times New Roman</vt:lpstr>
      <vt:lpstr>Vogue-ExtraBold</vt:lpstr>
      <vt:lpstr>2_Default Design</vt:lpstr>
      <vt:lpstr>3_Default Design</vt:lpstr>
      <vt:lpstr>Office Theme</vt:lpstr>
      <vt:lpstr>Halloween by Slidesgo</vt:lpstr>
      <vt:lpstr>Office 主题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VẦN</dc:title>
  <dc:creator>Administrator</dc:creator>
  <cp:lastModifiedBy>Microsoft Office User</cp:lastModifiedBy>
  <cp:revision>54</cp:revision>
  <dcterms:created xsi:type="dcterms:W3CDTF">2020-10-07T04:35:00Z</dcterms:created>
  <dcterms:modified xsi:type="dcterms:W3CDTF">2025-12-21T13:20:21Z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