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  <p:sldMasterId id="2147483780" r:id="rId2"/>
    <p:sldMasterId id="2147483793" r:id="rId3"/>
    <p:sldMasterId id="2147483830" r:id="rId4"/>
    <p:sldMasterId id="2147483842" r:id="rId5"/>
    <p:sldMasterId id="2147483849" r:id="rId6"/>
    <p:sldMasterId id="2147483861" r:id="rId7"/>
    <p:sldMasterId id="2147483873" r:id="rId8"/>
  </p:sldMasterIdLst>
  <p:notesMasterIdLst>
    <p:notesMasterId r:id="rId31"/>
  </p:notesMasterIdLst>
  <p:sldIdLst>
    <p:sldId id="373" r:id="rId9"/>
    <p:sldId id="364" r:id="rId10"/>
    <p:sldId id="365" r:id="rId11"/>
    <p:sldId id="305" r:id="rId12"/>
    <p:sldId id="316" r:id="rId13"/>
    <p:sldId id="317" r:id="rId14"/>
    <p:sldId id="318" r:id="rId15"/>
    <p:sldId id="319" r:id="rId16"/>
    <p:sldId id="366" r:id="rId17"/>
    <p:sldId id="262" r:id="rId18"/>
    <p:sldId id="372" r:id="rId19"/>
    <p:sldId id="357" r:id="rId20"/>
    <p:sldId id="311" r:id="rId21"/>
    <p:sldId id="312" r:id="rId22"/>
    <p:sldId id="296" r:id="rId23"/>
    <p:sldId id="356" r:id="rId24"/>
    <p:sldId id="274" r:id="rId25"/>
    <p:sldId id="265" r:id="rId26"/>
    <p:sldId id="368" r:id="rId27"/>
    <p:sldId id="369" r:id="rId28"/>
    <p:sldId id="37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8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17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0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0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6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0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10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4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598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331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69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252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58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86" y="152401"/>
            <a:ext cx="1393801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89" y="-3657600"/>
            <a:ext cx="1393801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34" y="8686801"/>
            <a:ext cx="1393801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2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8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08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9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87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5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52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7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6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69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3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223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055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282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300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7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478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115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4537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638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467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8220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4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10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7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4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36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95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83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81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1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368022C-BDC1-4CAD-D3C2-21677A7327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D3C33D2D-D757-53F1-FEC9-FCB15F00DF0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E4D9A4DC-492D-06A0-C723-C4C76EAE7ABC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0E6030F5-ABF7-876C-C91A-BF09F3B8025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0F7AE31-787B-83A6-847E-4DB1D06449F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xmlns="" id="{EC221D7D-8CCB-4D4C-18D4-C0F3339327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55C24E8-72CE-4D97-0130-3032392AC850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B21DEBE-E43C-512C-C3D5-BCE4BCC908C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3460B606-A2B1-3232-BDA2-84970B7C7D98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07AF6684-DC59-E7F3-C307-7575DFF1E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F39DBD13-6FEB-2645-12AB-D5521AE42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DBD9E374-2F62-34B3-3311-7B9951675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5B1321B2-5D97-7ABA-EC0C-65F73196F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7E88D8-316E-9CC7-6C96-10E453669EEE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1-">
            <a:extLst>
              <a:ext uri="{FF2B5EF4-FFF2-40B4-BE49-F238E27FC236}">
                <a16:creationId xmlns:a16="http://schemas.microsoft.com/office/drawing/2014/main" xmlns="" id="{D8C8C779-E7B2-3219-1021-1E4CE76DB3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6">
            <a:extLst>
              <a:ext uri="{FF2B5EF4-FFF2-40B4-BE49-F238E27FC236}">
                <a16:creationId xmlns:a16="http://schemas.microsoft.com/office/drawing/2014/main" xmlns="" id="{14610D86-B6DB-1C75-35D3-5F0A8F953B7A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22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C49630D1-EB23-6ECB-0207-F382D766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3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CE799A7A-49A6-794F-72AA-8D48F656A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24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70F37560-3130-F1BB-2BAB-97B4E66E3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25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C204E8F3-860E-0949-9180-208AC17B6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79B6D79-4CC4-B40C-A051-D89B9DCDBCA5}"/>
              </a:ext>
            </a:extLst>
          </p:cNvPr>
          <p:cNvSpPr/>
          <p:nvPr userDrawn="1"/>
        </p:nvSpPr>
        <p:spPr>
          <a:xfrm>
            <a:off x="315310" y="241739"/>
            <a:ext cx="11561380" cy="6421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0A9FF8F-F96C-21AC-6DE2-DD3CD25437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0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7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6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9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30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9.pn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30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9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30.sv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9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30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5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xmlns="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" y="3306564"/>
            <a:ext cx="2614165" cy="3486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A1115D-2105-5DEE-EAEB-A99896508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24" y="875338"/>
            <a:ext cx="970567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to video 丨 draw">
            <a:hlinkClick r:id="" action="ppaction://media"/>
            <a:extLst>
              <a:ext uri="{FF2B5EF4-FFF2-40B4-BE49-F238E27FC236}">
                <a16:creationId xmlns:a16="http://schemas.microsoft.com/office/drawing/2014/main" xmlns="" id="{521C08AD-0576-0999-EF61-2CDEA6F29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72153" cy="6858001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33389B8C-8D9A-4FC2-566C-C260C2A4C0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2428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5">
            <a:extLst>
              <a:ext uri="{FF2B5EF4-FFF2-40B4-BE49-F238E27FC236}">
                <a16:creationId xmlns:a16="http://schemas.microsoft.com/office/drawing/2014/main" xmlns="" id="{304BA01C-F412-458A-A96C-86379F1C0B33}"/>
              </a:ext>
            </a:extLst>
          </p:cNvPr>
          <p:cNvSpPr txBox="1"/>
          <p:nvPr/>
        </p:nvSpPr>
        <p:spPr>
          <a:xfrm>
            <a:off x="11276219" y="2270324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xmlns="" id="{9F1DCDA7-DC39-4838-9BBD-52335E4795F9}"/>
              </a:ext>
            </a:extLst>
          </p:cNvPr>
          <p:cNvSpPr txBox="1"/>
          <p:nvPr/>
        </p:nvSpPr>
        <p:spPr>
          <a:xfrm>
            <a:off x="11276219" y="17418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7CA049-E2D6-4586-9C21-385049F8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9" y="326570"/>
            <a:ext cx="1740959" cy="5081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4B2C617-07EE-4502-B7A4-EEB72C9F7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74" y="1323241"/>
            <a:ext cx="10314401" cy="427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99936-3E6E-FC20-BB5C-B502B88DCE9C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F6FFC6-1084-402B-F778-F6DAEB3E39B9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xmlns="" id="{FADAE122-088F-3815-92A4-88931E3C57E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AEC8FFA3-A5EF-FD54-2D96-4544B8E4CAA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091CC2-B686-AAA2-1ACC-A1341D251673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xmlns="" id="{E565E5DF-5498-E53F-945F-945F8BA478C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114A94B-AA03-D2C9-2D3E-A0DEF7D209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78855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65436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1CA872-FBF9-30B8-8362-47A5FFFDF731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7" name="Rounded Rectangle 34">
              <a:extLst>
                <a:ext uri="{FF2B5EF4-FFF2-40B4-BE49-F238E27FC236}">
                  <a16:creationId xmlns:a16="http://schemas.microsoft.com/office/drawing/2014/main" xmlns="" id="{9E735B7F-7CB5-1E5D-F59F-43B2D4DE5269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E8890AF-ADE9-6004-F8D2-341F3C43862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4866F3B-1ADA-CF90-7E17-75D2CD8E46F1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FB9A643-2F4D-0B63-476A-1739BFD0712A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0DC9A96-CA5A-32BE-47BC-548FFD494D85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74387BE-987D-913A-1A4F-1A144DAF4E9E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E13F1E10-A07C-A606-D3E3-7D788A0BC030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B611101C-9D6A-901E-1BC5-45C974113CA6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5BD8EA39-DAE0-5075-087B-0E1A2F1748CA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C60A834A-7BFD-1E2A-B30F-A32D4151BF35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E479C8F3-6A8E-18DF-5DC4-E73ABA65B01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2685E551-BE16-38C5-C5D6-D82F42B0C7A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593C88CA-14C0-3934-3811-D49D59FF711C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5F863D53-D3F0-55AC-0DA3-E94C7E772810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6694A1D3-2CD8-7DD6-5C31-17B8F24A085D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A57FE4FF-7B79-9BE1-A947-541DBBF4CFC3}"/>
              </a:ext>
            </a:extLst>
          </p:cNvPr>
          <p:cNvSpPr txBox="1">
            <a:spLocks/>
          </p:cNvSpPr>
          <p:nvPr/>
        </p:nvSpPr>
        <p:spPr>
          <a:xfrm>
            <a:off x="2691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468A9A28-C447-95CC-F919-A6F04824EB06}"/>
              </a:ext>
            </a:extLst>
          </p:cNvPr>
          <p:cNvSpPr txBox="1">
            <a:spLocks/>
          </p:cNvSpPr>
          <p:nvPr/>
        </p:nvSpPr>
        <p:spPr>
          <a:xfrm>
            <a:off x="205574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E29A31EE-18BC-00B2-CC45-D6F784023C18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3D9925B2-30A9-E6F2-63BF-BD55B2CED59B}"/>
              </a:ext>
            </a:extLst>
          </p:cNvPr>
          <p:cNvSpPr txBox="1">
            <a:spLocks/>
          </p:cNvSpPr>
          <p:nvPr/>
        </p:nvSpPr>
        <p:spPr>
          <a:xfrm>
            <a:off x="61000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A495B4D1-4855-EDE9-CB68-1E958C8EB616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22976AA6-37A2-D5EA-30FA-7FAAC52F42F6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BA7574BC-85CF-EF6A-A198-E95D69A153AA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xmlns="" id="{3B8BD5F6-632C-4B3E-9838-9961908ECD9C}"/>
              </a:ext>
            </a:extLst>
          </p:cNvPr>
          <p:cNvSpPr txBox="1"/>
          <p:nvPr/>
        </p:nvSpPr>
        <p:spPr>
          <a:xfrm>
            <a:off x="908094" y="4966432"/>
            <a:ext cx="148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xmlns="" id="{079DE662-1076-4118-8002-6846196810AB}"/>
              </a:ext>
            </a:extLst>
          </p:cNvPr>
          <p:cNvSpPr txBox="1"/>
          <p:nvPr/>
        </p:nvSpPr>
        <p:spPr>
          <a:xfrm>
            <a:off x="4222087" y="4996250"/>
            <a:ext cx="167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0C34BB90-7962-4841-B482-EA9CE59CFE7C}"/>
              </a:ext>
            </a:extLst>
          </p:cNvPr>
          <p:cNvSpPr txBox="1"/>
          <p:nvPr/>
        </p:nvSpPr>
        <p:spPr>
          <a:xfrm>
            <a:off x="7066722" y="4936616"/>
            <a:ext cx="222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xmlns="" id="{F2AE2FEE-66D5-4CAB-BBF6-DE6DFD68A524}"/>
              </a:ext>
            </a:extLst>
          </p:cNvPr>
          <p:cNvSpPr txBox="1"/>
          <p:nvPr/>
        </p:nvSpPr>
        <p:spPr>
          <a:xfrm>
            <a:off x="9660836" y="4996250"/>
            <a:ext cx="246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928785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864635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2025126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8" y="2864635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43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1" y="4934456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9" y="4934455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90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2" y="76201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67200" y="543950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3088" y="542898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38" y="438150"/>
            <a:ext cx="833748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67EB4DA-11AF-EE1E-F71F-A9C62AC3E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 tử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3639312" y="238005"/>
            <a:ext cx="8113776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ere lions once ruled, they are now quietly disappearing | National  Geograph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1625"/>
          <a:stretch/>
        </p:blipFill>
        <p:spPr bwMode="auto">
          <a:xfrm>
            <a:off x="381001" y="238005"/>
            <a:ext cx="2997037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91000" y="541020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66607" y="5413963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4" name="Picture 4" descr="Ngày Tết, bắt được cá trê vàng nặng gần 3kg, dài hơn nửa mé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29" y="562357"/>
            <a:ext cx="5816327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99" y="562357"/>
            <a:ext cx="6491021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ACC7D2-4A92-C736-4F13-50B3A4818BF4}"/>
              </a:ext>
            </a:extLst>
          </p:cNvPr>
          <p:cNvSpPr txBox="1">
            <a:spLocks/>
          </p:cNvSpPr>
          <p:nvPr/>
        </p:nvSpPr>
        <p:spPr>
          <a:xfrm>
            <a:off x="4480719" y="5135837"/>
            <a:ext cx="426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ngà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CDAF8E6-8E7D-23F2-72CD-DC93B2C7DB18}"/>
              </a:ext>
            </a:extLst>
          </p:cNvPr>
          <p:cNvSpPr txBox="1">
            <a:spLocks/>
          </p:cNvSpPr>
          <p:nvPr/>
        </p:nvSpPr>
        <p:spPr>
          <a:xfrm>
            <a:off x="4611781" y="51268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7" name="Picture 2" descr="Cây Tre Ngà | Chợ Cây Xanh">
            <a:extLst>
              <a:ext uri="{FF2B5EF4-FFF2-40B4-BE49-F238E27FC236}">
                <a16:creationId xmlns:a16="http://schemas.microsoft.com/office/drawing/2014/main" xmlns="" id="{EDD3DDD3-4576-02BE-5841-C1D3570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ÂY TRE NGÀ - Mua Bán Cây công trình">
            <a:extLst>
              <a:ext uri="{FF2B5EF4-FFF2-40B4-BE49-F238E27FC236}">
                <a16:creationId xmlns:a16="http://schemas.microsoft.com/office/drawing/2014/main" xmlns="" id="{6A94C099-831B-D493-8E3C-055E47ADD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95508" y="0"/>
            <a:ext cx="70663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89430" cy="67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68CDE2-1266-1ED8-D8F6-5D02181D91FD}"/>
              </a:ext>
            </a:extLst>
          </p:cNvPr>
          <p:cNvSpPr/>
          <p:nvPr/>
        </p:nvSpPr>
        <p:spPr>
          <a:xfrm>
            <a:off x="159026" y="188843"/>
            <a:ext cx="1033670" cy="407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1BECB33-DC57-8716-BD4E-DA85D5E87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1BC53E36-9021-06DF-247D-4D9B7FA3B19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E9E806F1-B688-0AAE-F546-B7761F03720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48C6FB5-CC48-83D4-B9C5-40423BF4A1E8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A1D5A310-E7C6-774D-A18E-86B59D0C4FD1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B6F8C5-82B8-64C9-9572-00F769878F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488843-4906-A233-1C8B-92499D95D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833" y="1668738"/>
            <a:ext cx="3040822" cy="246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E7CE58-46EC-1A50-0767-BD57FD4CD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583" y="1585498"/>
            <a:ext cx="3499608" cy="260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B33B090B-5CB6-A6F0-E5BF-DBDF73CF7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B9B646E6-9447-E397-5F96-97E2B328A99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3F2065C1-754A-94E3-706D-743E3B00DBC1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04D8C85F-F29E-91C5-6B18-6B086227299A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0101845E-635D-7AB6-AE4B-A96959FBF527}"/>
              </a:ext>
            </a:extLst>
          </p:cNvPr>
          <p:cNvSpPr/>
          <p:nvPr/>
        </p:nvSpPr>
        <p:spPr>
          <a:xfrm>
            <a:off x="3567223" y="4870747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36D45C-C9A4-3AAA-0B29-0BE929E060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1026" name="Picture 2" descr="Su su hữu cơ – SUNI GREEN FARM">
            <a:extLst>
              <a:ext uri="{FF2B5EF4-FFF2-40B4-BE49-F238E27FC236}">
                <a16:creationId xmlns:a16="http://schemas.microsoft.com/office/drawing/2014/main" xmlns="" id="{7825EFBD-F589-5013-C42B-3206512F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43" y="1580322"/>
            <a:ext cx="3021496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02BE22D0-4C7F-5305-1247-9ABA50D73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E68BF29F-E530-6D74-10F4-8454B5041429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2A2A5597-02DE-D3F8-CD6A-5A2197208B86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6A71CC80-BC6E-A1EA-A80C-4A0694445DFB}"/>
              </a:ext>
            </a:extLst>
          </p:cNvPr>
          <p:cNvSpPr/>
          <p:nvPr/>
        </p:nvSpPr>
        <p:spPr>
          <a:xfrm>
            <a:off x="3877627" y="320217"/>
            <a:ext cx="6829359" cy="109114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F91903DE-0237-F25C-BB09-53D61C5B850E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D76CD794-62FE-DBC0-1F92-B5384E8600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3074" name="Picture 2" descr="Cá rô Phi sông Đà làm sạch size 0.7-1.5kg/con">
            <a:extLst>
              <a:ext uri="{FF2B5EF4-FFF2-40B4-BE49-F238E27FC236}">
                <a16:creationId xmlns:a16="http://schemas.microsoft.com/office/drawing/2014/main" xmlns="" id="{7974864F-4DDC-19C9-F28F-0E31999F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61" y="957470"/>
            <a:ext cx="4108174" cy="41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793" y="3887197"/>
            <a:ext cx="7829137" cy="2970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B1583D-8F64-2816-A184-95E629BB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966" y="0"/>
            <a:ext cx="4407790" cy="19996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01B1E25-0907-BB32-B84D-8BEF7D54145E}"/>
              </a:ext>
            </a:extLst>
          </p:cNvPr>
          <p:cNvSpPr txBox="1">
            <a:spLocks/>
          </p:cNvSpPr>
          <p:nvPr/>
        </p:nvSpPr>
        <p:spPr>
          <a:xfrm>
            <a:off x="939401" y="182151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 </a:t>
            </a: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Tr   </a:t>
            </a: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endParaRPr lang="en-US" sz="1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8EDD0E-AD26-EA02-D1D2-C277DF253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86710"/>
            <a:ext cx="1382469" cy="138246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4A672D1-91EB-E2FA-0F67-FF8BFC0B6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84" y="5179705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175</Words>
  <Application>Microsoft Office PowerPoint</Application>
  <PresentationFormat>Custom</PresentationFormat>
  <Paragraphs>82</Paragraphs>
  <Slides>22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1_Default Design</vt:lpstr>
      <vt:lpstr>6_Office Theme</vt:lpstr>
      <vt:lpstr>1_默认设计模板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ismail - [2010]</cp:lastModifiedBy>
  <cp:revision>41</cp:revision>
  <dcterms:created xsi:type="dcterms:W3CDTF">2020-10-07T08:19:00Z</dcterms:created>
  <dcterms:modified xsi:type="dcterms:W3CDTF">2025-12-21T09:45:40Z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