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702" r:id="rId4"/>
  </p:sldMasterIdLst>
  <p:notesMasterIdLst>
    <p:notesMasterId r:id="rId15"/>
  </p:notesMasterIdLst>
  <p:sldIdLst>
    <p:sldId id="313" r:id="rId5"/>
    <p:sldId id="285" r:id="rId6"/>
    <p:sldId id="292" r:id="rId7"/>
    <p:sldId id="288" r:id="rId8"/>
    <p:sldId id="289" r:id="rId9"/>
    <p:sldId id="260" r:id="rId10"/>
    <p:sldId id="301" r:id="rId11"/>
    <p:sldId id="286" r:id="rId12"/>
    <p:sldId id="268" r:id="rId13"/>
    <p:sldId id="280" r:id="rId1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8" autoAdjust="0"/>
    <p:restoredTop sz="91655" autoAdjust="0"/>
  </p:normalViewPr>
  <p:slideViewPr>
    <p:cSldViewPr>
      <p:cViewPr varScale="1">
        <p:scale>
          <a:sx n="109" d="100"/>
          <a:sy n="109" d="100"/>
        </p:scale>
        <p:origin x="288" y="1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1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64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97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2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2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02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6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74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2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12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9" y="508001"/>
            <a:ext cx="11602860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07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68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67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16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69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78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86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19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36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99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7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476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67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4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77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35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04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99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16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89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94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53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36C7926-B082-43AE-311A-DED60DD270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7">
            <a:extLst>
              <a:ext uri="{FF2B5EF4-FFF2-40B4-BE49-F238E27FC236}">
                <a16:creationId xmlns:a16="http://schemas.microsoft.com/office/drawing/2014/main" id="{2B7D12E5-5761-435C-132E-E50C2F98D9A2}"/>
              </a:ext>
            </a:extLst>
          </p:cNvPr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18" name="圆角矩形 8">
              <a:extLst>
                <a:ext uri="{FF2B5EF4-FFF2-40B4-BE49-F238E27FC236}">
                  <a16:creationId xmlns:a16="http://schemas.microsoft.com/office/drawing/2014/main" id="{76349E3F-7DFB-6D0E-AE58-51B80DB8ED8C}"/>
                </a:ext>
              </a:extLst>
            </p:cNvPr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9" name="圆角矩形 9">
              <a:extLst>
                <a:ext uri="{FF2B5EF4-FFF2-40B4-BE49-F238E27FC236}">
                  <a16:creationId xmlns:a16="http://schemas.microsoft.com/office/drawing/2014/main" id="{28C79E56-6219-3429-F058-6CE5477A9A3D}"/>
                </a:ext>
              </a:extLst>
            </p:cNvPr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5" name="Picture 2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2C6C91-8FE9-89FE-4297-06642EB658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81" y="152400"/>
            <a:ext cx="1771352" cy="17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137319" y="152400"/>
            <a:ext cx="11887199" cy="6553200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5F483D-5AAC-1780-6340-723DE4636DE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81" y="152400"/>
            <a:ext cx="1771352" cy="17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4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5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5792" y="459350"/>
            <a:ext cx="11430651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07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5792" y="459350"/>
            <a:ext cx="11430651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4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0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image" Target="../media/image19.png"/><Relationship Id="rId21" Type="http://schemas.microsoft.com/office/2007/relationships/hdphoto" Target="../media/hdphoto9.wdp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17" Type="http://schemas.openxmlformats.org/officeDocument/2006/relationships/image" Target="../media/image26.png"/><Relationship Id="rId25" Type="http://schemas.microsoft.com/office/2007/relationships/hdphoto" Target="../media/hdphoto11.wdp"/><Relationship Id="rId2" Type="http://schemas.openxmlformats.org/officeDocument/2006/relationships/image" Target="../media/image18.jpg"/><Relationship Id="rId16" Type="http://schemas.microsoft.com/office/2007/relationships/hdphoto" Target="../media/hdphoto7.wdp"/><Relationship Id="rId20" Type="http://schemas.openxmlformats.org/officeDocument/2006/relationships/image" Target="../media/image2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microsoft.com/office/2007/relationships/hdphoto" Target="../media/hdphoto10.wdp"/><Relationship Id="rId28" Type="http://schemas.openxmlformats.org/officeDocument/2006/relationships/slide" Target="slide6.xml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microsoft.com/office/2007/relationships/hdphoto" Target="../media/hdphoto6.wdp"/><Relationship Id="rId22" Type="http://schemas.openxmlformats.org/officeDocument/2006/relationships/image" Target="../media/image29.png"/><Relationship Id="rId27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microsoft.com/office/2007/relationships/hdphoto" Target="../media/hdphoto13.wdp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0" y="3388"/>
            <a:ext cx="12161838" cy="68461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89204" y="489889"/>
            <a:ext cx="10324893" cy="6029426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147" y="-271023"/>
            <a:ext cx="4607883" cy="4607883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04379" y="2738247"/>
            <a:ext cx="4731330" cy="4141674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0118" y="73699"/>
            <a:ext cx="3777957" cy="460788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1" y="1929476"/>
            <a:ext cx="3762823" cy="4861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78581" y="1694207"/>
            <a:ext cx="3125798" cy="583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96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2110" y="2593390"/>
            <a:ext cx="4938468" cy="1050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9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25: ÔN TẬP VÀ KỂ CHUYỆN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83386" y="4492419"/>
            <a:ext cx="4196257" cy="337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96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3474" y="-1347017"/>
            <a:ext cx="5500122" cy="95469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075" y="2365411"/>
            <a:ext cx="2924666" cy="46700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362" y="5241483"/>
            <a:ext cx="1529285" cy="16215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60273" y="542563"/>
            <a:ext cx="1800741" cy="17808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820" y="4760807"/>
            <a:ext cx="1322661" cy="18981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8483"/>
            <a:ext cx="12155076" cy="3247907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9107" y="1688377"/>
            <a:ext cx="5911166" cy="36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471" y="977405"/>
            <a:ext cx="7821410" cy="524841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8483"/>
            <a:ext cx="12155076" cy="3247907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896" y="1050021"/>
            <a:ext cx="1098415" cy="15763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6342" y="5852572"/>
            <a:ext cx="1738731" cy="12046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01779" y="2686983"/>
            <a:ext cx="5471205" cy="4039468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>
                <a:solidFill>
                  <a:prstClr val="white"/>
                </a:solidFill>
                <a:latin typeface="思源黑体 CN Ligh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05F6340-3BD6-6385-9FE6-8B1D209589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7519" y="2286000"/>
            <a:ext cx="585266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8" y="76200"/>
            <a:ext cx="2341349" cy="1219200"/>
          </a:xfrm>
          <a:prstGeom prst="rect">
            <a:avLst/>
          </a:prstGeom>
        </p:spPr>
      </p:pic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132617"/>
              </p:ext>
            </p:extLst>
          </p:nvPr>
        </p:nvGraphicFramePr>
        <p:xfrm>
          <a:off x="2956719" y="1143000"/>
          <a:ext cx="6473920" cy="4269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8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3" name="Title 1"/>
          <p:cNvSpPr txBox="1">
            <a:spLocks/>
          </p:cNvSpPr>
          <p:nvPr/>
        </p:nvSpPr>
        <p:spPr>
          <a:xfrm>
            <a:off x="3172935" y="1875658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4806216" y="119086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6414593" y="117901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8022970" y="1166335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3172935" y="2576619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3172935" y="3297277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3191204" y="4013551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3167536" y="4696269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3172935" y="1875658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3172935" y="1875658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3172935" y="1875658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3172935" y="2576619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3172935" y="2576619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2" name="Title 1"/>
          <p:cNvSpPr txBox="1">
            <a:spLocks/>
          </p:cNvSpPr>
          <p:nvPr/>
        </p:nvSpPr>
        <p:spPr>
          <a:xfrm>
            <a:off x="3172935" y="2576619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3172935" y="3297277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3172935" y="3297277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5" name="Title 1"/>
          <p:cNvSpPr txBox="1">
            <a:spLocks/>
          </p:cNvSpPr>
          <p:nvPr/>
        </p:nvSpPr>
        <p:spPr>
          <a:xfrm>
            <a:off x="3172935" y="3297277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6" name="Title 1"/>
          <p:cNvSpPr txBox="1">
            <a:spLocks/>
          </p:cNvSpPr>
          <p:nvPr/>
        </p:nvSpPr>
        <p:spPr>
          <a:xfrm>
            <a:off x="3191204" y="4013551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3191204" y="4013551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3191204" y="4013551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3167536" y="4696269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3167536" y="4696269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3167536" y="4696269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806216" y="119086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806216" y="119086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806216" y="119086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806216" y="119086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805883" y="119086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6414593" y="117901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8022970" y="1166335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6414593" y="117901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8022970" y="1166335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6414593" y="117901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8022970" y="1166335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6414593" y="117901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8022970" y="1166335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414593" y="117901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022970" y="1166335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37167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704E-6 -3.7037E-6 L 0.11578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208E-6 4.81481E-6 L 0.00522 0.0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704E-6 -3.7037E-6 L 0.24096 -0.0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8344E-6 -3.33333E-6 L 0.01083 0.099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704E-6 -3.7037E-6 L 0.37254 -0.0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479E-6 -1.48148E-6 L 0.01018 0.099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704E-6 1.48148E-6 L 0.10952 0.00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208E-6 4.81481E-6 L 0.00522 0.207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704E-6 1.48148E-6 L 0.24096 0.00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8344E-6 -3.33333E-6 L 0.01083 0.210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704E-6 1.48148E-6 L 0.37254 0.0050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479E-6 -1.48148E-6 L 0.01018 0.2106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704E-6 -1.11111E-6 L 0.11578 -1.11111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208E-6 4.81481E-6 L 0.00522 0.3071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704E-6 -1.11111E-6 L 0.25349 -1.11111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8344E-6 -3.33333E-6 L 0.0171 0.3071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8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704E-6 -1.11111E-6 L 0.38494 -1.11111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479E-6 -1.48148E-6 L 0.01644 0.3106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7.40741E-7 L 0.10808 -0.004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208E-6 4.81481E-6 L 0.00522 0.407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7.40741E-7 L 0.24579 -0.004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8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8344E-6 -3.33333E-6 L 0.0171 0.4106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8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7.40741E-7 L 0.37723 -0.004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6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479E-6 -1.48148E-6 L 0.01644 0.4106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992E-7 3.7037E-6 L 0.11004 -0.0039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334E-6 4.81481E-6 L 0.01162 0.5071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" y="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992E-7 3.7037E-6 L 0.24775 0.0071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8344E-6 -3.33333E-6 L 0.02336 0.5182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992E-7 3.7037E-6 L 0.37306 0.0071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479E-6 -1.48148E-6 L 0.01644 0.5219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4" y="515900"/>
            <a:ext cx="1648024" cy="858168"/>
          </a:xfrm>
          <a:prstGeom prst="rect">
            <a:avLst/>
          </a:prstGeom>
        </p:spPr>
      </p:pic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DBC2C1B4-0099-4607-B223-9FBD17EAD3DE}"/>
              </a:ext>
            </a:extLst>
          </p:cNvPr>
          <p:cNvGraphicFramePr>
            <a:graphicFrameLocks noGrp="1"/>
          </p:cNvGraphicFramePr>
          <p:nvPr/>
        </p:nvGraphicFramePr>
        <p:xfrm>
          <a:off x="2501472" y="2417668"/>
          <a:ext cx="6473920" cy="2134566"/>
        </p:xfrm>
        <a:graphic>
          <a:graphicData uri="http://schemas.openxmlformats.org/drawingml/2006/table">
            <a:tbl>
              <a:tblPr firstRow="1" bandRow="1"/>
              <a:tblGrid>
                <a:gridCol w="161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8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5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5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5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2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Title 1">
            <a:extLst>
              <a:ext uri="{FF2B5EF4-FFF2-40B4-BE49-F238E27FC236}">
                <a16:creationId xmlns:a16="http://schemas.microsoft.com/office/drawing/2014/main" id="{C5FB43BC-AC55-4232-A5CC-6B1A47446291}"/>
              </a:ext>
            </a:extLst>
          </p:cNvPr>
          <p:cNvSpPr txBox="1">
            <a:spLocks/>
          </p:cNvSpPr>
          <p:nvPr/>
        </p:nvSpPr>
        <p:spPr>
          <a:xfrm>
            <a:off x="2600380" y="3205258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068EBDD9-26FB-466F-8D4D-4E2A93A68F89}"/>
              </a:ext>
            </a:extLst>
          </p:cNvPr>
          <p:cNvSpPr txBox="1">
            <a:spLocks/>
          </p:cNvSpPr>
          <p:nvPr/>
        </p:nvSpPr>
        <p:spPr>
          <a:xfrm>
            <a:off x="2631276" y="3884835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181C19CF-D5BC-4BB9-B28C-A45009A357D1}"/>
              </a:ext>
            </a:extLst>
          </p:cNvPr>
          <p:cNvSpPr txBox="1">
            <a:spLocks/>
          </p:cNvSpPr>
          <p:nvPr/>
        </p:nvSpPr>
        <p:spPr>
          <a:xfrm>
            <a:off x="4339020" y="251064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A7250947-EE38-45B9-A973-E91E070BAFC6}"/>
              </a:ext>
            </a:extLst>
          </p:cNvPr>
          <p:cNvSpPr txBox="1">
            <a:spLocks/>
          </p:cNvSpPr>
          <p:nvPr/>
        </p:nvSpPr>
        <p:spPr>
          <a:xfrm>
            <a:off x="5971271" y="251064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F523825-7002-4F96-8CB9-ACB92583362B}"/>
              </a:ext>
            </a:extLst>
          </p:cNvPr>
          <p:cNvSpPr txBox="1">
            <a:spLocks/>
          </p:cNvSpPr>
          <p:nvPr/>
        </p:nvSpPr>
        <p:spPr>
          <a:xfrm>
            <a:off x="7603522" y="251064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A13DA41E-0341-4A09-ABAC-FCF5DEFFA660}"/>
              </a:ext>
            </a:extLst>
          </p:cNvPr>
          <p:cNvSpPr txBox="1">
            <a:spLocks/>
          </p:cNvSpPr>
          <p:nvPr/>
        </p:nvSpPr>
        <p:spPr>
          <a:xfrm>
            <a:off x="2600380" y="3205258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BFD63CC5-7B29-4D77-BAAC-63B66777E5A3}"/>
              </a:ext>
            </a:extLst>
          </p:cNvPr>
          <p:cNvSpPr txBox="1">
            <a:spLocks/>
          </p:cNvSpPr>
          <p:nvPr/>
        </p:nvSpPr>
        <p:spPr>
          <a:xfrm>
            <a:off x="2600380" y="3205258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2940BD0F-7C49-4911-B681-461D7D15A40E}"/>
              </a:ext>
            </a:extLst>
          </p:cNvPr>
          <p:cNvSpPr txBox="1">
            <a:spLocks/>
          </p:cNvSpPr>
          <p:nvPr/>
        </p:nvSpPr>
        <p:spPr>
          <a:xfrm>
            <a:off x="2631276" y="3884835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76A4E705-C222-4E9B-A079-748A78F83CAF}"/>
              </a:ext>
            </a:extLst>
          </p:cNvPr>
          <p:cNvSpPr txBox="1">
            <a:spLocks/>
          </p:cNvSpPr>
          <p:nvPr/>
        </p:nvSpPr>
        <p:spPr>
          <a:xfrm>
            <a:off x="2631276" y="3884835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34016149-5B25-44E2-8C6B-E093EED04009}"/>
              </a:ext>
            </a:extLst>
          </p:cNvPr>
          <p:cNvSpPr txBox="1">
            <a:spLocks/>
          </p:cNvSpPr>
          <p:nvPr/>
        </p:nvSpPr>
        <p:spPr>
          <a:xfrm>
            <a:off x="4339020" y="251064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DEFCDAAB-0B62-4B8B-8B42-C7592B3D4360}"/>
              </a:ext>
            </a:extLst>
          </p:cNvPr>
          <p:cNvSpPr txBox="1">
            <a:spLocks/>
          </p:cNvSpPr>
          <p:nvPr/>
        </p:nvSpPr>
        <p:spPr>
          <a:xfrm>
            <a:off x="5971271" y="251064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66A63DD9-58D0-44DE-92B0-2ED317EB6345}"/>
              </a:ext>
            </a:extLst>
          </p:cNvPr>
          <p:cNvSpPr txBox="1">
            <a:spLocks/>
          </p:cNvSpPr>
          <p:nvPr/>
        </p:nvSpPr>
        <p:spPr>
          <a:xfrm>
            <a:off x="7603522" y="251064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F01F1075-B267-4282-A8CB-A46087909D0B}"/>
              </a:ext>
            </a:extLst>
          </p:cNvPr>
          <p:cNvSpPr txBox="1">
            <a:spLocks/>
          </p:cNvSpPr>
          <p:nvPr/>
        </p:nvSpPr>
        <p:spPr>
          <a:xfrm>
            <a:off x="4339020" y="251064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BD8799ED-09A7-4BE4-8ADE-379815E41500}"/>
              </a:ext>
            </a:extLst>
          </p:cNvPr>
          <p:cNvSpPr txBox="1">
            <a:spLocks/>
          </p:cNvSpPr>
          <p:nvPr/>
        </p:nvSpPr>
        <p:spPr>
          <a:xfrm>
            <a:off x="5971271" y="251064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E38A62BC-93EA-4EE5-B3FF-970EF12DBB33}"/>
              </a:ext>
            </a:extLst>
          </p:cNvPr>
          <p:cNvSpPr txBox="1">
            <a:spLocks/>
          </p:cNvSpPr>
          <p:nvPr/>
        </p:nvSpPr>
        <p:spPr>
          <a:xfrm>
            <a:off x="7603522" y="2510649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DBB73770-4716-4794-BE7A-AF0403F37A22}"/>
              </a:ext>
            </a:extLst>
          </p:cNvPr>
          <p:cNvSpPr txBox="1">
            <a:spLocks/>
          </p:cNvSpPr>
          <p:nvPr/>
        </p:nvSpPr>
        <p:spPr>
          <a:xfrm>
            <a:off x="2600380" y="3205258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91652660-E17C-4576-BEB6-6FF20FCB9204}"/>
              </a:ext>
            </a:extLst>
          </p:cNvPr>
          <p:cNvSpPr txBox="1">
            <a:spLocks/>
          </p:cNvSpPr>
          <p:nvPr/>
        </p:nvSpPr>
        <p:spPr>
          <a:xfrm>
            <a:off x="2631276" y="3884835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598E-6 -3.33333E-6 L 0.11617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18E-6 -4.44444E-6 L 0.01449 0.10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598E-6 0.00278 L 0.25401 0.0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1578E-6 -4.44444E-6 L 0.02363 0.103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598E-6 0.01111 L 0.38558 0.0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6639E-7 -4.44444E-6 L 0.01684 0.1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2E-6 2.59259E-6 L 0.11747 0.0009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18E-6 0.00371 L 0.02702 0.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4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2E-6 2.59259E-6 L 0.24526 0.0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1578E-6 0.00371 L 0.03003 0.2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2E-6 2.59259E-6 L 0.37097 2.59259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6639E-7 -4.44444E-6 L 0.01736 0.198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0" grpId="0"/>
      <p:bldP spid="55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EA20D25B-99AC-4C3C-B6C3-5B415D6E9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6"/>
          <a:stretch/>
        </p:blipFill>
        <p:spPr>
          <a:xfrm>
            <a:off x="0" y="21771"/>
            <a:ext cx="12582593" cy="68362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A3F594F-314F-459A-AC57-16DA0E4B94FA}"/>
              </a:ext>
            </a:extLst>
          </p:cNvPr>
          <p:cNvGrpSpPr/>
          <p:nvPr/>
        </p:nvGrpSpPr>
        <p:grpSpPr>
          <a:xfrm>
            <a:off x="1087529" y="567075"/>
            <a:ext cx="3144309" cy="3070917"/>
            <a:chOff x="230766" y="208935"/>
            <a:chExt cx="3144309" cy="3070917"/>
          </a:xfrm>
        </p:grpSpPr>
        <p:pic>
          <p:nvPicPr>
            <p:cNvPr id="8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AD86502-FA8F-4BD1-98F1-7267D8D8F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44" b="89776" l="7188" r="90575">
                          <a14:foregroundMark x1="7348" y1="39297" x2="7348" y2="39297"/>
                          <a14:foregroundMark x1="73482" y1="44888" x2="73482" y2="44888"/>
                          <a14:foregroundMark x1="90575" y1="77955" x2="90575" y2="77955"/>
                          <a14:foregroundMark x1="89457" y1="62939" x2="89457" y2="62939"/>
                          <a14:foregroundMark x1="88019" y1="62780" x2="90415" y2="63099"/>
                          <a14:foregroundMark x1="85623" y1="62460" x2="85623" y2="62460"/>
                          <a14:foregroundMark x1="85623" y1="66773" x2="85463" y2="70128"/>
                          <a14:foregroundMark x1="40256" y1="60543" x2="40256" y2="60543"/>
                          <a14:foregroundMark x1="17732" y1="37380" x2="17732" y2="373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33" b="9678"/>
            <a:stretch/>
          </p:blipFill>
          <p:spPr>
            <a:xfrm>
              <a:off x="230766" y="208935"/>
              <a:ext cx="3048000" cy="1868129"/>
            </a:xfrm>
            <a:prstGeom prst="rect">
              <a:avLst/>
            </a:prstGeom>
          </p:spPr>
        </p:pic>
        <p:pic>
          <p:nvPicPr>
            <p:cNvPr id="9" name="Picture 8">
              <a:hlinkClick r:id="" action="ppaction://noaction"/>
              <a:extLst>
                <a:ext uri="{FF2B5EF4-FFF2-40B4-BE49-F238E27FC236}">
                  <a16:creationId xmlns:a16="http://schemas.microsoft.com/office/drawing/2014/main" id="{066261A0-9838-4072-AF2C-9C8C6774E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028" b="74346" l="50545" r="67764">
                          <a14:foregroundMark x1="50959" y1="61555" x2="50959" y2="61555"/>
                          <a14:foregroundMark x1="60833" y1="74346" x2="60833" y2="74346"/>
                          <a14:foregroundMark x1="67459" y1="61919" x2="67459" y2="61919"/>
                          <a14:foregroundMark x1="63666" y1="38445" x2="63666" y2="38445"/>
                          <a14:foregroundMark x1="65148" y1="38626" x2="65148" y2="38626"/>
                          <a14:foregroundMark x1="65148" y1="38626" x2="65148" y2="38626"/>
                          <a14:foregroundMark x1="63361" y1="38626" x2="63361" y2="38626"/>
                          <a14:foregroundMark x1="63775" y1="38808" x2="63775" y2="38808"/>
                          <a14:foregroundMark x1="63666" y1="37754" x2="63884" y2="39680"/>
                          <a14:foregroundMark x1="50545" y1="62064" x2="50545" y2="62064"/>
                          <a14:foregroundMark x1="67023" y1="57703" x2="67459" y2="61047"/>
                          <a14:foregroundMark x1="67655" y1="58757" x2="67655" y2="61919"/>
                          <a14:foregroundMark x1="67655" y1="58212" x2="67764" y2="62246"/>
                          <a14:foregroundMark x1="65780" y1="37573" x2="65780" y2="37573"/>
                          <a14:foregroundMark x1="63361" y1="37028" x2="63361" y2="37028"/>
                          <a14:foregroundMark x1="63361" y1="37209" x2="63579" y2="37754"/>
                          <a14:backgroundMark x1="53793" y1="38445" x2="54228" y2="40879"/>
                          <a14:backgroundMark x1="60113" y1="38445" x2="60418" y2="40007"/>
                          <a14:backgroundMark x1="62729" y1="37573" x2="60724" y2="41243"/>
                          <a14:backgroundMark x1="62206" y1="40007" x2="62206" y2="40007"/>
                          <a14:backgroundMark x1="62511" y1="40371" x2="62511" y2="40371"/>
                          <a14:backgroundMark x1="58108" y1="39862" x2="50763" y2="40552"/>
                          <a14:backgroundMark x1="50763" y1="40552" x2="50763" y2="40552"/>
                          <a14:backgroundMark x1="52964" y1="38808" x2="52027" y2="43859"/>
                          <a14:backgroundMark x1="54643" y1="40552" x2="53705" y2="48583"/>
                          <a14:backgroundMark x1="51918" y1="42987" x2="56081" y2="44295"/>
                          <a14:backgroundMark x1="56081" y1="44295" x2="56539" y2="44222"/>
                          <a14:backgroundMark x1="63579" y1="40552" x2="63579" y2="40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0" t="34458" r="30884" b="22658"/>
            <a:stretch/>
          </p:blipFill>
          <p:spPr>
            <a:xfrm rot="21282852">
              <a:off x="1585033" y="909648"/>
              <a:ext cx="1790042" cy="23702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AD9431-DDE8-4BAD-A89B-64E69FDC1588}"/>
                </a:ext>
              </a:extLst>
            </p:cNvPr>
            <p:cNvSpPr txBox="1"/>
            <p:nvPr/>
          </p:nvSpPr>
          <p:spPr>
            <a:xfrm>
              <a:off x="1919626" y="2094246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 sả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F44B1D-6E3B-4BEB-8CF0-3838364A1233}"/>
              </a:ext>
            </a:extLst>
          </p:cNvPr>
          <p:cNvGrpSpPr/>
          <p:nvPr/>
        </p:nvGrpSpPr>
        <p:grpSpPr>
          <a:xfrm>
            <a:off x="3763361" y="167445"/>
            <a:ext cx="3233157" cy="2951760"/>
            <a:chOff x="3763361" y="167445"/>
            <a:chExt cx="3233157" cy="2951760"/>
          </a:xfrm>
        </p:grpSpPr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D248225-5E8C-412E-999D-3A6A6C9FB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44" b="89776" l="7188" r="90575">
                          <a14:foregroundMark x1="7348" y1="39297" x2="7348" y2="39297"/>
                          <a14:foregroundMark x1="73482" y1="44888" x2="73482" y2="44888"/>
                          <a14:foregroundMark x1="90575" y1="77955" x2="90575" y2="77955"/>
                          <a14:foregroundMark x1="89457" y1="62939" x2="89457" y2="62939"/>
                          <a14:foregroundMark x1="88019" y1="62780" x2="90415" y2="63099"/>
                          <a14:foregroundMark x1="85623" y1="62460" x2="85623" y2="62460"/>
                          <a14:foregroundMark x1="85623" y1="66773" x2="85463" y2="70128"/>
                          <a14:foregroundMark x1="40256" y1="60543" x2="40256" y2="60543"/>
                          <a14:foregroundMark x1="17732" y1="37380" x2="17732" y2="373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33" b="9678"/>
            <a:stretch/>
          </p:blipFill>
          <p:spPr>
            <a:xfrm>
              <a:off x="3763361" y="167445"/>
              <a:ext cx="3048000" cy="1868129"/>
            </a:xfrm>
            <a:prstGeom prst="rect">
              <a:avLst/>
            </a:prstGeom>
          </p:spPr>
        </p:pic>
        <p:pic>
          <p:nvPicPr>
            <p:cNvPr id="13" name="Picture 12">
              <a:hlinkClick r:id="" action="ppaction://noaction"/>
              <a:extLst>
                <a:ext uri="{FF2B5EF4-FFF2-40B4-BE49-F238E27FC236}">
                  <a16:creationId xmlns:a16="http://schemas.microsoft.com/office/drawing/2014/main" id="{178AD103-CB87-4D47-8BCC-139DFE490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426" b="74600" l="50218" r="69246">
                          <a14:foregroundMark x1="50218" y1="63118" x2="50218" y2="63118"/>
                          <a14:foregroundMark x1="66391" y1="63663" x2="66391" y2="63663"/>
                          <a14:foregroundMark x1="58631" y1="72420" x2="58631" y2="72420"/>
                          <a14:foregroundMark x1="57650" y1="72420" x2="57650" y2="72420"/>
                          <a14:foregroundMark x1="57759" y1="73328" x2="61378" y2="72602"/>
                          <a14:foregroundMark x1="57432" y1="72602" x2="62031" y2="73692"/>
                          <a14:foregroundMark x1="58304" y1="73510" x2="59939" y2="73147"/>
                          <a14:foregroundMark x1="62467" y1="39971" x2="61759" y2="41581"/>
                          <a14:foregroundMark x1="62249" y1="39426" x2="62249" y2="39426"/>
                          <a14:foregroundMark x1="60157" y1="39426" x2="60157" y2="39426"/>
                          <a14:foregroundMark x1="60157" y1="39426" x2="61595" y2="40153"/>
                          <a14:foregroundMark x1="65083" y1="52725" x2="69246" y2="61119"/>
                          <a14:foregroundMark x1="69246" y1="61119" x2="69246" y2="61119"/>
                          <a14:foregroundMark x1="64756" y1="54179" x2="66957" y2="56904"/>
                          <a14:foregroundMark x1="58936" y1="73801" x2="58936" y2="73801"/>
                          <a14:foregroundMark x1="58936" y1="73801" x2="59721" y2="74600"/>
                          <a14:foregroundMark x1="57759" y1="74310" x2="60310" y2="74092"/>
                          <a14:backgroundMark x1="49455" y1="40879" x2="57214" y2="40879"/>
                          <a14:backgroundMark x1="53596" y1="42333" x2="58675" y2="41969"/>
                          <a14:backgroundMark x1="58675" y1="41969" x2="58740" y2="41969"/>
                          <a14:backgroundMark x1="60724" y1="42515" x2="60724" y2="42515"/>
                          <a14:backgroundMark x1="59394" y1="41606" x2="62467" y2="426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44" t="36902" r="32227" b="24604"/>
            <a:stretch/>
          </p:blipFill>
          <p:spPr>
            <a:xfrm>
              <a:off x="5097666" y="790718"/>
              <a:ext cx="1898852" cy="232848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5B7800-9E4E-403E-AF2C-5AE2BE4C9FDC}"/>
                </a:ext>
              </a:extLst>
            </p:cNvPr>
            <p:cNvSpPr txBox="1"/>
            <p:nvPr/>
          </p:nvSpPr>
          <p:spPr>
            <a:xfrm>
              <a:off x="5630828" y="1644564"/>
              <a:ext cx="10454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DE2403-84C3-4E2A-A18F-2BF5A748D463}"/>
              </a:ext>
            </a:extLst>
          </p:cNvPr>
          <p:cNvGrpSpPr/>
          <p:nvPr/>
        </p:nvGrpSpPr>
        <p:grpSpPr>
          <a:xfrm>
            <a:off x="6893426" y="1414741"/>
            <a:ext cx="2944835" cy="2889861"/>
            <a:chOff x="6893426" y="1414741"/>
            <a:chExt cx="2944835" cy="2889861"/>
          </a:xfrm>
        </p:grpSpPr>
        <p:pic>
          <p:nvPicPr>
            <p:cNvPr id="16" name="Picture 15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163DB531-7B98-49BC-BD21-68CD4D6D2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93" b="95509" l="4667" r="96000">
                          <a14:foregroundMark x1="7556" y1="57186" x2="7556" y2="57186"/>
                          <a14:foregroundMark x1="4889" y1="55988" x2="4889" y2="55988"/>
                          <a14:foregroundMark x1="27556" y1="56886" x2="27556" y2="56886"/>
                          <a14:foregroundMark x1="26667" y1="54790" x2="26667" y2="54790"/>
                          <a14:foregroundMark x1="82667" y1="89521" x2="82667" y2="89521"/>
                          <a14:foregroundMark x1="90222" y1="93713" x2="90222" y2="93713"/>
                          <a14:foregroundMark x1="96222" y1="95808" x2="96222" y2="95808"/>
                          <a14:foregroundMark x1="66000" y1="5988" x2="66000" y2="5988"/>
                          <a14:foregroundMark x1="60000" y1="4491" x2="60000" y2="4491"/>
                          <a14:foregroundMark x1="67556" y1="3593" x2="67556" y2="3593"/>
                          <a14:foregroundMark x1="4667" y1="55988" x2="16444" y2="56287"/>
                          <a14:foregroundMark x1="12222" y1="55689" x2="24444" y2="56886"/>
                          <a14:foregroundMark x1="5333" y1="56287" x2="28444" y2="60778"/>
                          <a14:backgroundMark x1="58222" y1="12575" x2="58222" y2="12575"/>
                          <a14:backgroundMark x1="57333" y1="14970" x2="57333" y2="14970"/>
                          <a14:backgroundMark x1="56667" y1="17066" x2="56667" y2="17066"/>
                          <a14:backgroundMark x1="50667" y1="18862" x2="50667" y2="18862"/>
                          <a14:backgroundMark x1="75778" y1="84431" x2="75778" y2="84431"/>
                          <a14:backgroundMark x1="74444" y1="82635" x2="74444" y2="82635"/>
                          <a14:backgroundMark x1="77111" y1="85329" x2="77111" y2="85329"/>
                          <a14:backgroundMark x1="83778" y1="92814" x2="83778" y2="92814"/>
                          <a14:backgroundMark x1="84667" y1="93413" x2="84667" y2="93413"/>
                          <a14:backgroundMark x1="73778" y1="82036" x2="73778" y2="82036"/>
                          <a14:backgroundMark x1="89556" y1="93413" x2="89556" y2="93413"/>
                          <a14:backgroundMark x1="90444" y1="93713" x2="90444" y2="937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93426" y="1414741"/>
              <a:ext cx="2787858" cy="20692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7889AE-95C4-4316-9DEF-E219A7EF2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5320" b="71875" l="36225" r="61835">
                          <a14:foregroundMark x1="57367" y1="71911" x2="57367" y2="71911"/>
                          <a14:foregroundMark x1="60833" y1="58648" x2="60833" y2="58648"/>
                          <a14:foregroundMark x1="61835" y1="61555" x2="61835" y2="61555"/>
                          <a14:foregroundMark x1="57367" y1="38626" x2="57367" y2="38626"/>
                          <a14:foregroundMark x1="55471" y1="37100" x2="55471" y2="37100"/>
                          <a14:backgroundMark x1="45096" y1="38481" x2="52724" y2="38154"/>
                          <a14:backgroundMark x1="52724" y1="38154" x2="53793" y2="39244"/>
                          <a14:backgroundMark x1="46011" y1="36592" x2="53705" y2="39935"/>
                          <a14:backgroundMark x1="53705" y1="39935" x2="53705" y2="40116"/>
                          <a14:backgroundMark x1="52027" y1="42260" x2="50915" y2="46802"/>
                          <a14:backgroundMark x1="48605" y1="39971" x2="51460" y2="41352"/>
                          <a14:backgroundMark x1="50915" y1="39753" x2="52964" y2="42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8" t="35155" r="36425" b="25889"/>
            <a:stretch/>
          </p:blipFill>
          <p:spPr>
            <a:xfrm>
              <a:off x="8231614" y="2346951"/>
              <a:ext cx="1606647" cy="19576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1B089E-5665-43AD-8EF5-6F803B5B4C82}"/>
                </a:ext>
              </a:extLst>
            </p:cNvPr>
            <p:cNvSpPr txBox="1"/>
            <p:nvPr/>
          </p:nvSpPr>
          <p:spPr>
            <a:xfrm rot="257268">
              <a:off x="8665987" y="2943758"/>
              <a:ext cx="7816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rễ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0F0DB2-0339-464B-B0CC-0BA5B37185DA}"/>
              </a:ext>
            </a:extLst>
          </p:cNvPr>
          <p:cNvGrpSpPr/>
          <p:nvPr/>
        </p:nvGrpSpPr>
        <p:grpSpPr>
          <a:xfrm>
            <a:off x="9348580" y="1574"/>
            <a:ext cx="2677527" cy="3334116"/>
            <a:chOff x="9348580" y="1574"/>
            <a:chExt cx="2677527" cy="3334116"/>
          </a:xfrm>
        </p:grpSpPr>
        <p:pic>
          <p:nvPicPr>
            <p:cNvPr id="20" name="Picture 19" descr="Shape, arrow&#10;&#10;Description automatically generated">
              <a:extLst>
                <a:ext uri="{FF2B5EF4-FFF2-40B4-BE49-F238E27FC236}">
                  <a16:creationId xmlns:a16="http://schemas.microsoft.com/office/drawing/2014/main" id="{542E51FC-2C78-43A3-AF1D-08C6F1927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80" b="93069" l="3600" r="98800">
                          <a14:foregroundMark x1="18000" y1="44059" x2="18000" y2="44059"/>
                          <a14:foregroundMark x1="11200" y1="46040" x2="11200" y2="46040"/>
                          <a14:foregroundMark x1="3600" y1="51485" x2="3600" y2="51485"/>
                          <a14:foregroundMark x1="20081" y1="48515" x2="20000" y2="48515"/>
                          <a14:foregroundMark x1="82000" y1="4950" x2="82000" y2="4950"/>
                          <a14:foregroundMark x1="81600" y1="4950" x2="69600" y2="20297"/>
                          <a14:foregroundMark x1="71200" y1="15347" x2="62800" y2="23762"/>
                          <a14:foregroundMark x1="62800" y1="23762" x2="62000" y2="25248"/>
                          <a14:foregroundMark x1="56986" y1="44554" x2="56800" y2="45545"/>
                          <a14:foregroundMark x1="56800" y1="45545" x2="56000" y2="47030"/>
                          <a14:foregroundMark x1="91200" y1="46040" x2="91200" y2="46040"/>
                          <a14:foregroundMark x1="94400" y1="47525" x2="94400" y2="47525"/>
                          <a14:foregroundMark x1="95600" y1="52970" x2="95600" y2="52970"/>
                          <a14:foregroundMark x1="98000" y1="70297" x2="98000" y2="70297"/>
                          <a14:foregroundMark x1="22800" y1="42574" x2="22800" y2="42574"/>
                          <a14:foregroundMark x1="26400" y1="46040" x2="26400" y2="46040"/>
                          <a14:foregroundMark x1="26400" y1="44059" x2="26400" y2="44059"/>
                          <a14:foregroundMark x1="27600" y1="43564" x2="27600" y2="43564"/>
                          <a14:foregroundMark x1="27600" y1="43564" x2="27600" y2="43564"/>
                          <a14:foregroundMark x1="26000" y1="43069" x2="26000" y2="43069"/>
                          <a14:foregroundMark x1="33000" y1="49505" x2="36000" y2="52475"/>
                          <a14:foregroundMark x1="30501" y1="47030" x2="33000" y2="49505"/>
                          <a14:foregroundMark x1="28501" y1="45050" x2="30501" y2="47030"/>
                          <a14:foregroundMark x1="27500" y1="44059" x2="28501" y2="45050"/>
                          <a14:foregroundMark x1="27000" y1="43564" x2="27500" y2="44059"/>
                          <a14:foregroundMark x1="26000" y1="42574" x2="27000" y2="43564"/>
                          <a14:foregroundMark x1="24800" y1="45050" x2="22400" y2="49010"/>
                          <a14:foregroundMark x1="25400" y1="44059" x2="24800" y2="45050"/>
                          <a14:foregroundMark x1="25700" y1="43564" x2="25400" y2="44059"/>
                          <a14:foregroundMark x1="26000" y1="43069" x2="25700" y2="43564"/>
                          <a14:foregroundMark x1="24000" y1="46040" x2="24000" y2="48020"/>
                          <a14:foregroundMark x1="35600" y1="52970" x2="36000" y2="54455"/>
                          <a14:foregroundMark x1="13774" y1="51993" x2="20000" y2="52475"/>
                          <a14:foregroundMark x1="33200" y1="51485" x2="33200" y2="51485"/>
                          <a14:foregroundMark x1="32154" y1="47030" x2="33200" y2="48020"/>
                          <a14:foregroundMark x1="28492" y1="43564" x2="32154" y2="47030"/>
                          <a14:foregroundMark x1="27446" y1="42574" x2="28492" y2="43564"/>
                          <a14:foregroundMark x1="26400" y1="41584" x2="27446" y2="42574"/>
                          <a14:foregroundMark x1="33200" y1="48020" x2="33600" y2="48020"/>
                          <a14:foregroundMark x1="14632" y1="50324" x2="19600" y2="50000"/>
                          <a14:foregroundMark x1="4400" y1="50990" x2="13805" y2="50377"/>
                          <a14:foregroundMark x1="19600" y1="50000" x2="20000" y2="49505"/>
                          <a14:foregroundMark x1="14422" y1="50732" x2="19600" y2="50495"/>
                          <a14:foregroundMark x1="8800" y1="50990" x2="13603" y2="50770"/>
                          <a14:foregroundMark x1="19600" y1="50495" x2="21600" y2="50495"/>
                          <a14:foregroundMark x1="21902" y1="53465" x2="27200" y2="53960"/>
                          <a14:foregroundMark x1="13424" y1="52673" x2="21902" y2="53465"/>
                          <a14:foregroundMark x1="6000" y1="51980" x2="12660" y2="52602"/>
                          <a14:backgroundMark x1="12400" y1="86634" x2="20800" y2="94059"/>
                          <a14:backgroundMark x1="20800" y1="94059" x2="21200" y2="94059"/>
                          <a14:backgroundMark x1="16800" y1="92574" x2="16800" y2="92574"/>
                          <a14:backgroundMark x1="44400" y1="51980" x2="44400" y2="51980"/>
                          <a14:backgroundMark x1="45600" y1="52475" x2="45600" y2="52475"/>
                          <a14:backgroundMark x1="51600" y1="23762" x2="53200" y2="42079"/>
                          <a14:backgroundMark x1="55600" y1="37624" x2="55600" y2="44554"/>
                          <a14:backgroundMark x1="57600" y1="42079" x2="57600" y2="42079"/>
                          <a14:backgroundMark x1="56400" y1="43564" x2="56400" y2="43564"/>
                          <a14:backgroundMark x1="56400" y1="44059" x2="56400" y2="44059"/>
                          <a14:backgroundMark x1="78400" y1="46040" x2="78400" y2="46040"/>
                          <a14:backgroundMark x1="74000" y1="47525" x2="74000" y2="47525"/>
                          <a14:backgroundMark x1="71600" y1="50495" x2="71600" y2="50495"/>
                          <a14:backgroundMark x1="67600" y1="50990" x2="67600" y2="50990"/>
                          <a14:backgroundMark x1="98400" y1="72277" x2="98400" y2="72277"/>
                          <a14:backgroundMark x1="99600" y1="74257" x2="99600" y2="74257"/>
                          <a14:backgroundMark x1="99200" y1="72772" x2="99600" y2="75743"/>
                          <a14:backgroundMark x1="37600" y1="49505" x2="37600" y2="49505"/>
                          <a14:backgroundMark x1="30400" y1="40099" x2="30400" y2="40099"/>
                          <a14:backgroundMark x1="35600" y1="47030" x2="35600" y2="47030"/>
                          <a14:backgroundMark x1="27200" y1="41089" x2="27200" y2="41089"/>
                          <a14:backgroundMark x1="18400" y1="44059" x2="18400" y2="44059"/>
                          <a14:backgroundMark x1="10800" y1="46040" x2="10800" y2="46040"/>
                          <a14:backgroundMark x1="16800" y1="44554" x2="17600" y2="44554"/>
                          <a14:backgroundMark x1="13600" y1="53465" x2="13600" y2="53465"/>
                          <a14:backgroundMark x1="23200" y1="41584" x2="23200" y2="41584"/>
                          <a14:backgroundMark x1="23200" y1="42574" x2="23200" y2="42574"/>
                          <a14:backgroundMark x1="25600" y1="41089" x2="25600" y2="410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48580" y="1574"/>
              <a:ext cx="2557150" cy="2819400"/>
            </a:xfrm>
            <a:prstGeom prst="rect">
              <a:avLst/>
            </a:prstGeom>
          </p:spPr>
        </p:pic>
        <p:pic>
          <p:nvPicPr>
            <p:cNvPr id="21" name="Picture 20">
              <a:hlinkClick r:id="" action="ppaction://noaction"/>
              <a:extLst>
                <a:ext uri="{FF2B5EF4-FFF2-40B4-BE49-F238E27FC236}">
                  <a16:creationId xmlns:a16="http://schemas.microsoft.com/office/drawing/2014/main" id="{052CFF34-A89D-402E-8CA0-CCC04C6FE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45" b="75073" l="32345" r="62511">
                          <a14:foregroundMark x1="50458" y1="75073" x2="50458" y2="75073"/>
                          <a14:foregroundMark x1="62511" y1="59302" x2="62511" y2="59302"/>
                          <a14:foregroundMark x1="61138" y1="35792" x2="61138" y2="35792"/>
                          <a14:backgroundMark x1="47014" y1="29397" x2="36770" y2="36955"/>
                          <a14:backgroundMark x1="36770" y1="36955" x2="50283" y2="37137"/>
                          <a14:backgroundMark x1="50283" y1="37137" x2="55100" y2="36010"/>
                          <a14:backgroundMark x1="57716" y1="39208" x2="57716" y2="39208"/>
                          <a14:backgroundMark x1="53596" y1="38990" x2="57018" y2="38735"/>
                          <a14:backgroundMark x1="39756" y1="42406" x2="50305" y2="41025"/>
                          <a14:backgroundMark x1="57847" y1="39208" x2="57847" y2="39208"/>
                          <a14:backgroundMark x1="57432" y1="38735" x2="60593" y2="38990"/>
                          <a14:backgroundMark x1="51983" y1="45894" x2="52681" y2="369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5" t="34555" r="35543" b="23204"/>
            <a:stretch/>
          </p:blipFill>
          <p:spPr>
            <a:xfrm>
              <a:off x="10080793" y="1191067"/>
              <a:ext cx="1945314" cy="214462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AAEC76-C2BC-4C5D-A83B-CEA4DDEBD991}"/>
                </a:ext>
              </a:extLst>
            </p:cNvPr>
            <p:cNvSpPr txBox="1"/>
            <p:nvPr/>
          </p:nvSpPr>
          <p:spPr>
            <a:xfrm>
              <a:off x="10348119" y="2295703"/>
              <a:ext cx="1382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 mía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A818E0-671E-4E18-ADD9-1BED1A6C8E89}"/>
              </a:ext>
            </a:extLst>
          </p:cNvPr>
          <p:cNvGrpSpPr/>
          <p:nvPr/>
        </p:nvGrpSpPr>
        <p:grpSpPr>
          <a:xfrm>
            <a:off x="561734" y="3199958"/>
            <a:ext cx="2792160" cy="3487514"/>
            <a:chOff x="561734" y="3199958"/>
            <a:chExt cx="2792160" cy="3487514"/>
          </a:xfrm>
        </p:grpSpPr>
        <p:pic>
          <p:nvPicPr>
            <p:cNvPr id="24" name="Picture 23" descr="Shape, arrow&#10;&#10;Description automatically generated">
              <a:extLst>
                <a:ext uri="{FF2B5EF4-FFF2-40B4-BE49-F238E27FC236}">
                  <a16:creationId xmlns:a16="http://schemas.microsoft.com/office/drawing/2014/main" id="{E9A6847E-0F40-4F08-B542-437E339C0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6535" l="2400" r="98000">
                          <a14:foregroundMark x1="80400" y1="6436" x2="80400" y2="6436"/>
                          <a14:foregroundMark x1="80400" y1="6436" x2="80400" y2="6436"/>
                          <a14:foregroundMark x1="80400" y1="6436" x2="75200" y2="12871"/>
                          <a14:foregroundMark x1="75200" y1="12871" x2="75200" y2="12871"/>
                          <a14:foregroundMark x1="82400" y1="2970" x2="82400" y2="2970"/>
                          <a14:foregroundMark x1="26000" y1="46040" x2="26000" y2="46040"/>
                          <a14:foregroundMark x1="23600" y1="46040" x2="19200" y2="51485"/>
                          <a14:foregroundMark x1="26400" y1="44059" x2="26400" y2="44059"/>
                          <a14:foregroundMark x1="90800" y1="45545" x2="90800" y2="45545"/>
                          <a14:foregroundMark x1="94400" y1="48515" x2="94400" y2="48515"/>
                          <a14:foregroundMark x1="95600" y1="53465" x2="95600" y2="53465"/>
                          <a14:foregroundMark x1="12000" y1="46535" x2="12000" y2="46535"/>
                          <a14:foregroundMark x1="6000" y1="51980" x2="6000" y2="51980"/>
                          <a14:foregroundMark x1="2800" y1="51980" x2="2800" y2="51980"/>
                          <a14:foregroundMark x1="2800" y1="50990" x2="19600" y2="54950"/>
                          <a14:foregroundMark x1="19600" y1="54950" x2="30800" y2="52970"/>
                          <a14:foregroundMark x1="97200" y1="69307" x2="97200" y2="69307"/>
                          <a14:foregroundMark x1="98000" y1="72772" x2="98000" y2="72772"/>
                          <a14:foregroundMark x1="12000" y1="47030" x2="12000" y2="47030"/>
                          <a14:foregroundMark x1="8400" y1="43564" x2="8400" y2="43564"/>
                          <a14:foregroundMark x1="16800" y1="46535" x2="16800" y2="46535"/>
                          <a14:foregroundMark x1="15178" y1="64124" x2="10800" y2="88119"/>
                          <a14:foregroundMark x1="12000" y1="65842" x2="2400" y2="88614"/>
                          <a14:foregroundMark x1="6400" y1="89604" x2="17200" y2="91089"/>
                          <a14:foregroundMark x1="17200" y1="91089" x2="19200" y2="82673"/>
                          <a14:foregroundMark x1="19200" y1="82673" x2="16400" y2="71287"/>
                          <a14:foregroundMark x1="11600" y1="96535" x2="11600" y2="96535"/>
                          <a14:foregroundMark x1="72800" y1="13861" x2="72800" y2="13861"/>
                          <a14:foregroundMark x1="27600" y1="44554" x2="27600" y2="44554"/>
                          <a14:foregroundMark x1="35200" y1="51980" x2="35200" y2="51980"/>
                          <a14:backgroundMark x1="50400" y1="34653" x2="50400" y2="34653"/>
                          <a14:backgroundMark x1="61200" y1="23267" x2="61200" y2="23267"/>
                          <a14:backgroundMark x1="63200" y1="22277" x2="63200" y2="22277"/>
                          <a14:backgroundMark x1="62400" y1="21782" x2="72000" y2="12871"/>
                          <a14:backgroundMark x1="60000" y1="24257" x2="70400" y2="13861"/>
                          <a14:backgroundMark x1="74800" y1="50000" x2="74800" y2="50000"/>
                          <a14:backgroundMark x1="69200" y1="50990" x2="69200" y2="50990"/>
                          <a14:backgroundMark x1="40800" y1="50990" x2="40800" y2="50990"/>
                          <a14:backgroundMark x1="38400" y1="50000" x2="38400" y2="50000"/>
                          <a14:backgroundMark x1="43600" y1="51980" x2="43600" y2="51980"/>
                          <a14:backgroundMark x1="45600" y1="52970" x2="45600" y2="52970"/>
                          <a14:backgroundMark x1="18000" y1="57426" x2="18000" y2="57426"/>
                          <a14:backgroundMark x1="17200" y1="56931" x2="17200" y2="56931"/>
                          <a14:backgroundMark x1="16800" y1="55941" x2="16800" y2="55941"/>
                          <a14:backgroundMark x1="16400" y1="56931" x2="16400" y2="56931"/>
                          <a14:backgroundMark x1="15600" y1="58911" x2="15600" y2="58911"/>
                          <a14:backgroundMark x1="17200" y1="57426" x2="17200" y2="59901"/>
                          <a14:backgroundMark x1="16800" y1="58911" x2="18000" y2="628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1734" y="3199958"/>
              <a:ext cx="2699166" cy="27232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ED9A456-638F-4A4C-AAC0-7D6E9979E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8009" b="78125" l="43200" r="64451">
                          <a14:foregroundMark x1="44355" y1="65988" x2="44355" y2="65988"/>
                          <a14:foregroundMark x1="54534" y1="78161" x2="54534" y2="78161"/>
                          <a14:foregroundMark x1="43265" y1="66461" x2="43265" y2="66461"/>
                          <a14:foregroundMark x1="62119" y1="39826" x2="62119" y2="39826"/>
                          <a14:foregroundMark x1="63622" y1="39826" x2="63622" y2="39826"/>
                          <a14:foregroundMark x1="61704" y1="38445" x2="61704" y2="38445"/>
                          <a14:foregroundMark x1="64451" y1="38699" x2="64451" y2="38699"/>
                          <a14:foregroundMark x1="61704" y1="38009" x2="61704" y2="38009"/>
                          <a14:backgroundMark x1="52485" y1="41206" x2="56735" y2="42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01" t="36436" r="33309" b="19857"/>
            <a:stretch/>
          </p:blipFill>
          <p:spPr>
            <a:xfrm rot="21277861">
              <a:off x="1205498" y="4378106"/>
              <a:ext cx="2148396" cy="2309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BE0FE-C661-41F1-8BC5-2761A0818517}"/>
                </a:ext>
              </a:extLst>
            </p:cNvPr>
            <p:cNvSpPr txBox="1"/>
            <p:nvPr/>
          </p:nvSpPr>
          <p:spPr>
            <a:xfrm rot="772981">
              <a:off x="1630833" y="5209568"/>
              <a:ext cx="13813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DFEC91-1C64-4090-879E-F93A11BFB8D5}"/>
              </a:ext>
            </a:extLst>
          </p:cNvPr>
          <p:cNvGrpSpPr/>
          <p:nvPr/>
        </p:nvGrpSpPr>
        <p:grpSpPr>
          <a:xfrm>
            <a:off x="3387413" y="2821895"/>
            <a:ext cx="3335398" cy="3810105"/>
            <a:chOff x="3387413" y="2821895"/>
            <a:chExt cx="3335398" cy="3810105"/>
          </a:xfrm>
        </p:grpSpPr>
        <p:pic>
          <p:nvPicPr>
            <p:cNvPr id="28" name="Picture 27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835FAB93-0E0F-43A5-A069-EA955A4AA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75" b="92126" l="2795" r="98137">
                          <a14:foregroundMark x1="44099" y1="5512" x2="44099" y2="5512"/>
                          <a14:foregroundMark x1="54969" y1="1575" x2="54969" y2="1575"/>
                          <a14:foregroundMark x1="72360" y1="80709" x2="72360" y2="80709"/>
                          <a14:foregroundMark x1="72050" y1="82283" x2="72050" y2="82283"/>
                          <a14:foregroundMark x1="93478" y1="89764" x2="93478" y2="89764"/>
                          <a14:foregroundMark x1="98447" y1="88976" x2="98447" y2="88976"/>
                          <a14:foregroundMark x1="93168" y1="92126" x2="93168" y2="92126"/>
                          <a14:foregroundMark x1="91925" y1="86220" x2="91925" y2="86220"/>
                          <a14:foregroundMark x1="93168" y1="86614" x2="93168" y2="86614"/>
                          <a14:foregroundMark x1="97826" y1="88583" x2="97826" y2="88583"/>
                          <a14:foregroundMark x1="93478" y1="91339" x2="93478" y2="91339"/>
                          <a14:foregroundMark x1="15217" y1="81102" x2="15217" y2="81102"/>
                          <a14:foregroundMark x1="11801" y1="83071" x2="11801" y2="83071"/>
                          <a14:foregroundMark x1="7764" y1="87795" x2="7764" y2="87795"/>
                          <a14:foregroundMark x1="2795" y1="90945" x2="2795" y2="90945"/>
                          <a14:foregroundMark x1="16770" y1="73228" x2="16770" y2="73228"/>
                          <a14:foregroundMark x1="18323" y1="71654" x2="15528" y2="767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87413" y="2821895"/>
              <a:ext cx="2787858" cy="191817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B560865-771B-438A-B254-1C17E1AF3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4731" b="77471" l="45532" r="63296">
                          <a14:foregroundMark x1="57476" y1="45131" x2="57476" y2="45131"/>
                          <a14:foregroundMark x1="57694" y1="44767" x2="57694" y2="45313"/>
                          <a14:foregroundMark x1="59765" y1="44767" x2="59765" y2="44767"/>
                          <a14:foregroundMark x1="53880" y1="77471" x2="53880" y2="77471"/>
                          <a14:foregroundMark x1="53248" y1="77471" x2="55732" y2="77471"/>
                          <a14:foregroundMark x1="45619" y1="64063" x2="47058" y2="69222"/>
                          <a14:backgroundMark x1="45510" y1="44949" x2="50218" y2="47892"/>
                          <a14:backgroundMark x1="50218" y1="47892" x2="54185" y2="47892"/>
                          <a14:backgroundMark x1="54185" y1="47892" x2="56343" y2="47020"/>
                          <a14:backgroundMark x1="57476" y1="47529" x2="59765" y2="475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2" t="43113" r="34429" b="19516"/>
            <a:stretch/>
          </p:blipFill>
          <p:spPr>
            <a:xfrm>
              <a:off x="4269140" y="4159963"/>
              <a:ext cx="2453671" cy="247203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2688BC-8AEC-4552-A138-FBE90FE37829}"/>
                </a:ext>
              </a:extLst>
            </p:cNvPr>
            <p:cNvSpPr txBox="1"/>
            <p:nvPr/>
          </p:nvSpPr>
          <p:spPr>
            <a:xfrm rot="258594">
              <a:off x="4972592" y="4932624"/>
              <a:ext cx="10038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836EC8-1D29-4307-B730-D61BF242A781}"/>
              </a:ext>
            </a:extLst>
          </p:cNvPr>
          <p:cNvGrpSpPr/>
          <p:nvPr/>
        </p:nvGrpSpPr>
        <p:grpSpPr>
          <a:xfrm>
            <a:off x="6286408" y="3556954"/>
            <a:ext cx="2885479" cy="3164164"/>
            <a:chOff x="6286408" y="3556954"/>
            <a:chExt cx="2885479" cy="3164164"/>
          </a:xfrm>
        </p:grpSpPr>
        <p:pic>
          <p:nvPicPr>
            <p:cNvPr id="32" name="Picture 31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29E4751E-758A-48A3-9086-909EDAE11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93" b="95509" l="4667" r="96000">
                          <a14:foregroundMark x1="7556" y1="57186" x2="7556" y2="57186"/>
                          <a14:foregroundMark x1="4889" y1="55988" x2="4889" y2="55988"/>
                          <a14:foregroundMark x1="27556" y1="56886" x2="27556" y2="56886"/>
                          <a14:foregroundMark x1="26667" y1="54790" x2="26667" y2="54790"/>
                          <a14:foregroundMark x1="82667" y1="89521" x2="82667" y2="89521"/>
                          <a14:foregroundMark x1="90222" y1="93713" x2="90222" y2="93713"/>
                          <a14:foregroundMark x1="96222" y1="95808" x2="96222" y2="95808"/>
                          <a14:foregroundMark x1="66000" y1="5988" x2="66000" y2="5988"/>
                          <a14:foregroundMark x1="60000" y1="4491" x2="60000" y2="4491"/>
                          <a14:foregroundMark x1="67556" y1="3593" x2="67556" y2="3593"/>
                          <a14:foregroundMark x1="4667" y1="55988" x2="16444" y2="56287"/>
                          <a14:foregroundMark x1="12222" y1="55689" x2="24444" y2="56886"/>
                          <a14:foregroundMark x1="5333" y1="56287" x2="28444" y2="60778"/>
                          <a14:backgroundMark x1="58222" y1="12575" x2="58222" y2="12575"/>
                          <a14:backgroundMark x1="57333" y1="14970" x2="57333" y2="14970"/>
                          <a14:backgroundMark x1="56667" y1="17066" x2="56667" y2="17066"/>
                          <a14:backgroundMark x1="50667" y1="18862" x2="50667" y2="18862"/>
                          <a14:backgroundMark x1="75778" y1="84431" x2="75778" y2="84431"/>
                          <a14:backgroundMark x1="74444" y1="82635" x2="74444" y2="82635"/>
                          <a14:backgroundMark x1="77111" y1="85329" x2="77111" y2="85329"/>
                          <a14:backgroundMark x1="83778" y1="92814" x2="83778" y2="92814"/>
                          <a14:backgroundMark x1="84667" y1="93413" x2="84667" y2="93413"/>
                          <a14:backgroundMark x1="73778" y1="82036" x2="73778" y2="82036"/>
                          <a14:backgroundMark x1="89556" y1="93413" x2="89556" y2="93413"/>
                          <a14:backgroundMark x1="90444" y1="93713" x2="90444" y2="937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86408" y="3556954"/>
              <a:ext cx="2787858" cy="206921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83BC89D-8C65-471F-982B-1B012CF88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37100" b="68169" l="37838" r="54316">
                          <a14:foregroundMark x1="37838" y1="58757" x2="37838" y2="58757"/>
                          <a14:foregroundMark x1="43875" y1="66097" x2="48736" y2="68169"/>
                          <a14:foregroundMark x1="48736" y1="68169" x2="49303" y2="67805"/>
                          <a14:foregroundMark x1="54119" y1="37936" x2="54119" y2="37936"/>
                          <a14:foregroundMark x1="52376" y1="37427" x2="52877" y2="38626"/>
                          <a14:foregroundMark x1="52267" y1="37100" x2="52267" y2="37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57" t="33722" r="43750" b="30835"/>
            <a:stretch/>
          </p:blipFill>
          <p:spPr>
            <a:xfrm rot="21242606">
              <a:off x="7124525" y="4441484"/>
              <a:ext cx="2047362" cy="227963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A79CC4-7DF0-47B6-AB4F-F2F7FA12430F}"/>
                </a:ext>
              </a:extLst>
            </p:cNvPr>
            <p:cNvSpPr txBox="1"/>
            <p:nvPr/>
          </p:nvSpPr>
          <p:spPr>
            <a:xfrm>
              <a:off x="7619228" y="5323085"/>
              <a:ext cx="1140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khế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5A38FC-5AFE-4EFF-B371-BF87D65B334B}"/>
              </a:ext>
            </a:extLst>
          </p:cNvPr>
          <p:cNvGrpSpPr/>
          <p:nvPr/>
        </p:nvGrpSpPr>
        <p:grpSpPr>
          <a:xfrm>
            <a:off x="9205119" y="3318636"/>
            <a:ext cx="2925417" cy="3466059"/>
            <a:chOff x="9373980" y="3318636"/>
            <a:chExt cx="2925417" cy="3466059"/>
          </a:xfrm>
        </p:grpSpPr>
        <p:pic>
          <p:nvPicPr>
            <p:cNvPr id="36" name="Picture 35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8EC2D3B7-3FA2-4A9C-8007-EAD09F388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75" b="92126" l="2795" r="98137">
                          <a14:foregroundMark x1="44099" y1="5512" x2="44099" y2="5512"/>
                          <a14:foregroundMark x1="54969" y1="1575" x2="54969" y2="1575"/>
                          <a14:foregroundMark x1="72360" y1="80709" x2="72360" y2="80709"/>
                          <a14:foregroundMark x1="72050" y1="82283" x2="72050" y2="82283"/>
                          <a14:foregroundMark x1="93478" y1="89764" x2="93478" y2="89764"/>
                          <a14:foregroundMark x1="98447" y1="88976" x2="98447" y2="88976"/>
                          <a14:foregroundMark x1="93168" y1="92126" x2="93168" y2="92126"/>
                          <a14:foregroundMark x1="91925" y1="86220" x2="91925" y2="86220"/>
                          <a14:foregroundMark x1="93168" y1="86614" x2="93168" y2="86614"/>
                          <a14:foregroundMark x1="97826" y1="88583" x2="97826" y2="88583"/>
                          <a14:foregroundMark x1="93478" y1="91339" x2="93478" y2="91339"/>
                          <a14:foregroundMark x1="15217" y1="81102" x2="15217" y2="81102"/>
                          <a14:foregroundMark x1="11801" y1="83071" x2="11801" y2="83071"/>
                          <a14:foregroundMark x1="7764" y1="87795" x2="7764" y2="87795"/>
                          <a14:foregroundMark x1="2795" y1="90945" x2="2795" y2="90945"/>
                          <a14:foregroundMark x1="16770" y1="73228" x2="16770" y2="73228"/>
                          <a14:foregroundMark x1="18323" y1="71654" x2="15528" y2="767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3980" y="3318636"/>
              <a:ext cx="2787858" cy="1918176"/>
            </a:xfrm>
            <a:prstGeom prst="rect">
              <a:avLst/>
            </a:prstGeom>
          </p:spPr>
        </p:pic>
        <p:pic>
          <p:nvPicPr>
            <p:cNvPr id="37" name="Picture 36">
              <a:hlinkClick r:id="" action="ppaction://noaction"/>
              <a:extLst>
                <a:ext uri="{FF2B5EF4-FFF2-40B4-BE49-F238E27FC236}">
                  <a16:creationId xmlns:a16="http://schemas.microsoft.com/office/drawing/2014/main" id="{9584EAA1-B104-4476-A56D-F468684C9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9281" b="73801" l="49717" r="66282">
                          <a14:foregroundMark x1="62162" y1="40988" x2="62162" y2="40988"/>
                          <a14:foregroundMark x1="60375" y1="40153" x2="61661" y2="41461"/>
                          <a14:foregroundMark x1="62838" y1="39826" x2="61181" y2="41788"/>
                          <a14:foregroundMark x1="66282" y1="60356" x2="66194" y2="65770"/>
                          <a14:foregroundMark x1="64625" y1="59012" x2="66194" y2="66570"/>
                          <a14:foregroundMark x1="57716" y1="72311" x2="57716" y2="72311"/>
                          <a14:foregroundMark x1="55471" y1="72311" x2="63034" y2="72820"/>
                          <a14:foregroundMark x1="57127" y1="73292" x2="61465" y2="73801"/>
                          <a14:foregroundMark x1="59983" y1="39499" x2="60819" y2="41681"/>
                          <a14:foregroundMark x1="59786" y1="40153" x2="61574" y2="40153"/>
                          <a14:foregroundMark x1="62554" y1="39281" x2="62554" y2="39281"/>
                          <a14:foregroundMark x1="50959" y1="60174" x2="49717" y2="69368"/>
                          <a14:backgroundMark x1="50741" y1="40916" x2="62315" y2="427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54" t="37362" r="32922" b="24493"/>
            <a:stretch/>
          </p:blipFill>
          <p:spPr>
            <a:xfrm rot="543539">
              <a:off x="10486779" y="4581345"/>
              <a:ext cx="1812618" cy="22033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EA0E50-FD38-4D61-B70C-9B8A5FBA8C85}"/>
                </a:ext>
              </a:extLst>
            </p:cNvPr>
            <p:cNvSpPr txBox="1"/>
            <p:nvPr/>
          </p:nvSpPr>
          <p:spPr>
            <a:xfrm>
              <a:off x="10864888" y="5657763"/>
              <a:ext cx="11047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tổ cò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9" name="Cloud 38">
            <a:hlinkClick r:id="rId28" action="ppaction://hlinksldjump"/>
            <a:extLst>
              <a:ext uri="{FF2B5EF4-FFF2-40B4-BE49-F238E27FC236}">
                <a16:creationId xmlns:a16="http://schemas.microsoft.com/office/drawing/2014/main" id="{CD1D2A95-9244-43CD-8052-36283A5BD13B}"/>
              </a:ext>
            </a:extLst>
          </p:cNvPr>
          <p:cNvSpPr/>
          <p:nvPr/>
        </p:nvSpPr>
        <p:spPr>
          <a:xfrm>
            <a:off x="124710" y="6249519"/>
            <a:ext cx="1143000" cy="533400"/>
          </a:xfrm>
          <a:prstGeom prst="cloud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16"/>
            <a:ext cx="1648024" cy="8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606028" y="1526183"/>
            <a:ext cx="11113691" cy="3954170"/>
          </a:xfrm>
          <a:prstGeom prst="rect">
            <a:avLst/>
          </a:prstGeom>
          <a:solidFill>
            <a:srgbClr val="FFE4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nhà bà có dừa, có dưa lê. Mùa thu, nhà bà có na, có thị.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16"/>
            <a:ext cx="1648024" cy="85816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B7F8F-38DD-4554-B523-BB6EE6F92368}"/>
              </a:ext>
            </a:extLst>
          </p:cNvPr>
          <p:cNvCxnSpPr>
            <a:cxnSpLocks/>
          </p:cNvCxnSpPr>
          <p:nvPr/>
        </p:nvCxnSpPr>
        <p:spPr>
          <a:xfrm flipH="1">
            <a:off x="11624469" y="2732140"/>
            <a:ext cx="152400" cy="833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4C1642-E56E-4D68-AB3C-318B5FB0CABA}"/>
              </a:ext>
            </a:extLst>
          </p:cNvPr>
          <p:cNvCxnSpPr>
            <a:cxnSpLocks/>
          </p:cNvCxnSpPr>
          <p:nvPr/>
        </p:nvCxnSpPr>
        <p:spPr>
          <a:xfrm flipH="1">
            <a:off x="11719719" y="2748352"/>
            <a:ext cx="152400" cy="833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B7F8F-38DD-4554-B523-BB6EE6F92368}"/>
              </a:ext>
            </a:extLst>
          </p:cNvPr>
          <p:cNvCxnSpPr>
            <a:cxnSpLocks/>
          </p:cNvCxnSpPr>
          <p:nvPr/>
        </p:nvCxnSpPr>
        <p:spPr>
          <a:xfrm flipH="1">
            <a:off x="9281319" y="3494140"/>
            <a:ext cx="152400" cy="833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4C1642-E56E-4D68-AB3C-318B5FB0CABA}"/>
              </a:ext>
            </a:extLst>
          </p:cNvPr>
          <p:cNvCxnSpPr>
            <a:cxnSpLocks/>
          </p:cNvCxnSpPr>
          <p:nvPr/>
        </p:nvCxnSpPr>
        <p:spPr>
          <a:xfrm flipH="1">
            <a:off x="9433719" y="3510352"/>
            <a:ext cx="152400" cy="833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06028" y="1526183"/>
            <a:ext cx="11113691" cy="3954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pic>
        <p:nvPicPr>
          <p:cNvPr id="2" name="[hanhtrangso.nxbgd.vn] Audio_ Mùa hè, nhà bà có dừa, có dưa lê_HTS">
            <a:hlinkClick r:id="" action="ppaction://media"/>
            <a:extLst>
              <a:ext uri="{FF2B5EF4-FFF2-40B4-BE49-F238E27FC236}">
                <a16:creationId xmlns:a16="http://schemas.microsoft.com/office/drawing/2014/main" id="{72A6CB00-BECA-69ED-B753-979CA2686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72281" y="1066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uyết trình Giáo dục Thuyết trình nói và đa phương thức hiệu quả Vàng Nâu Thân thiện Phong cách vẽ tay (1)">
            <a:hlinkClick r:id="" action="ppaction://media"/>
            <a:extLst>
              <a:ext uri="{FF2B5EF4-FFF2-40B4-BE49-F238E27FC236}">
                <a16:creationId xmlns:a16="http://schemas.microsoft.com/office/drawing/2014/main" id="{19C99908-8FFC-6999-6B2C-62F72896E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1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7"/>
          <a:stretch/>
        </p:blipFill>
        <p:spPr bwMode="auto">
          <a:xfrm>
            <a:off x="24590" y="1600200"/>
            <a:ext cx="1213724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185985" y="2838450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giữa jùa jưa lũ</a:t>
            </a:r>
            <a:r>
              <a:rPr kumimoji="0" lang="en-US" sz="1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3129256" y="533400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3445361" y="544598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60" y="1721228"/>
            <a:ext cx="8144203" cy="422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38453" cy="770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A9ABAA-7FA7-7B42-93F3-7A36DAAD7A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8" y="2044225"/>
            <a:ext cx="2377735" cy="34130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587" y="5703492"/>
            <a:ext cx="241186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20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177</Words>
  <Application>Microsoft Macintosh PowerPoint</Application>
  <PresentationFormat>Custom</PresentationFormat>
  <Paragraphs>86</Paragraphs>
  <Slides>10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 Rounded MT Bold</vt:lpstr>
      <vt:lpstr>Arial-Rounded</vt:lpstr>
      <vt:lpstr>Calibri</vt:lpstr>
      <vt:lpstr>HP001 4 hàng</vt:lpstr>
      <vt:lpstr>Times New Roman</vt:lpstr>
      <vt:lpstr>思源黑体 CN Light</vt:lpstr>
      <vt:lpstr>Office Theme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Office User</cp:lastModifiedBy>
  <cp:revision>149</cp:revision>
  <dcterms:created xsi:type="dcterms:W3CDTF">2021-05-08T14:00:55Z</dcterms:created>
  <dcterms:modified xsi:type="dcterms:W3CDTF">2025-12-21T12:43:07Z</dcterms:modified>
</cp:coreProperties>
</file>