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9" r:id="rId4"/>
    <p:sldMasterId id="2147483702" r:id="rId5"/>
  </p:sldMasterIdLst>
  <p:notesMasterIdLst>
    <p:notesMasterId r:id="rId21"/>
  </p:notesMasterIdLst>
  <p:sldIdLst>
    <p:sldId id="313" r:id="rId6"/>
    <p:sldId id="283" r:id="rId7"/>
    <p:sldId id="267" r:id="rId8"/>
    <p:sldId id="257" r:id="rId9"/>
    <p:sldId id="302" r:id="rId10"/>
    <p:sldId id="272" r:id="rId11"/>
    <p:sldId id="293" r:id="rId12"/>
    <p:sldId id="294" r:id="rId13"/>
    <p:sldId id="295" r:id="rId14"/>
    <p:sldId id="296" r:id="rId15"/>
    <p:sldId id="297" r:id="rId16"/>
    <p:sldId id="299" r:id="rId17"/>
    <p:sldId id="300" r:id="rId18"/>
    <p:sldId id="290" r:id="rId19"/>
    <p:sldId id="280" r:id="rId20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44B"/>
    <a:srgbClr val="71DAFF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18" autoAdjust="0"/>
    <p:restoredTop sz="91655" autoAdjust="0"/>
  </p:normalViewPr>
  <p:slideViewPr>
    <p:cSldViewPr>
      <p:cViewPr varScale="1">
        <p:scale>
          <a:sx n="109" d="100"/>
          <a:sy n="109" d="100"/>
        </p:scale>
        <p:origin x="288" y="184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DDC2B-84F9-49EC-8469-3DF7D29421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295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725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988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284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58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49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37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11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DDC2B-84F9-49EC-8469-3DF7D29421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295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5646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249" lvl="1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2pPr>
            <a:lvl3pPr marL="1825874" lvl="2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3pPr>
            <a:lvl4pPr marL="2434499" lvl="3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4pPr>
            <a:lvl5pPr marL="3043123" lvl="4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5pPr>
            <a:lvl6pPr marL="3651748" lvl="5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6pPr>
            <a:lvl7pPr marL="4260372" lvl="6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7pPr>
            <a:lvl8pPr marL="4868997" lvl="7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8pPr>
            <a:lvl9pPr marL="5477622" lvl="8" indent="-422656">
              <a:spcBef>
                <a:spcPts val="2130"/>
              </a:spcBef>
              <a:spcAft>
                <a:spcPts val="213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085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817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64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497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92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24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652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802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360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74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222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12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6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89" y="508001"/>
            <a:ext cx="11602860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6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E93C3402-8B58-4F25-8C8E-37FF6E6CB191}" type="datetimeFigureOut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12/21/25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690E3588-2FF3-4E3D-8321-2F0858CC7DE2}" type="slidenum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208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E93C3402-8B58-4F25-8C8E-37FF6E6CB191}" type="datetimeFigureOut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12/21/25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690E3588-2FF3-4E3D-8321-2F0858CC7DE2}" type="slidenum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516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E93C3402-8B58-4F25-8C8E-37FF6E6CB191}" type="datetimeFigureOut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12/21/25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690E3588-2FF3-4E3D-8321-2F0858CC7DE2}" type="slidenum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965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E93C3402-8B58-4F25-8C8E-37FF6E6CB191}" type="datetimeFigureOut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12/21/25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690E3588-2FF3-4E3D-8321-2F0858CC7DE2}" type="slidenum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297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E93C3402-8B58-4F25-8C8E-37FF6E6CB191}" type="datetimeFigureOut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12/21/25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690E3588-2FF3-4E3D-8321-2F0858CC7DE2}" type="slidenum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94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E93C3402-8B58-4F25-8C8E-37FF6E6CB191}" type="datetimeFigureOut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12/21/25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690E3588-2FF3-4E3D-8321-2F0858CC7DE2}" type="slidenum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4853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E93C3402-8B58-4F25-8C8E-37FF6E6CB191}" type="datetimeFigureOut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12/21/25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690E3588-2FF3-4E3D-8321-2F0858CC7DE2}" type="slidenum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3734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E93C3402-8B58-4F25-8C8E-37FF6E6CB191}" type="datetimeFigureOut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12/21/25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690E3588-2FF3-4E3D-8321-2F0858CC7DE2}" type="slidenum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5404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E93C3402-8B58-4F25-8C8E-37FF6E6CB191}" type="datetimeFigureOut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12/21/25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690E3588-2FF3-4E3D-8321-2F0858CC7DE2}" type="slidenum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2219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E93C3402-8B58-4F25-8C8E-37FF6E6CB191}" type="datetimeFigureOut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12/21/25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690E3588-2FF3-4E3D-8321-2F0858CC7DE2}" type="slidenum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9861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E93C3402-8B58-4F25-8C8E-37FF6E6CB191}" type="datetimeFigureOut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12/21/25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690E3588-2FF3-4E3D-8321-2F0858CC7DE2}" type="slidenum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971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E93C3402-8B58-4F25-8C8E-37FF6E6CB191}" type="datetimeFigureOut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12/21/25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690E3588-2FF3-4E3D-8321-2F0858CC7DE2}" type="slidenum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4447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E93C3402-8B58-4F25-8C8E-37FF6E6CB191}" type="datetimeFigureOut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12/21/25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690E3588-2FF3-4E3D-8321-2F0858CC7DE2}" type="slidenum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7053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343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5079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968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2675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16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482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9694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8787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3863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196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336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993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78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476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678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7481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773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355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041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4992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216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4892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3949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5228A81-8003-4773-BB3C-327752147ED6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2025/12/21</a:t>
            </a:fld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endParaRPr lang="zh-CN" altLang="en-US" sz="1795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986C2600-C87E-4820-B714-A1CF509802AE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4535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9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C36C7926-B082-43AE-311A-DED60DD2706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组合 7">
            <a:extLst>
              <a:ext uri="{FF2B5EF4-FFF2-40B4-BE49-F238E27FC236}">
                <a16:creationId xmlns:a16="http://schemas.microsoft.com/office/drawing/2014/main" id="{2B7D12E5-5761-435C-132E-E50C2F98D9A2}"/>
              </a:ext>
            </a:extLst>
          </p:cNvPr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18" name="圆角矩形 8">
              <a:extLst>
                <a:ext uri="{FF2B5EF4-FFF2-40B4-BE49-F238E27FC236}">
                  <a16:creationId xmlns:a16="http://schemas.microsoft.com/office/drawing/2014/main" id="{76349E3F-7DFB-6D0E-AE58-51B80DB8ED8C}"/>
                </a:ext>
              </a:extLst>
            </p:cNvPr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9" name="圆角矩形 9">
              <a:extLst>
                <a:ext uri="{FF2B5EF4-FFF2-40B4-BE49-F238E27FC236}">
                  <a16:creationId xmlns:a16="http://schemas.microsoft.com/office/drawing/2014/main" id="{28C79E56-6219-3429-F058-6CE5477A9A3D}"/>
                </a:ext>
              </a:extLst>
            </p:cNvPr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25" name="Picture 2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02C6C91-8FE9-89FE-4297-06642EB6585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2481" y="152400"/>
            <a:ext cx="1771352" cy="177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137319" y="152400"/>
            <a:ext cx="11887199" cy="6553200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15F483D-5AAC-1780-6340-723DE4636DE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2481" y="152400"/>
            <a:ext cx="1771352" cy="177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4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715" r:id="rId13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08666B1-A430-BB8F-6E16-6AA2C028671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7">
            <a:extLst>
              <a:ext uri="{FF2B5EF4-FFF2-40B4-BE49-F238E27FC236}">
                <a16:creationId xmlns:a16="http://schemas.microsoft.com/office/drawing/2014/main" id="{0236BBB9-2846-AEC1-E39C-A6E0E1F2BACA}"/>
              </a:ext>
            </a:extLst>
          </p:cNvPr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4" name="圆角矩形 8">
              <a:extLst>
                <a:ext uri="{FF2B5EF4-FFF2-40B4-BE49-F238E27FC236}">
                  <a16:creationId xmlns:a16="http://schemas.microsoft.com/office/drawing/2014/main" id="{F5C7DBD0-7DBD-7BC0-1838-5A4E72266E7B}"/>
                </a:ext>
              </a:extLst>
            </p:cNvPr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5" name="圆角矩形 9">
              <a:extLst>
                <a:ext uri="{FF2B5EF4-FFF2-40B4-BE49-F238E27FC236}">
                  <a16:creationId xmlns:a16="http://schemas.microsoft.com/office/drawing/2014/main" id="{D963EE73-D3A8-89B2-D5D1-224FB3133382}"/>
                </a:ext>
              </a:extLst>
            </p:cNvPr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68C2168-2AC8-84C9-1215-81A323AC178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2481" y="152400"/>
            <a:ext cx="1771352" cy="177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5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5792" y="459350"/>
            <a:ext cx="11430651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4077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5792" y="459350"/>
            <a:ext cx="11430651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945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audio" Target="../media/audio3.wav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6.png"/><Relationship Id="rId4" Type="http://schemas.openxmlformats.org/officeDocument/2006/relationships/image" Target="../media/image19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0" y="3388"/>
            <a:ext cx="12161838" cy="684612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89204" y="489889"/>
            <a:ext cx="10324893" cy="6029426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147" y="-271023"/>
            <a:ext cx="4607883" cy="4607883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04379" y="2738247"/>
            <a:ext cx="4731330" cy="4141674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30118" y="73699"/>
            <a:ext cx="3777957" cy="4607883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1" y="1929476"/>
            <a:ext cx="3762823" cy="48617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78581" y="1694207"/>
            <a:ext cx="3125798" cy="583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5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5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596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5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3832110" y="2593390"/>
            <a:ext cx="4938468" cy="10503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39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199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25: ÔN TẬP VÀ KỂ CHUYỆN (Tiết 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283386" y="4492419"/>
            <a:ext cx="4196257" cy="337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596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70919" y="685800"/>
            <a:ext cx="9284164" cy="86157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chuyện kết thúc thế nào?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2" y="354416"/>
            <a:ext cx="1849287" cy="5410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9" y="1524000"/>
            <a:ext cx="4739031" cy="441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937C61F-42FD-D6E0-6C7D-19D516A1D60D}"/>
              </a:ext>
            </a:extLst>
          </p:cNvPr>
          <p:cNvSpPr/>
          <p:nvPr/>
        </p:nvSpPr>
        <p:spPr>
          <a:xfrm>
            <a:off x="5623719" y="2209800"/>
            <a:ext cx="5257800" cy="2819400"/>
          </a:xfrm>
          <a:prstGeom prst="rect">
            <a:avLst/>
          </a:prstGeom>
          <a:solidFill>
            <a:srgbClr val="F88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65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19" y="685800"/>
            <a:ext cx="2891201" cy="2798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19" y="685800"/>
            <a:ext cx="2867272" cy="28012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19" y="3505200"/>
            <a:ext cx="3053533" cy="27142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19" y="3505200"/>
            <a:ext cx="3009350" cy="27995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95319" y="1905000"/>
            <a:ext cx="48083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 sói và cừu non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84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1444" y="2602398"/>
            <a:ext cx="3309223" cy="1828800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sói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28825" y="2602398"/>
            <a:ext cx="3309223" cy="1828800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sóc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5413" y="4872616"/>
            <a:ext cx="3309223" cy="1828800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rùa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99609" y="381000"/>
            <a:ext cx="9052560" cy="1477130"/>
          </a:xfrm>
          <a:prstGeom prst="rect">
            <a:avLst/>
          </a:prstGeom>
          <a:solidFill>
            <a:srgbClr val="FFD85D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 là những loài vật xuất hiện trong câu chuyện 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sói và cừu non?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36" y="2404646"/>
            <a:ext cx="523845" cy="544761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003" y="4872616"/>
            <a:ext cx="467676" cy="53321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210" y="2602397"/>
            <a:ext cx="467676" cy="53321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Rectangle 8"/>
          <p:cNvSpPr/>
          <p:nvPr/>
        </p:nvSpPr>
        <p:spPr>
          <a:xfrm>
            <a:off x="7128825" y="4872616"/>
            <a:ext cx="3309223" cy="1828800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D. cừu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210" y="4687252"/>
            <a:ext cx="523845" cy="544761"/>
          </a:xfrm>
          <a:prstGeom prst="rect">
            <a:avLst/>
          </a:prstGeom>
          <a:noFill/>
        </p:spPr>
      </p:pic>
      <p:pic>
        <p:nvPicPr>
          <p:cNvPr id="1026" name="Picture 2" descr="Cartoon Green Happy turtle free image downlo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541" y="5381147"/>
            <a:ext cx="1534463" cy="102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quirrel cartoon clip art | Free SV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436" y="2869006"/>
            <a:ext cx="1162372" cy="116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olf cartoon clipart - ClipartFest | Cartoon clip art, Wolf illustration,  Big bad wol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418" y="2860963"/>
            <a:ext cx="2058261" cy="140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White Stupid &amp;amp; Cute Cartoon Sheep Icons PNG - Free PNG and Icons Downloa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4" name="Picture 6" descr="Free cartoon sheep clip art free vector for free download about -  Cliparting.com | Sheep cartoon, Funny sheep, Free clip 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121" y="4996805"/>
            <a:ext cx="1453089" cy="140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94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5588" y="4709031"/>
            <a:ext cx="9957816" cy="1349244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Nên bình tĩnh khi gặp nguy hiểm. Chúng ta không nên tách rời khỏi tập thể và cộng động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5588" y="2952141"/>
            <a:ext cx="9957816" cy="1383753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Khi gặp nguy hiểm, chúng ta cứ bỏ chạy chứ không cần suy nghĩ.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1061" y="879500"/>
            <a:ext cx="9957816" cy="1600240"/>
          </a:xfrm>
          <a:prstGeom prst="rect">
            <a:avLst/>
          </a:prstGeom>
          <a:solidFill>
            <a:srgbClr val="FFD85D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học em rút ra được từ câu chuyện </a:t>
            </a:r>
            <a:r>
              <a:rPr kumimoji="0" lang="en-US" sz="4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sói và cừu non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980" y="4953241"/>
            <a:ext cx="843657" cy="877344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56" y="3261330"/>
            <a:ext cx="753198" cy="858753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1456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2119" y="1219200"/>
            <a:ext cx="10896600" cy="381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tĩnh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tĩnh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mọi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14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83474" y="-1347017"/>
            <a:ext cx="5500122" cy="954699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r="37374"/>
          <a:stretch/>
        </p:blipFill>
        <p:spPr>
          <a:xfrm>
            <a:off x="277075" y="2365411"/>
            <a:ext cx="2924666" cy="46700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0362" y="5241483"/>
            <a:ext cx="1529285" cy="16215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60273" y="542563"/>
            <a:ext cx="1800741" cy="178084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0820" y="4760807"/>
            <a:ext cx="1322661" cy="18981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8483"/>
            <a:ext cx="12155076" cy="3247907"/>
            <a:chOff x="0" y="0"/>
            <a:chExt cx="12185222" cy="325596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9107" y="1688377"/>
            <a:ext cx="5911166" cy="361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6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471" y="977405"/>
            <a:ext cx="7821410" cy="524841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8483"/>
            <a:ext cx="12155076" cy="3247907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7896" y="1050021"/>
            <a:ext cx="1098415" cy="157635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00974" flipV="1">
            <a:off x="346342" y="5852572"/>
            <a:ext cx="1738731" cy="120465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01779" y="2686983"/>
            <a:ext cx="5471205" cy="4039468"/>
            <a:chOff x="6618152" y="2685143"/>
            <a:chExt cx="5484774" cy="40494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8152" y="2685143"/>
              <a:ext cx="5484774" cy="404948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452893" y="5442557"/>
              <a:ext cx="1601301" cy="422734"/>
            </a:xfrm>
            <a:prstGeom prst="rect">
              <a:avLst/>
            </a:prstGeom>
            <a:solidFill>
              <a:srgbClr val="94C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defRPr/>
              </a:pPr>
              <a:endParaRPr lang="en-US" sz="1795">
                <a:solidFill>
                  <a:prstClr val="white"/>
                </a:solidFill>
                <a:latin typeface="思源黑体 CN Light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5965" y="2711699"/>
            <a:ext cx="5223962" cy="285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0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C2A3757-8AB2-97C5-8564-DD3EA44CF86A}"/>
              </a:ext>
            </a:extLst>
          </p:cNvPr>
          <p:cNvGraphicFramePr>
            <a:graphicFrameLocks noGrp="1"/>
          </p:cNvGraphicFramePr>
          <p:nvPr/>
        </p:nvGraphicFramePr>
        <p:xfrm>
          <a:off x="1986128" y="2356064"/>
          <a:ext cx="8229600" cy="3657600"/>
        </p:xfrm>
        <a:graphic>
          <a:graphicData uri="http://schemas.openxmlformats.org/drawingml/2006/table">
            <a:tbl>
              <a:tblPr firstRow="1" bandRow="1"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á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ư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ú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ữ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â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ú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v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á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ư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v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q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C57C00DA-B291-54E9-500B-FAB717F41CC1}"/>
              </a:ext>
            </a:extLst>
          </p:cNvPr>
          <p:cNvSpPr/>
          <p:nvPr/>
        </p:nvSpPr>
        <p:spPr>
          <a:xfrm>
            <a:off x="4709319" y="3271150"/>
            <a:ext cx="2743200" cy="91440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30998EA2-0A92-5AC2-3C64-4F021CACABA9}"/>
              </a:ext>
            </a:extLst>
          </p:cNvPr>
          <p:cNvSpPr/>
          <p:nvPr/>
        </p:nvSpPr>
        <p:spPr>
          <a:xfrm>
            <a:off x="2004219" y="5095815"/>
            <a:ext cx="5410199" cy="918535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1B13B5B0-3475-BC0A-21B8-7FDB9531EA4B}"/>
              </a:ext>
            </a:extLst>
          </p:cNvPr>
          <p:cNvSpPr/>
          <p:nvPr/>
        </p:nvSpPr>
        <p:spPr>
          <a:xfrm rot="5400000">
            <a:off x="1076004" y="4177186"/>
            <a:ext cx="2748650" cy="93657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4A2A0FE5-1AEC-4336-387A-2E9D7E90D0F4}"/>
              </a:ext>
            </a:extLst>
          </p:cNvPr>
          <p:cNvSpPr/>
          <p:nvPr/>
        </p:nvSpPr>
        <p:spPr>
          <a:xfrm>
            <a:off x="5686114" y="2305753"/>
            <a:ext cx="829626" cy="2790062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27FFF252-20CD-56F7-0285-F4944AA83F55}"/>
              </a:ext>
            </a:extLst>
          </p:cNvPr>
          <p:cNvSpPr/>
          <p:nvPr/>
        </p:nvSpPr>
        <p:spPr>
          <a:xfrm rot="2589661">
            <a:off x="8485449" y="1909234"/>
            <a:ext cx="685641" cy="3727125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1966587D-328C-00BF-F36A-17CE94E55A63}"/>
              </a:ext>
            </a:extLst>
          </p:cNvPr>
          <p:cNvSpPr/>
          <p:nvPr/>
        </p:nvSpPr>
        <p:spPr>
          <a:xfrm>
            <a:off x="3794919" y="2305754"/>
            <a:ext cx="4572000" cy="965396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21476C-4332-5FC6-973A-C8FF4D001E7D}"/>
              </a:ext>
            </a:extLst>
          </p:cNvPr>
          <p:cNvSpPr txBox="1"/>
          <p:nvPr/>
        </p:nvSpPr>
        <p:spPr>
          <a:xfrm>
            <a:off x="23118" y="429161"/>
            <a:ext cx="121556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ĐỘNG: AI TINH MẮT?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 tìm các tiếng/từ có chứa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ia, ua, ưa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bảng sau:</a:t>
            </a:r>
          </a:p>
        </p:txBody>
      </p:sp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387ACA79-0D31-C961-F567-1FA7B0A9DE91}"/>
              </a:ext>
            </a:extLst>
          </p:cNvPr>
          <p:cNvSpPr/>
          <p:nvPr/>
        </p:nvSpPr>
        <p:spPr>
          <a:xfrm rot="5400000">
            <a:off x="4740516" y="3262789"/>
            <a:ext cx="829626" cy="2720822"/>
          </a:xfrm>
          <a:prstGeom prst="round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14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79318" y="-2805975"/>
            <a:ext cx="6168060" cy="1179698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5042" y1="28589" x2="45042" y2="28589"/>
                        <a14:foregroundMark x1="52550" y1="29723" x2="52550" y2="29723"/>
                        <a14:foregroundMark x1="45751" y1="40680" x2="52266" y2="39547"/>
                        <a14:foregroundMark x1="45751" y1="32116" x2="43626" y2="26700"/>
                        <a14:foregroundMark x1="53683" y1="29723" x2="53116" y2="35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920">
            <a:off x="9263134" y="3776575"/>
            <a:ext cx="2925421" cy="292542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/>
          <a:srcRect r="37374"/>
          <a:stretch/>
        </p:blipFill>
        <p:spPr>
          <a:xfrm>
            <a:off x="-301370" y="2510740"/>
            <a:ext cx="2924666" cy="467004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-11346"/>
            <a:ext cx="12161838" cy="3268033"/>
            <a:chOff x="0" y="0"/>
            <a:chExt cx="9347284" cy="327613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7403" y="20176"/>
              <a:ext cx="5009881" cy="325596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sp>
        <p:nvSpPr>
          <p:cNvPr id="2" name="流程图: 终止 1">
            <a:extLst>
              <a:ext uri="{FF2B5EF4-FFF2-40B4-BE49-F238E27FC236}">
                <a16:creationId xmlns:a16="http://schemas.microsoft.com/office/drawing/2014/main" id="{5915C925-B933-48DB-831D-5B33F53F54CE}"/>
              </a:ext>
            </a:extLst>
          </p:cNvPr>
          <p:cNvSpPr/>
          <p:nvPr/>
        </p:nvSpPr>
        <p:spPr>
          <a:xfrm>
            <a:off x="5699919" y="6096000"/>
            <a:ext cx="2547901" cy="506575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zh-CN" altLang="en-US" sz="1795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44" b="97517" l="1700" r="89939">
                        <a14:foregroundMark x1="5982" y1="79225" x2="4079" y2="85463"/>
                        <a14:foregroundMark x1="6118" y1="87886" x2="8498" y2="78740"/>
                        <a14:foregroundMark x1="7818" y1="77468" x2="5099" y2="84676"/>
                        <a14:foregroundMark x1="6662" y1="78740" x2="4827" y2="87462"/>
                        <a14:foregroundMark x1="6526" y1="87220" x2="5710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526" y="-1483661"/>
            <a:ext cx="3163085" cy="3549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94" b="96548" l="10000" r="97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88" y="4043952"/>
            <a:ext cx="4588962" cy="2754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9BEE41-B1C4-DC19-C714-BE642D24A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51919" y="0"/>
            <a:ext cx="5950212" cy="3054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0A8235-68DF-4B22-3E6B-A668EB4ED0D4}"/>
              </a:ext>
            </a:extLst>
          </p:cNvPr>
          <p:cNvSpPr txBox="1"/>
          <p:nvPr/>
        </p:nvSpPr>
        <p:spPr>
          <a:xfrm>
            <a:off x="2804319" y="2438400"/>
            <a:ext cx="7832554" cy="2398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25: ÔN TẬP VÀ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KỂ CHUYỆN</a:t>
            </a:r>
          </a:p>
        </p:txBody>
      </p:sp>
    </p:spTree>
    <p:extLst>
      <p:ext uri="{BB962C8B-B14F-4D97-AF65-F5344CB8AC3E}">
        <p14:creationId xmlns:p14="http://schemas.microsoft.com/office/powerpoint/2010/main" val="85747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471" y="977405"/>
            <a:ext cx="7821410" cy="524841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8483"/>
            <a:ext cx="12155076" cy="3247907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7896" y="1050021"/>
            <a:ext cx="1098415" cy="157635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00974" flipV="1">
            <a:off x="346342" y="5852572"/>
            <a:ext cx="1738731" cy="120465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01779" y="2686983"/>
            <a:ext cx="5471205" cy="4039468"/>
            <a:chOff x="6618152" y="2685143"/>
            <a:chExt cx="5484774" cy="40494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8152" y="2685143"/>
              <a:ext cx="5484774" cy="404948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452893" y="5442557"/>
              <a:ext cx="1601301" cy="422734"/>
            </a:xfrm>
            <a:prstGeom prst="rect">
              <a:avLst/>
            </a:prstGeom>
            <a:solidFill>
              <a:srgbClr val="94C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E89BA9B-9CD9-55C5-128F-0D6EDB1891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919" y="2286000"/>
            <a:ext cx="5913633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7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[hanhtrangso.nxbgd.vn] Kể chuyện_ Chó sói và cừu non_HTS">
            <a:hlinkClick r:id="" action="ppaction://media"/>
            <a:extLst>
              <a:ext uri="{FF2B5EF4-FFF2-40B4-BE49-F238E27FC236}">
                <a16:creationId xmlns:a16="http://schemas.microsoft.com/office/drawing/2014/main" id="{CFA0E800-1869-40B0-8BC8-6E33DE4CFC5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69" end="5682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" y="153071"/>
            <a:ext cx="2199586" cy="64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888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32719" y="838200"/>
            <a:ext cx="9604159" cy="676911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Nhơn nhở gặm cỏ, cừu non gặp phải chuyện gì?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1" y="301277"/>
            <a:ext cx="1849287" cy="541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9" y="1981200"/>
            <a:ext cx="4302973" cy="42143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14BD7CF-0BA7-39E8-6836-90F258C930DA}"/>
              </a:ext>
            </a:extLst>
          </p:cNvPr>
          <p:cNvSpPr/>
          <p:nvPr/>
        </p:nvSpPr>
        <p:spPr>
          <a:xfrm>
            <a:off x="5699919" y="2514600"/>
            <a:ext cx="5257800" cy="1600200"/>
          </a:xfrm>
          <a:prstGeom prst="rect">
            <a:avLst/>
          </a:prstGeom>
          <a:solidFill>
            <a:srgbClr val="F88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3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3919" y="609600"/>
            <a:ext cx="5490853" cy="800021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 non nói gì với sói?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1" y="387625"/>
            <a:ext cx="1849287" cy="5410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19" y="1600200"/>
            <a:ext cx="4955145" cy="44154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CBA569-8302-5494-D7AD-D4B1B0188324}"/>
              </a:ext>
            </a:extLst>
          </p:cNvPr>
          <p:cNvSpPr/>
          <p:nvPr/>
        </p:nvSpPr>
        <p:spPr>
          <a:xfrm>
            <a:off x="5776119" y="1828800"/>
            <a:ext cx="5257800" cy="3733800"/>
          </a:xfrm>
          <a:prstGeom prst="rect">
            <a:avLst/>
          </a:prstGeom>
          <a:solidFill>
            <a:srgbClr val="F88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60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2" y="354416"/>
            <a:ext cx="1849287" cy="5410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4719" y="762000"/>
            <a:ext cx="9791315" cy="8000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 non đã làm gì để thoát khỏi sói?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9" y="1600200"/>
            <a:ext cx="4222512" cy="40973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59AA176-907F-54DF-04A9-27C30C357478}"/>
              </a:ext>
            </a:extLst>
          </p:cNvPr>
          <p:cNvSpPr/>
          <p:nvPr/>
        </p:nvSpPr>
        <p:spPr>
          <a:xfrm>
            <a:off x="5623719" y="2209800"/>
            <a:ext cx="5257800" cy="2819400"/>
          </a:xfrm>
          <a:prstGeom prst="rect">
            <a:avLst/>
          </a:prstGeom>
          <a:solidFill>
            <a:srgbClr val="F88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be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25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1306</TotalTime>
  <Words>368</Words>
  <Application>Microsoft Macintosh PowerPoint</Application>
  <PresentationFormat>Custom</PresentationFormat>
  <Paragraphs>71</Paragraphs>
  <Slides>15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Arial</vt:lpstr>
      <vt:lpstr>Arial-Rounded</vt:lpstr>
      <vt:lpstr>Calibri</vt:lpstr>
      <vt:lpstr>Calibri Light</vt:lpstr>
      <vt:lpstr>Times New Roman</vt:lpstr>
      <vt:lpstr>思源黑体 CN Light</vt:lpstr>
      <vt:lpstr>Office Theme</vt:lpstr>
      <vt:lpstr>2_Office 主题​​</vt:lpstr>
      <vt:lpstr>2_Office Theme</vt:lpstr>
      <vt:lpstr>3_Office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Microsoft Office User</cp:lastModifiedBy>
  <cp:revision>149</cp:revision>
  <dcterms:created xsi:type="dcterms:W3CDTF">2021-05-08T14:00:55Z</dcterms:created>
  <dcterms:modified xsi:type="dcterms:W3CDTF">2025-12-21T12:43:44Z</dcterms:modified>
</cp:coreProperties>
</file>