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4" r:id="rId1"/>
    <p:sldMasterId id="2147483746" r:id="rId2"/>
    <p:sldMasterId id="2147483758" r:id="rId3"/>
  </p:sldMasterIdLst>
  <p:notesMasterIdLst>
    <p:notesMasterId r:id="rId17"/>
  </p:notesMasterIdLst>
  <p:sldIdLst>
    <p:sldId id="313" r:id="rId4"/>
    <p:sldId id="302" r:id="rId5"/>
    <p:sldId id="353" r:id="rId6"/>
    <p:sldId id="2007577198" r:id="rId7"/>
    <p:sldId id="259" r:id="rId8"/>
    <p:sldId id="260" r:id="rId9"/>
    <p:sldId id="282" r:id="rId10"/>
    <p:sldId id="335" r:id="rId11"/>
    <p:sldId id="336" r:id="rId12"/>
    <p:sldId id="337" r:id="rId13"/>
    <p:sldId id="264" r:id="rId14"/>
    <p:sldId id="265" r:id="rId15"/>
    <p:sldId id="2007577196" r:id="rId16"/>
  </p:sldIdLst>
  <p:sldSz cx="12192000" cy="6858000"/>
  <p:notesSz cx="6858000" cy="9144000"/>
  <p:custDataLst>
    <p:tags r:id="rId18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CC"/>
    <a:srgbClr val="006600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0421" autoAdjust="0"/>
  </p:normalViewPr>
  <p:slideViewPr>
    <p:cSldViewPr showGuides="1">
      <p:cViewPr varScale="1">
        <p:scale>
          <a:sx n="107" d="100"/>
          <a:sy n="107" d="100"/>
        </p:scale>
        <p:origin x="736" y="176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3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46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EBDCE3-C9E9-B73C-0D28-723525CCCC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87B0EC-37D0-8565-9B18-02E7CC830C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119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847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7502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5722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804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8686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3530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2372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31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2853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4898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4685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12/21/25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60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12/21/25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15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0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77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392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74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5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46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36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20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34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145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4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FAE97F-BD9A-1C56-E324-59ED1A215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A8E09C-25D6-4016-79B3-E94F75FE8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3019A2-AAD5-D1CC-396D-8A8F1A9EB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82EDD7-039F-0598-0413-D4E828C58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2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ree&#10;&#10;Description automatically generated">
            <a:extLst>
              <a:ext uri="{FF2B5EF4-FFF2-40B4-BE49-F238E27FC236}">
                <a16:creationId xmlns:a16="http://schemas.microsoft.com/office/drawing/2014/main" id="{23B8B72A-4EA5-7E0E-7247-14134BDED5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22F8CF-2010-BA07-54BA-58FCB1AA6A83}"/>
              </a:ext>
            </a:extLst>
          </p:cNvPr>
          <p:cNvSpPr/>
          <p:nvPr userDrawn="1"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96F63F-3AD1-F2FD-79EE-D75E54D9C0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C11D71-488C-47A6-1B90-9C941D7A61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&#10;&#10;Description automatically generated">
            <a:extLst>
              <a:ext uri="{FF2B5EF4-FFF2-40B4-BE49-F238E27FC236}">
                <a16:creationId xmlns:a16="http://schemas.microsoft.com/office/drawing/2014/main" id="{BBC2AE77-FF98-4FE0-1064-C562CA6CF1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BC8917-B1F1-ECFC-C047-D5793DE2AA9B}"/>
              </a:ext>
            </a:extLst>
          </p:cNvPr>
          <p:cNvSpPr/>
          <p:nvPr userDrawn="1"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631F57-BA57-642C-51B1-E8C33D6F591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D32D11-2395-37A4-12A8-E47C87CF5C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0E228F-29D8-A074-338A-50C9D41CB7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3200400"/>
            <a:ext cx="1542752" cy="15427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9442ED-CA29-AEAC-747E-9A58CDA22F6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4582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6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0CDAEF-6605-BF47-2F1E-88E84EFBA1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12A38E-D7C6-F7E1-E38B-BA83E8F1FB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09B877-1F6C-3555-2FFD-5946E01EC2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D3A5B4-FC97-CD5D-90E0-4B5F05FFA9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2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627950" y="2591318"/>
            <a:ext cx="3378041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26: Ph ph Qu qu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047744" y="5135838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28564" y="5126900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pic>
        <p:nvPicPr>
          <p:cNvPr id="4098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806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những lợi ích sức khỏe tuyệt vời của quả kh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53" y="407856"/>
            <a:ext cx="4046406" cy="40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41" y="4219576"/>
            <a:ext cx="3478579" cy="1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4226476"/>
            <a:ext cx="36530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21" y="4226476"/>
            <a:ext cx="3569265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4226477"/>
            <a:ext cx="3183851" cy="1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9" y="2314575"/>
            <a:ext cx="25431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3276601" y="2286000"/>
            <a:ext cx="2375919" cy="17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621" y="2293113"/>
            <a:ext cx="2340017" cy="17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26" y="2318174"/>
            <a:ext cx="2569409" cy="17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5005204"/>
            <a:ext cx="12161838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75" y="1"/>
            <a:ext cx="10313503" cy="513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9" name="图片 8" descr="54"/>
          <p:cNvPicPr>
            <a:picLocks noChangeAspect="1"/>
          </p:cNvPicPr>
          <p:nvPr/>
        </p:nvPicPr>
        <p:blipFill>
          <a:blip r:embed="rId6"/>
          <a:srcRect l="31520" b="71425"/>
          <a:stretch>
            <a:fillRect/>
          </a:stretch>
        </p:blipFill>
        <p:spPr>
          <a:xfrm>
            <a:off x="5615940" y="571500"/>
            <a:ext cx="3014345" cy="1363980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10635615" y="1454150"/>
            <a:ext cx="336550" cy="33655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" y="979170"/>
            <a:ext cx="561975" cy="542925"/>
          </a:xfrm>
          <a:prstGeom prst="rect">
            <a:avLst/>
          </a:prstGeom>
        </p:spPr>
      </p:pic>
      <p:pic>
        <p:nvPicPr>
          <p:cNvPr id="15" name="图片 14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65" y="436245"/>
            <a:ext cx="561975" cy="542925"/>
          </a:xfrm>
          <a:prstGeom prst="rect">
            <a:avLst/>
          </a:prstGeom>
        </p:spPr>
      </p:pic>
      <p:pic>
        <p:nvPicPr>
          <p:cNvPr id="18" name="图片 17" descr="54"/>
          <p:cNvPicPr>
            <a:picLocks noChangeAspect="1"/>
          </p:cNvPicPr>
          <p:nvPr/>
        </p:nvPicPr>
        <p:blipFill>
          <a:blip r:embed="rId6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grpSp>
        <p:nvGrpSpPr>
          <p:cNvPr id="17" name="组合 17"/>
          <p:cNvGrpSpPr/>
          <p:nvPr/>
        </p:nvGrpSpPr>
        <p:grpSpPr>
          <a:xfrm>
            <a:off x="2606647" y="577088"/>
            <a:ext cx="5436926" cy="4199436"/>
            <a:chOff x="10698" y="2064"/>
            <a:chExt cx="6409" cy="4536"/>
          </a:xfrm>
        </p:grpSpPr>
        <p:sp>
          <p:nvSpPr>
            <p:cNvPr id="20" name="矩形: 圆角 4"/>
            <p:cNvSpPr/>
            <p:nvPr/>
          </p:nvSpPr>
          <p:spPr>
            <a:xfrm>
              <a:off x="10698" y="3319"/>
              <a:ext cx="6409" cy="3281"/>
            </a:xfrm>
            <a:prstGeom prst="roundRect">
              <a:avLst>
                <a:gd name="adj" fmla="val 4503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127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" name="组合 22"/>
            <p:cNvGrpSpPr>
              <a:grpSpLocks noChangeAspect="1"/>
            </p:cNvGrpSpPr>
            <p:nvPr/>
          </p:nvGrpSpPr>
          <p:grpSpPr>
            <a:xfrm>
              <a:off x="11828" y="2064"/>
              <a:ext cx="3750" cy="2668"/>
              <a:chOff x="2514735" y="1164981"/>
              <a:chExt cx="2145270" cy="1526288"/>
            </a:xfrm>
          </p:grpSpPr>
          <p:pic>
            <p:nvPicPr>
              <p:cNvPr id="22" name="图片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14735" y="1164981"/>
                <a:ext cx="2145270" cy="1526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文本框 30"/>
              <p:cNvSpPr txBox="1"/>
              <p:nvPr/>
            </p:nvSpPr>
            <p:spPr>
              <a:xfrm>
                <a:off x="2980530" y="1917750"/>
                <a:ext cx="166424" cy="41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6025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</a:endParaRPr>
              </a:p>
            </p:txBody>
          </p:sp>
        </p:grpSp>
      </p:grpSp>
      <p:pic>
        <p:nvPicPr>
          <p:cNvPr id="24" name="图片 3" descr="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566" y="1930228"/>
            <a:ext cx="5310076" cy="2249619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D46068-3886-04B6-FB40-1D4A8182FB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6" y="20096"/>
            <a:ext cx="1523956" cy="1508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CFC23-0B00-9F6F-AE71-A22A9A38833F}"/>
              </a:ext>
            </a:extLst>
          </p:cNvPr>
          <p:cNvSpPr txBox="1"/>
          <p:nvPr/>
        </p:nvSpPr>
        <p:spPr>
          <a:xfrm>
            <a:off x="990600" y="2057400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26: Ph  </a:t>
            </a: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80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Qu  </a:t>
            </a: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8000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2ECECC-51CA-179C-8BC9-C3EE9B46A9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0C177F-18DC-C9A8-22D3-CBA99AF5C6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72448"/>
            <a:ext cx="1085552" cy="10855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C6E0047-A2C5-DA0B-17B0-DB6A696E8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" b="137"/>
          <a:stretch>
            <a:fillRect/>
          </a:stretch>
        </p:blipFill>
        <p:spPr>
          <a:xfrm flipH="1">
            <a:off x="1617954" y="174108"/>
            <a:ext cx="6410477" cy="5019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06202-7374-FB21-2650-05B86F7E3E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50" b="79600" l="5150" r="90000">
                        <a14:foregroundMark x1="41600" y1="23650" x2="44300" y2="25450"/>
                        <a14:foregroundMark x1="52800" y1="18400" x2="59100" y2="24350"/>
                        <a14:foregroundMark x1="41050" y1="18250" x2="49550" y2="29950"/>
                        <a14:foregroundMark x1="48650" y1="18950" x2="53300" y2="29250"/>
                        <a14:foregroundMark x1="45200" y1="50000" x2="59650" y2="4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6845873" y="2383184"/>
            <a:ext cx="5332157" cy="4145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F5115-1B8B-16BD-A99A-0DA6AEEE6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1200" y="1295400"/>
            <a:ext cx="5864860" cy="3072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2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265da5ca-68b1-4424-b424-d8b4f59a822b_seed1827692073">
            <a:hlinkClick r:id="" action="ppaction://media"/>
            <a:extLst>
              <a:ext uri="{FF2B5EF4-FFF2-40B4-BE49-F238E27FC236}">
                <a16:creationId xmlns:a16="http://schemas.microsoft.com/office/drawing/2014/main" id="{057649AE-25FD-B3FE-2912-6054FE510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4" y="21264"/>
            <a:ext cx="12149470" cy="6760536"/>
          </a:xfrm>
          <a:prstGeom prst="rect">
            <a:avLst/>
          </a:prstGeom>
        </p:spPr>
      </p:pic>
      <p:pic>
        <p:nvPicPr>
          <p:cNvPr id="3" name="[hanhtrangso.nxbgd.vn] Audio_ Cả nhà từ phố về thăm quê_HTS">
            <a:hlinkClick r:id="" action="ppaction://media"/>
            <a:extLst>
              <a:ext uri="{FF2B5EF4-FFF2-40B4-BE49-F238E27FC236}">
                <a16:creationId xmlns:a16="http://schemas.microsoft.com/office/drawing/2014/main" id="{2F0BB1CE-733F-54C2-8319-B278B38165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77390" y="-114300"/>
            <a:ext cx="12057460" cy="5599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203061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21906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83983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 - ph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181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17481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180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278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04342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27899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phà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46925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phở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quế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914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9080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7195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5319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8586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90861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91153" y="543950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48100" y="5428980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pic>
        <p:nvPicPr>
          <p:cNvPr id="6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42273"/>
            <a:ext cx="5743033" cy="38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op 7 loại trà để pha trà sữa &quot;Thơm Nồng - Đậm Vị&quot; - Tam Long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57" y="442272"/>
            <a:ext cx="6157286" cy="37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53527" y="543574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43200" y="5439506"/>
            <a:ext cx="44391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pic>
        <p:nvPicPr>
          <p:cNvPr id="3074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3034282" y="533400"/>
            <a:ext cx="5971985" cy="448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98280" y="5410201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52751" y="5413963"/>
            <a:ext cx="31574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pic>
        <p:nvPicPr>
          <p:cNvPr id="6" name="Picture 2" descr="Làng quê xứ Thanh đẹp ngỡ ngàng qua ống kính nhiếp ả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2" y="877985"/>
            <a:ext cx="5901039" cy="36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78" y="877985"/>
            <a:ext cx="5303022" cy="36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91</Words>
  <Application>Microsoft Macintosh PowerPoint</Application>
  <PresentationFormat>Widescreen</PresentationFormat>
  <Paragraphs>44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Arial</vt:lpstr>
      <vt:lpstr>Arial Rounded MT Bold</vt:lpstr>
      <vt:lpstr>Arial-Rounded</vt:lpstr>
      <vt:lpstr>Calibri</vt:lpstr>
      <vt:lpstr>Times New Roman</vt:lpstr>
      <vt:lpstr>字魂27号-布丁体</vt:lpstr>
      <vt:lpstr>思源黑体 CN Medium</vt:lpstr>
      <vt:lpstr>1_Office Theme</vt:lpstr>
      <vt:lpstr>自定义设计方案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Microsoft Office User</cp:lastModifiedBy>
  <cp:revision>121</cp:revision>
  <dcterms:created xsi:type="dcterms:W3CDTF">2011-09-30T13:18:00Z</dcterms:created>
  <dcterms:modified xsi:type="dcterms:W3CDTF">2025-12-21T13:25:09Z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