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4" r:id="rId1"/>
    <p:sldMasterId id="2147483746" r:id="rId2"/>
    <p:sldMasterId id="2147483758" r:id="rId3"/>
  </p:sldMasterIdLst>
  <p:notesMasterIdLst>
    <p:notesMasterId r:id="rId23"/>
  </p:notesMasterIdLst>
  <p:sldIdLst>
    <p:sldId id="313" r:id="rId4"/>
    <p:sldId id="302" r:id="rId5"/>
    <p:sldId id="2007577197" r:id="rId6"/>
    <p:sldId id="266" r:id="rId7"/>
    <p:sldId id="2007577199" r:id="rId8"/>
    <p:sldId id="267" r:id="rId9"/>
    <p:sldId id="290" r:id="rId10"/>
    <p:sldId id="291" r:id="rId11"/>
    <p:sldId id="268" r:id="rId12"/>
    <p:sldId id="305" r:id="rId13"/>
    <p:sldId id="279" r:id="rId14"/>
    <p:sldId id="338" r:id="rId15"/>
    <p:sldId id="270" r:id="rId16"/>
    <p:sldId id="289" r:id="rId17"/>
    <p:sldId id="271" r:id="rId18"/>
    <p:sldId id="272" r:id="rId19"/>
    <p:sldId id="273" r:id="rId20"/>
    <p:sldId id="274" r:id="rId21"/>
    <p:sldId id="2007577196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CC"/>
    <a:srgbClr val="006600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421" autoAdjust="0"/>
  </p:normalViewPr>
  <p:slideViewPr>
    <p:cSldViewPr showGuides="1">
      <p:cViewPr varScale="1">
        <p:scale>
          <a:sx n="107" d="100"/>
          <a:sy n="107" d="100"/>
        </p:scale>
        <p:origin x="736" y="176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3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46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EBDCE3-C9E9-B73C-0D28-723525CCCC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87B0EC-37D0-8565-9B18-02E7CC830C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119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847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7502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5722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804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8686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3530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2372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31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2853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4898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4685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12/21/25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60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12/21/25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15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0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77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392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74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5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46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36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20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34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145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4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FAE97F-BD9A-1C56-E324-59ED1A215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A8E09C-25D6-4016-79B3-E94F75FE8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3019A2-AAD5-D1CC-396D-8A8F1A9EB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82EDD7-039F-0598-0413-D4E828C58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2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ree&#10;&#10;Description automatically generated">
            <a:extLst>
              <a:ext uri="{FF2B5EF4-FFF2-40B4-BE49-F238E27FC236}">
                <a16:creationId xmlns:a16="http://schemas.microsoft.com/office/drawing/2014/main" id="{23B8B72A-4EA5-7E0E-7247-14134BDED5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22F8CF-2010-BA07-54BA-58FCB1AA6A83}"/>
              </a:ext>
            </a:extLst>
          </p:cNvPr>
          <p:cNvSpPr/>
          <p:nvPr userDrawn="1"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96F63F-3AD1-F2FD-79EE-D75E54D9C0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C11D71-488C-47A6-1B90-9C941D7A61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&#10;&#10;Description automatically generated">
            <a:extLst>
              <a:ext uri="{FF2B5EF4-FFF2-40B4-BE49-F238E27FC236}">
                <a16:creationId xmlns:a16="http://schemas.microsoft.com/office/drawing/2014/main" id="{BBC2AE77-FF98-4FE0-1064-C562CA6CF1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BC8917-B1F1-ECFC-C047-D5793DE2AA9B}"/>
              </a:ext>
            </a:extLst>
          </p:cNvPr>
          <p:cNvSpPr/>
          <p:nvPr userDrawn="1"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631F57-BA57-642C-51B1-E8C33D6F591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D32D11-2395-37A4-12A8-E47C87CF5C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0E228F-29D8-A074-338A-50C9D41CB7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3200400"/>
            <a:ext cx="1542752" cy="15427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9442ED-CA29-AEAC-747E-9A58CDA22F6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4582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6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0CDAEF-6605-BF47-2F1E-88E84EFBA1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12A38E-D7C6-F7E1-E38B-BA83E8F1FB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09B877-1F6C-3555-2FFD-5946E01EC2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D3A5B4-FC97-CD5D-90E0-4B5F05FFA9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627950" y="2591318"/>
            <a:ext cx="3378041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Ph ph Qu qu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172790" y="3124199"/>
            <a:ext cx="325919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q</a:t>
            </a:r>
            <a:r>
              <a:rPr lang="el-GR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ί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2434" y="3124199"/>
            <a:ext cx="28687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q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ί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79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2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 ι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 Ǉrà</a:t>
            </a: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386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Ǖ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Μ η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à </a:t>
            </a: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581150" y="2238423"/>
            <a:ext cx="8279986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ι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7430" y="2242294"/>
            <a:ext cx="514122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Ǉrà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3549" y="554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85" y="466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50" y="46627"/>
            <a:ext cx="2709556" cy="1712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9241" y="-69845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8506" y="-68321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1281" y="-11937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595E-7 6.66667E-6 L 0.02818 -0.10555 L 0.02818 0.31667 L 0.02818 0.02778 L 0.04593 -0.03518 L 0.0668 -0.08333 L 0.08559 -0.09629 L 0.09708 -0.09629 L 0.10543 -0.08703 L 0.11065 -0.06481 L 0.11065 0.06482 L 0.11482 0.08519 L 0.12004 0.09445 L 0.13152 0.09815 L 0.14718 0.08334 L 0.15762 0.0463 L 0.20981 -0.13888 L 0.23695 -0.25185 L 0.2483 -0.32222 L 0.25052 -0.37777 L 0.24426 -0.40555 L 0.23486 -0.41666 C 0.22443 -0.41458 0.22847 -0.41481 0.22221 -0.41481 L 0.20877 -0.39073 L 0.19833 -0.33888 L 0.19624 -0.3037 L 0.19415 -0.26666 L 0.19415 0.10371 L 0.19624 0.02778 L 0.20981 -0.03148 L 0.22338 -0.07222 L 0.23891 -0.09259 L 0.25052 -0.09814 L 0.262 -0.09814 L 0.27453 -0.07962 L 0.27766 -0.0537 L 0.2787 -0.0074 L 0.2787 0.06112 L 0.28497 0.08889 C 0.28745 0.0926 0.28927 0.09815 0.29227 0.10001 C 0.29462 0.10139 0.29723 0.09908 0.29958 0.09815 C 0.30063 0.09769 0.30271 0.0963 0.30271 0.0963 L 0.31211 0.08519 L 0.32672 0.0463 L 0.33716 0.00556 L 0.34029 -0.03518 L 0.34551 -0.05555 L 0.35908 -0.08333 L 0.37787 -0.09814 L 0.39144 -0.09814 L 0.40814 -0.08703 L 0.41336 -0.07407 L 0.39562 -0.09629 L 0.37578 -0.09814 C 0.37265 -0.09513 0.36952 -0.09212 0.36639 -0.08888 C 0.36534 -0.08773 0.36443 -0.08611 0.36326 -0.08518 C 0.36221 -0.08425 0.36012 -0.08333 0.36012 -0.08333 L 0.3476 -0.0574 L 0.34029 -0.03703 L 0.33716 -0.01111 L 0.33925 0.02964 L 0.34864 0.06297 L 0.36012 0.08519 L 0.37369 0.09815 L 0.39353 0.0963 C 0.3994 0.09075 0.40566 0.08612 0.41127 0.07964 C 0.41219 0.07848 0.41232 0.07408 0.41232 0.07408 L 0.42367 0.02964 L 0.42484 -0.02777 L 0.41754 -0.05925 L 0.41023 -0.07962 " pathEditMode="relative" ptsTypes="AAAAAAAAAAAAAAAAAAAAAfAAAAAAAAAAAAAAAAfffAAAAAAAAAAAAfffAAAAAAAAffAAAAA">
                                      <p:cBhvr>
                                        <p:cTn id="11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23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6.2963E-6 L 0.02388 -0.09236 L 0.02702 -0.11226 L 0.02819 -0.21342 L 0.02819 0.06227 L 0.03015 0.0845 L 0.03642 0.09653 L 0.04699 0.10116 L 0.05456 0.09653 L 0.06461 0.08542 L 0.07832 0.04561 L 0.0915 -0.00555 L 0.09959 -0.06111 L 0.10025 -0.10902 L 0.0915 -0.13009 L 0.08589 -0.13217 L 0.08027 -0.12662 L 0.0808 -0.11226 L 0.08837 -0.09999 L 0.1022 -0.0956 L 0.11591 -0.09791 L 0.13223 -0.09675 L 0.1441 -0.08888 L 0.15167 -0.07777 L 0.15729 -0.05787 L 0.15911 -0.04004 L 0.15911 -0.00347 L 0.15911 0.04561 L 0.16042 0.07431 L 0.16538 0.09005 L 0.17543 0.09653 L 0.18796 0.09561 L 0.20297 0.07107 L 0.21498 0.02547 L 0.22059 -0.0155 L 0.22308 -0.04444 L 0.23874 -0.08333 L 0.25819 -0.09999 L 0.27137 -0.10115 L 0.28442 -0.09444 L 0.29578 -0.07569 L 0.27764 -0.09675 L 0.25819 -0.10115 L 0.24252 -0.08449 L 0.23313 -0.07013 L 0.22438 -0.04236 L 0.21929 0.00556 L 0.22556 0.04329 L 0.23378 0.06783 L 0.245 0.08774 L 0.26002 0.09561 L 0.28077 0.09445 L 0.29957 0.06436 L 0.30831 0.01783 L 0.30701 -0.03888 L 0.29448 -0.07893 " pathEditMode="relative" ptsTypes="AAAAAAAAAAAAAAAAAAAAAAAAAAAAAAAAAAAAAAAAAAAAAAAAAAAAAAAA">
                                      <p:cBhvr>
                                        <p:cTn id="34" dur="2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45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75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3.7037E-7 L 0.02769 0.04908 " pathEditMode="relative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7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952500" y="2238423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Μ</a:t>
            </a:r>
            <a:r>
              <a:rPr lang="en-US" sz="287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50" y="46627"/>
            <a:ext cx="2709556" cy="1712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63024" y="2223244"/>
            <a:ext cx="829097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à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0737" y="4403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4842" y="-4830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0737" y="-704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487" y="-952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4976" y="-35921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6626" y="-704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9401" y="-121539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5.55556E-6 L -0.01123 -0.01667 L -0.0231 -0.0257 L -0.02872 -0.0257 L -0.03942 -0.0257 L -0.04751 -0.02223 L -0.05757 -0.01112 L -0.06579 0.00208 L -0.07075 0.01759 L -0.07636 0.03657 L -0.07949 0.06874 L -0.07767 0.10092 L -0.07388 0.11874 L -0.06631 0.14537 L -0.05691 0.16203 L -0.04503 0.17222 L -0.03446 0.1743 L -0.02128 0.17106 L -0.00496 0.15555 L 0.00692 0.12777 L 0.01201 0.10324 L 0.01384 0.0787 L 0.01253 0.05439 L 0.0094 0.02662 L 0.00313 0.00763 L -1.36144E-6 -5.55556E-6 Z " pathEditMode="relative" ptsTypes="AAAAAAAAAAAAAAAAAAAAAAAAAA">
                                      <p:cBhvr>
                                        <p:cTn id="11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4413E-6 3.33333E-6 L 0.00053 0.42778 " pathEditMode="relative" ptsTypes="AA">
                                      <p:cBhvr>
                                        <p:cTn id="22" dur="4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7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-2.96296E-6 L 0.02037 -0.03703 L 0.03342 -0.07037 L 0.04387 -0.10555 L 0.04387 0.06112 L 0.04804 0.08612 L 0.05379 0.0963 L 0.0611 0.10186 L 0.0705 0.10278 L 0.0846 0.09537 L 0.09452 0.07686 L 0.10705 0.0426 L 0.11906 -0.00555 L 0.12481 -0.04074 L 0.12637 -0.10277 L 0.12637 0.06574 L 0.12951 0.08889 L 0.13734 0.10186 L 0.1483 0.10463 L 0.17285 0.09074 L 0.19896 0.06297 L 0.22507 0.02315 L 0.23969 -0.02222 L 0.24596 -0.05926 L 0.24334 -0.08426 L 0.23603 -0.09537 L 0.22246 -0.09814 L 0.20522 -0.08426 L 0.19165 -0.05463 L 0.18329 -0.01296 L 0.18016 0.02686 L 0.18538 0.06574 L 0.19426 0.08797 L 0.20731 0.10093 L 0.22089 0.10371 L 0.23812 0.09537 L 0.25327 0.08149 L 0.26423 0.05926 " pathEditMode="relative" ptsTypes="AAAAAAAAAAAAAAAAAAAAAAAAAAAAAAAAAAAAAA">
                                      <p:cBhvr>
                                        <p:cTn id="33" dur="17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5509E-7 5.55556E-6 L 0.01305 -0.01296 L 0.02715 -0.03425 L 0.03603 -0.02129 L 0.04595 -0.00555 L 0.05274 -0.00185 " pathEditMode="relative" ptsTypes="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557E-6 -1.48148E-6 L 0.00548 -0.0125 L 0.01332 -0.02916 L 0.0235 -0.04027 L 0.03054 -0.04305 L 0.03759 -0.04467 L 0.04777 -0.04189 L 0.05482 -0.03217 L 0.05873 -0.01944 L 0.0603 -0.00416 L 0.0603 0.15973 L 0.06265 0.08195 L 0.07205 0.04167 L 0.08458 -0.00139 L 0.09867 -0.03055 L 0.11277 -0.04583 L 0.12686 -0.04467 L 0.13704 -0.03495 L 0.14252 -0.02083 L 0.14409 -0.00416 L 0.14409 0.00417 L 0.14487 0.03611 L 0.14487 0.10973 L 0.14487 0.12778 L 0.14801 0.13889 L 0.15192 0.14723 L 0.15897 0.15278 L 0.16523 0.15278 L 0.17541 0.14306 L 0.18873 0.10834 L 0.213 0.025 L 0.24589 -0.09861 L 0.27173 -0.19027 L 0.28035 -0.24861 L 0.28348 -0.29166 L 0.28113 -0.33472 L 0.27878 -0.35 L 0.27408 -0.36111 L 0.26547 -0.36389 L 0.25294 -0.35555 L 0.24276 -0.33194 L 0.23415 -0.29583 L 0.23023 -0.26666 L 0.22866 -0.22916 L 0.2271 -0.1625 L 0.2271 0.15834 L 0.23101 0.075 L 0.23415 0.05556 L 0.25451 -0.00833 L 0.26782 -0.03333 L 0.28191 -0.04467 L 0.29523 -0.04189 L 0.30384 -0.03333 L 0.30854 -0.01944 L 0.31089 0.00556 L 0.31089 0.05139 L 0.31089 0.11389 L 0.31245 0.13334 L 0.31794 0.14723 L 0.32577 0.15278 L 0.3383 0.15 L 0.34769 0.13473 L 0.36022 0.09584 L 0.36884 0.06111 L 0.37197 0.0375 L 0.37588 0.01111 L 0.38371 -0.01527 L 0.39703 -0.03333 L 0.41034 -0.04305 L 0.42444 -0.04305 L 0.43775 -0.03333 L 0.44166 -0.02777 L 0.4307 -0.0375 L 0.42365 -0.04305 L 0.41504 -0.04305 L 0.40877 -0.04305 L 0.40016 -0.03611 L 0.39155 -0.02777 L 0.38763 -0.02083 L 0.38137 -0.01111 L 0.37432 0.01389 L 0.37119 0.0375 L 0.37119 0.07084 L 0.37667 0.10139 L 0.3845 0.12361 L 0.39468 0.13727 L 0.40251 0.14723 L 0.41034 0.15278 L 0.42287 0.15278 L 0.43305 0.14723 L 0.44714 0.13056 L 0.45811 0.10695 L 0.46281 0.07361 L 0.46359 0.04861 L 0.45889 0.01667 L 0.45184 -0.01111 L 0.43931 -0.03055 " pathEditMode="relative" ptsTypes="AAAAAAAAAAAAAAAAAAAAAAAAAAAAAAAAAAAAAAAAAAAAAAAAAAAAAAAAAAAAAAAAAAAAAAAAAAAAAAAAAAAAAAAAAAAAAAAAA">
                                      <p:cBhvr>
                                        <p:cTn id="57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6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625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69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3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3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4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3.7037E-7 L 0.02769 0.04908 " pathEditMode="relative" ptsTypes="AA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94199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43353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22135" r="30454" b="26823"/>
          <a:stretch/>
        </p:blipFill>
        <p:spPr bwMode="auto">
          <a:xfrm>
            <a:off x="3479204" y="914400"/>
            <a:ext cx="4831773" cy="339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28646" r="31126" b="47135"/>
          <a:stretch/>
        </p:blipFill>
        <p:spPr bwMode="auto">
          <a:xfrm>
            <a:off x="3479201" y="4343401"/>
            <a:ext cx="4831774" cy="16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5650" b="56402"/>
          <a:stretch/>
        </p:blipFill>
        <p:spPr>
          <a:xfrm>
            <a:off x="1611653" y="0"/>
            <a:ext cx="9116253" cy="533762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6745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Bà ra thủ đô. Bà cho bé quà quê. Bố đưa bà đi Bờ Hồ, đi phố cổ.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895772" y="4957572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165774" y="4959229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15321" y="55642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26745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7" y="3989243"/>
            <a:ext cx="11056216" cy="146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7885181" cy="392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516092" y="770154"/>
            <a:ext cx="688070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60006" r="1625" b="5713"/>
          <a:stretch/>
        </p:blipFill>
        <p:spPr>
          <a:xfrm>
            <a:off x="1611652" y="1676400"/>
            <a:ext cx="9116253" cy="48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9" name="图片 8" descr="54"/>
          <p:cNvPicPr>
            <a:picLocks noChangeAspect="1"/>
          </p:cNvPicPr>
          <p:nvPr/>
        </p:nvPicPr>
        <p:blipFill>
          <a:blip r:embed="rId6"/>
          <a:srcRect l="31520" b="71425"/>
          <a:stretch>
            <a:fillRect/>
          </a:stretch>
        </p:blipFill>
        <p:spPr>
          <a:xfrm>
            <a:off x="5615940" y="571500"/>
            <a:ext cx="3014345" cy="1363980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10635615" y="1454150"/>
            <a:ext cx="336550" cy="33655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" y="979170"/>
            <a:ext cx="561975" cy="542925"/>
          </a:xfrm>
          <a:prstGeom prst="rect">
            <a:avLst/>
          </a:prstGeom>
        </p:spPr>
      </p:pic>
      <p:pic>
        <p:nvPicPr>
          <p:cNvPr id="15" name="图片 14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65" y="436245"/>
            <a:ext cx="561975" cy="542925"/>
          </a:xfrm>
          <a:prstGeom prst="rect">
            <a:avLst/>
          </a:prstGeom>
        </p:spPr>
      </p:pic>
      <p:pic>
        <p:nvPicPr>
          <p:cNvPr id="18" name="图片 17" descr="54"/>
          <p:cNvPicPr>
            <a:picLocks noChangeAspect="1"/>
          </p:cNvPicPr>
          <p:nvPr/>
        </p:nvPicPr>
        <p:blipFill>
          <a:blip r:embed="rId6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grpSp>
        <p:nvGrpSpPr>
          <p:cNvPr id="17" name="组合 17"/>
          <p:cNvGrpSpPr/>
          <p:nvPr/>
        </p:nvGrpSpPr>
        <p:grpSpPr>
          <a:xfrm>
            <a:off x="2606647" y="577088"/>
            <a:ext cx="5436926" cy="4199436"/>
            <a:chOff x="10698" y="2064"/>
            <a:chExt cx="6409" cy="4536"/>
          </a:xfrm>
        </p:grpSpPr>
        <p:sp>
          <p:nvSpPr>
            <p:cNvPr id="20" name="矩形: 圆角 4"/>
            <p:cNvSpPr/>
            <p:nvPr/>
          </p:nvSpPr>
          <p:spPr>
            <a:xfrm>
              <a:off x="10698" y="3319"/>
              <a:ext cx="6409" cy="3281"/>
            </a:xfrm>
            <a:prstGeom prst="roundRect">
              <a:avLst>
                <a:gd name="adj" fmla="val 4503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127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" name="组合 22"/>
            <p:cNvGrpSpPr>
              <a:grpSpLocks noChangeAspect="1"/>
            </p:cNvGrpSpPr>
            <p:nvPr/>
          </p:nvGrpSpPr>
          <p:grpSpPr>
            <a:xfrm>
              <a:off x="11828" y="2064"/>
              <a:ext cx="3750" cy="2668"/>
              <a:chOff x="2514735" y="1164981"/>
              <a:chExt cx="2145270" cy="1526288"/>
            </a:xfrm>
          </p:grpSpPr>
          <p:pic>
            <p:nvPicPr>
              <p:cNvPr id="22" name="图片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14735" y="1164981"/>
                <a:ext cx="2145270" cy="1526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文本框 30"/>
              <p:cNvSpPr txBox="1"/>
              <p:nvPr/>
            </p:nvSpPr>
            <p:spPr>
              <a:xfrm>
                <a:off x="2980530" y="1917750"/>
                <a:ext cx="166424" cy="41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6025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</a:endParaRPr>
              </a:p>
            </p:txBody>
          </p:sp>
        </p:grpSp>
      </p:grpSp>
      <p:pic>
        <p:nvPicPr>
          <p:cNvPr id="24" name="图片 3" descr="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566" y="1930228"/>
            <a:ext cx="5310076" cy="2249619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D46068-3886-04B6-FB40-1D4A8182FB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6" y="20096"/>
            <a:ext cx="1523956" cy="1508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CFC23-0B00-9F6F-AE71-A22A9A38833F}"/>
              </a:ext>
            </a:extLst>
          </p:cNvPr>
          <p:cNvSpPr txBox="1"/>
          <p:nvPr/>
        </p:nvSpPr>
        <p:spPr>
          <a:xfrm>
            <a:off x="990600" y="2057400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26: Ph  </a:t>
            </a: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80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Qu  </a:t>
            </a: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8000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2ECECC-51CA-179C-8BC9-C3EE9B46A9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0C177F-18DC-C9A8-22D3-CBA99AF5C6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72448"/>
            <a:ext cx="1085552" cy="10855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C6E0047-A2C5-DA0B-17B0-DB6A696E8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" b="137"/>
          <a:stretch>
            <a:fillRect/>
          </a:stretch>
        </p:blipFill>
        <p:spPr>
          <a:xfrm flipH="1">
            <a:off x="1617954" y="174108"/>
            <a:ext cx="6410477" cy="5019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06202-7374-FB21-2650-05B86F7E3E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50" b="79600" l="5150" r="90000">
                        <a14:foregroundMark x1="41600" y1="23650" x2="44300" y2="25450"/>
                        <a14:foregroundMark x1="52800" y1="18400" x2="59100" y2="24350"/>
                        <a14:foregroundMark x1="41050" y1="18250" x2="49550" y2="29950"/>
                        <a14:foregroundMark x1="48650" y1="18950" x2="53300" y2="29250"/>
                        <a14:foregroundMark x1="45200" y1="50000" x2="59650" y2="4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6845873" y="2383184"/>
            <a:ext cx="5332157" cy="4145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F01B7-4F4B-EFA8-0DFB-9971F693F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1371600"/>
            <a:ext cx="5925826" cy="3072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7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57201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ι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78" y="203423"/>
            <a:ext cx="3350923" cy="941185"/>
            <a:chOff x="63500" y="1429216"/>
            <a:chExt cx="2519424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19856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88048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q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ί 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35F9-4804-33BC-1BE6-A7A5A7B7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7696235607372361820">
            <a:hlinkClick r:id="" action="ppaction://media"/>
            <a:extLst>
              <a:ext uri="{FF2B5EF4-FFF2-40B4-BE49-F238E27FC236}">
                <a16:creationId xmlns:a16="http://schemas.microsoft.com/office/drawing/2014/main" id="{EE0DB1F6-9C51-1B36-C902-4CA37304B2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381000"/>
            <a:ext cx="7391400" cy="6426620"/>
          </a:xfrm>
        </p:spPr>
      </p:pic>
    </p:spTree>
    <p:extLst>
      <p:ext uri="{BB962C8B-B14F-4D97-AF65-F5344CB8AC3E}">
        <p14:creationId xmlns:p14="http://schemas.microsoft.com/office/powerpoint/2010/main" val="25096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89125147944965427">
            <a:hlinkClick r:id="" action="ppaction://media"/>
            <a:extLst>
              <a:ext uri="{FF2B5EF4-FFF2-40B4-BE49-F238E27FC236}">
                <a16:creationId xmlns:a16="http://schemas.microsoft.com/office/drawing/2014/main" id="{D941138A-B47F-71F8-8D6B-141DA0F363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457200"/>
            <a:ext cx="7848331" cy="6019800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899319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ι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001" y="38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557" y="-70698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595E-7 6.66667E-6 L 0.02818 -0.10555 L 0.02818 0.31667 L 0.02818 0.02778 L 0.04593 -0.03518 L 0.0668 -0.08333 L 0.08559 -0.09629 L 0.09708 -0.09629 L 0.10543 -0.08703 L 0.11065 -0.06481 L 0.11065 0.06482 L 0.11482 0.08519 L 0.12004 0.09445 L 0.13152 0.09815 L 0.14718 0.08334 L 0.15762 0.0463 L 0.20981 -0.13888 L 0.23695 -0.25185 L 0.2483 -0.32222 L 0.25052 -0.37777 L 0.24426 -0.40555 L 0.23486 -0.41666 C 0.22443 -0.41458 0.22847 -0.41481 0.22221 -0.41481 L 0.20877 -0.39073 L 0.19833 -0.33888 L 0.19624 -0.3037 L 0.19415 -0.26666 L 0.19415 0.10371 L 0.19624 0.02778 L 0.20981 -0.03148 L 0.22338 -0.07222 L 0.23891 -0.09259 L 0.25052 -0.09814 L 0.262 -0.09814 L 0.27453 -0.07962 L 0.27766 -0.0537 L 0.2787 -0.0074 L 0.2787 0.06112 L 0.28497 0.08889 C 0.28745 0.0926 0.28927 0.09815 0.29227 0.10001 C 0.29462 0.10139 0.29723 0.09908 0.29958 0.09815 C 0.30063 0.09769 0.30271 0.0963 0.30271 0.0963 L 0.31211 0.08519 L 0.32672 0.0463 L 0.33716 0.00556 L 0.34029 -0.03518 L 0.34551 -0.05555 L 0.35908 -0.08333 L 0.37787 -0.09814 L 0.39144 -0.09814 L 0.40814 -0.08703 L 0.41336 -0.07407 L 0.39562 -0.09629 L 0.37578 -0.09814 C 0.37265 -0.09513 0.36952 -0.09212 0.36639 -0.08888 C 0.36534 -0.08773 0.36443 -0.08611 0.36326 -0.08518 C 0.36221 -0.08425 0.36012 -0.08333 0.36012 -0.08333 L 0.3476 -0.0574 L 0.34029 -0.03703 L 0.33716 -0.01111 L 0.33925 0.02964 L 0.34864 0.06297 L 0.36012 0.08519 L 0.37369 0.09815 L 0.39353 0.0963 C 0.3994 0.09075 0.40566 0.08612 0.41127 0.07964 C 0.41219 0.07848 0.41232 0.07408 0.41232 0.07408 L 0.42367 0.02964 L 0.42484 -0.02777 L 0.41754 -0.05925 L 0.41023 -0.07962 " pathEditMode="relative" ptsTypes="AAAAAAAAAAAAAAAAAAAAAfAAAAAAAAAAAAAAAAfffAAAAAAAAAAAAfffAAAAAAAAffAAAAA">
                                      <p:cBhvr>
                                        <p:cTn id="1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28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066800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Μ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4070" y="4403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8175" y="-4830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4070" y="-704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8820" y="-952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8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5.55556E-6 L -0.01123 -0.01667 L -0.0231 -0.0257 L -0.02872 -0.0257 L -0.03942 -0.0257 L -0.04751 -0.02223 L -0.05757 -0.01112 L -0.06579 0.00208 L -0.07075 0.01759 L -0.07636 0.03657 L -0.07949 0.06874 L -0.07767 0.10092 L -0.07388 0.11874 L -0.06631 0.14537 L -0.05691 0.16203 L -0.04503 0.17222 L -0.03446 0.1743 L -0.02128 0.17106 L -0.00496 0.15555 L 0.00692 0.12777 L 0.01201 0.10324 L 0.01384 0.0787 L 0.01253 0.05439 L 0.0094 0.02662 L 0.00313 0.00763 L -1.36144E-6 -5.55556E-6 Z " pathEditMode="relative" ptsTypes="AAAAAAAAAAAAAAAAAAAAAAAAAA">
                                      <p:cBhvr>
                                        <p:cTn id="11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4413E-6 3.33333E-6 L 0.00053 0.42778 " pathEditMode="relative" ptsTypes="AA">
                                      <p:cBhvr>
                                        <p:cTn id="2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7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-2.96296E-6 L 0.02037 -0.03703 L 0.03342 -0.07037 L 0.04387 -0.10555 L 0.04387 0.06112 L 0.04804 0.08612 L 0.05379 0.0963 L 0.0611 0.10186 L 0.0705 0.10278 L 0.0846 0.09537 L 0.09452 0.07686 L 0.10705 0.0426 L 0.11906 -0.00555 L 0.12481 -0.04074 L 0.12637 -0.10277 L 0.12637 0.06574 L 0.12951 0.08889 L 0.13734 0.10186 L 0.1483 0.10463 L 0.17285 0.09074 L 0.19896 0.06297 L 0.22507 0.02315 L 0.23969 -0.02222 L 0.24596 -0.05926 L 0.24334 -0.08426 L 0.23603 -0.09537 L 0.22246 -0.09814 L 0.20522 -0.08426 L 0.19165 -0.05463 L 0.18329 -0.01296 L 0.18016 0.02686 L 0.18538 0.06574 L 0.19426 0.08797 L 0.20731 0.10093 L 0.22089 0.10371 L 0.23812 0.09537 L 0.25327 0.08149 L 0.26423 0.05926 " pathEditMode="relative" ptsTypes="AAAAAAAAAAAAAAAAAAAAAAAAAAAAAAAAAAAAAA">
                                      <p:cBhvr>
                                        <p:cTn id="33" dur="17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5509E-7 5.55556E-6 L 0.01305 -0.01296 L 0.02715 -0.03425 L 0.03603 -0.02129 L 0.04595 -0.00555 L 0.05274 -0.00185 " pathEditMode="relative" ptsTypes="AAAA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37430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ι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118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ι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151</Words>
  <Application>Microsoft Macintosh PowerPoint</Application>
  <PresentationFormat>Widescreen</PresentationFormat>
  <Paragraphs>46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Arial</vt:lpstr>
      <vt:lpstr>Arial Rounded MT Bold</vt:lpstr>
      <vt:lpstr>Arial-Rounded</vt:lpstr>
      <vt:lpstr>Calibri</vt:lpstr>
      <vt:lpstr>HP001 4 hàng</vt:lpstr>
      <vt:lpstr>HP001 4H</vt:lpstr>
      <vt:lpstr>HP001 TD 4H</vt:lpstr>
      <vt:lpstr>Times New Roman</vt:lpstr>
      <vt:lpstr>字魂27号-布丁体</vt:lpstr>
      <vt:lpstr>思源黑体 CN Medium</vt:lpstr>
      <vt:lpstr>1_Office Theme</vt:lpstr>
      <vt:lpstr>自定义设计方案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Microsoft Office User</cp:lastModifiedBy>
  <cp:revision>121</cp:revision>
  <dcterms:created xsi:type="dcterms:W3CDTF">2011-09-30T13:18:00Z</dcterms:created>
  <dcterms:modified xsi:type="dcterms:W3CDTF">2025-12-21T13:26:52Z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