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4" r:id="rId1"/>
    <p:sldMasterId id="2147483687" r:id="rId2"/>
    <p:sldMasterId id="2147483807" r:id="rId3"/>
    <p:sldMasterId id="2147483832" r:id="rId4"/>
    <p:sldMasterId id="2147483844" r:id="rId5"/>
    <p:sldMasterId id="2147483858" r:id="rId6"/>
    <p:sldMasterId id="2147483882" r:id="rId7"/>
    <p:sldMasterId id="2147483894" r:id="rId8"/>
    <p:sldMasterId id="2147483906" r:id="rId9"/>
  </p:sldMasterIdLst>
  <p:notesMasterIdLst>
    <p:notesMasterId r:id="rId31"/>
  </p:notesMasterIdLst>
  <p:sldIdLst>
    <p:sldId id="2007577203" r:id="rId10"/>
    <p:sldId id="257" r:id="rId11"/>
    <p:sldId id="353" r:id="rId12"/>
    <p:sldId id="347" r:id="rId13"/>
    <p:sldId id="348" r:id="rId14"/>
    <p:sldId id="349" r:id="rId15"/>
    <p:sldId id="350" r:id="rId16"/>
    <p:sldId id="351" r:id="rId17"/>
    <p:sldId id="352" r:id="rId18"/>
    <p:sldId id="256" r:id="rId19"/>
    <p:sldId id="2007577197" r:id="rId20"/>
    <p:sldId id="2007577202" r:id="rId21"/>
    <p:sldId id="316" r:id="rId22"/>
    <p:sldId id="670" r:id="rId23"/>
    <p:sldId id="263" r:id="rId24"/>
    <p:sldId id="282" r:id="rId25"/>
    <p:sldId id="671" r:id="rId26"/>
    <p:sldId id="284" r:id="rId27"/>
    <p:sldId id="285" r:id="rId28"/>
    <p:sldId id="672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54" y="-82"/>
      </p:cViewPr>
      <p:guideLst>
        <p:guide orient="horz" pos="2160"/>
        <p:guide pos="3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16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nói</a:t>
            </a:r>
            <a:r>
              <a:rPr lang="en-US" baseline="0"/>
              <a:t> đến vđ lấn chiếm vỉa hè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342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13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F8991B5-C5AE-6B26-6B87-082CFF4DB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E1DE6BC-8689-E8EA-A05C-EC7E204D76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40DC211-4CD1-8C5F-97E9-14C38E5E9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F4338D5-DF4A-3676-202A-13DB7758C2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021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954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9967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912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13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07DEABC-F753-ACBA-6CB6-BA0A81BA43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72DC410-0E1B-8D56-0211-594E934674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F689BED-080C-A33A-BFDF-15921033CC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42DFEE3-C85E-5F8A-2D88-68E69E3AA2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35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1615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6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82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478A34C-8988-98FC-1D88-B9DBB0D9D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9EF3D82-13EE-C898-16FB-7B3CF783A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C295820-0E50-F1F4-2A10-EE7A7FE0FE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CF4F451-8BD0-30FC-FC1A-3AF53D4A1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468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92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64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26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85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66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378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255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3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5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30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96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859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96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125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630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45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208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83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77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73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314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45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044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1552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67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348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12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022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10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0997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5298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8788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51460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84882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615505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27291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901250"/>
      </p:ext>
    </p:extLst>
  </p:cSld>
  <p:clrMapOvr>
    <a:masterClrMapping/>
  </p:clrMapOvr>
  <p:transition spd="slow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16405"/>
      </p:ext>
    </p:extLst>
  </p:cSld>
  <p:clrMapOvr>
    <a:masterClrMapping/>
  </p:clrMapOvr>
  <p:transition spd="slow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460103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722290"/>
      </p:ext>
    </p:extLst>
  </p:cSld>
  <p:clrMapOvr>
    <a:masterClrMapping/>
  </p:clrMapOvr>
  <p:transition spd="slow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437937"/>
      </p:ext>
    </p:extLst>
  </p:cSld>
  <p:clrMapOvr>
    <a:masterClrMapping/>
  </p:clrMapOvr>
  <p:transition spd="slow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282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17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493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87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9413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75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334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44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565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535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680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59DFED-DA48-FEDC-727C-F184C7363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752F35-BE8A-3165-EEA7-9C675ED91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EDD93D-27F5-D271-231A-FE58AC30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D8F6CA-EF3D-A7B5-4AF7-DBC5CB96D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485159-ED64-09D2-37B2-E612E6B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1949312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416425-E4CF-6AAD-A784-E82E4386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5F2F86-4468-1E7B-ACFD-0209327BF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5FC0D8-2240-26D8-5BCA-0748B4E8D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1ECEA1-0B1A-D6CF-C9BA-FADB9E08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F6BEBB-9C91-871F-EC82-0AE9D6AB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390315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599F6A-31C1-B4F3-B526-0CBDD5E18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D26619-95FC-A4A2-DA43-BFC07BAD2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481E77-5A1F-7AB1-68DA-471317E3C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398A5-782D-749C-025F-56296890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B3C515-0C2D-F219-AE1B-E0F7CD0B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2930686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883DAF-CEF0-D0F0-55D7-4CECC3C2F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1EAF0-8EE7-A2A1-F9D6-682E79B6DC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42D8229-3168-C1CC-9C11-CA2F4ED592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8277F2-86AF-250C-D14B-2ECB43D3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9120217-D914-625C-ED49-EF5A3F049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78E705-90D1-3322-3F42-00FD7E885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7929541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7F7E47-F4B4-7F54-7D1B-5A650945E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58662D2-A0DB-8EDC-7443-AA34081F5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9C3A36-3E92-98AC-CB9B-49AD8EB94B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6B25FCD-7A9B-4010-05D7-5382E2BB0F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8F6BE47-ADB7-2A16-9C17-D1F680D6B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6644CBA-E466-3C73-022A-CD83B40BE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79DEDC9-C568-4AD7-D7A9-30AED805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9B1E6DF-DBD6-8A6D-AFE5-F2C2C68E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6848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191B9-E97B-AD00-52A8-4D946AE9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F40718-D92E-9215-1B07-A390CA76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59C5669-2747-FB92-A181-F99F1C6F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7CDB73-7258-D7A9-CFF5-A2FF9DDBF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4075502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9C7FC82-DBBB-CB9B-1A45-B10A32722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5976601-3A54-6CD9-B8DE-228C4D9D5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F22F146-2803-7B37-FAE2-4AB5C3F7F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261803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6EA546-AC04-FF4B-7481-F446E0DE8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CA9259-2C9C-9E6A-492C-9EC11A54F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6A6958-C1A4-F0BD-D52F-4D574D216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368D5BA-826A-E16D-337E-0CDB993B0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9930282-D5B1-CCDA-B67E-00AA9545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D90CEB2-29DA-A98C-8ED6-6FF7CF930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7691871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2868AE-BD2B-8C90-B60C-7F78A690C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EED1A09-A951-4CF5-4FA7-0AFB319D65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6F6EFED-4669-CBAB-0C4E-D70B3AD12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C1EEE1E-5589-29B2-0819-DC5882B5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390F5-1431-D39A-BC78-5905BC97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574E33E-C1F2-ED34-90D9-5AB40C5B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38517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34516D-61D7-9C7F-2DBC-18164A11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E56DBE-ED17-3382-E034-4AE31F7C1C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F20A78-D94E-F5D6-0197-AB1372135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1F5CDD-BF9A-3B66-85C6-4BEBEF109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8DC60D-A652-8C50-F0A0-1A0321AF4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697817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657D458-5F27-5714-58F8-C2C872E65C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39F88FC-AAAB-B7CE-5C2E-F468D1C8F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55E813-B7F2-C298-5801-5FD503478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7BB139-B483-DE1D-D32D-2B29C092C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ACDC7F-7726-B204-29DB-D637C57F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229896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619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449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445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672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328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CA39071-9BD6-65EA-52D4-038A6423EF7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74F3F7AE-C2CD-5FB2-BEED-8EACAC32BF13}"/>
              </a:ext>
            </a:extLst>
          </p:cNvPr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1C2129D-10E8-0DCC-B84F-DF8BEBBB775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960FBEB-F919-6C07-C86C-DAA3709ADDF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57C55DB-69A3-F4B0-1E0B-70118683492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9705EC5-E7AD-8E18-93AE-FAC0DD05D98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05F3456-2B02-4FC3-9B3D-9B550E85FD30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26F7CC-B513-AC8D-01A6-03CF969460F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7727134-EA97-8EDC-449E-90D35D8F28D8}"/>
              </a:ext>
            </a:extLst>
          </p:cNvPr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9FF41C9-0303-289A-F6E6-1287E3FA698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91D928C-3E8B-1485-B0BF-F5A13DDCC9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89A01B0-63A3-D285-81FE-AD676015DF0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38BF571-A5C5-9791-DFF7-6843CB00CA1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2" r:id="rId1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16B788-AA8D-CB4C-36A1-A38A069607F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836A665-7D25-CD3C-D5F7-D370B96B7637}"/>
              </a:ext>
            </a:extLst>
          </p:cNvPr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3FAFDAB-5A23-5FC5-D6E4-B07BE4311B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067B73F-17F9-761F-F555-4787DBE75E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227A9EA-BB45-6038-54BB-1157364F57E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22DDD9E-6E65-66C7-2506-01D6FFE1E04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6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9DA2393-EFC7-ECA6-24B8-509C8CE36B6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E20226D-C1EF-75A9-B10D-28CD9407E0B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11A0CF4-57D7-5E74-4EC7-73378BBB892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8C1B227-7E17-4E65-F4AB-B5909AC6CF8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F69B5F7-AD16-6C41-144E-27825BA257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6514929-30E8-0F86-6A73-F366C81AE85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1FD9950-C78F-CFB9-8B67-25AFAFB9631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389288B-CF9A-0C61-E2DA-8C782C7A2A7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0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76A62DE-6F36-ECC1-B705-4F142AD9250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DA4B459-6511-1685-7E8A-9305CEDDA98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B54666D-5545-B4A8-4E25-725C80ADF3F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BE33425-F65A-CDA3-2C85-BB58569115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0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xmlns="" id="{49C06C2E-378F-35D8-6609-7465C0C7866C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642CD20F-54C8-E547-8CA5-5894A8967F5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1929967-2AC4-96F5-CE8D-0AD0D61F9938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BD0CC-E3E2-4331-AA06-EBB8ADD6037D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431FCE-1242-5D89-0433-C5BD2264719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634F2D-4F96-4A1A-A648-518B1AFE05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5C88EA-6146-4807-6FFA-89D817DBB8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0BF830F5-AD20-1C19-1736-26DCA15B0622}"/>
              </a:ext>
            </a:extLst>
          </p:cNvPr>
          <p:cNvSpPr/>
          <p:nvPr userDrawn="1"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5AB87322-5D60-6D52-24B9-F3506DEF304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7F9F6A7-58F6-3E63-4521-5204297C115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4FE1CBB-34C8-D443-1731-411FA40BC9B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66BD751-CA19-DB9B-4DD7-53D4F93D2F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7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BE2FF3C-A215-9713-6804-73D1D98F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70F61A-222B-868D-45F3-418553AE1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14C3E4-1B67-7EC4-6738-CF988EAEF8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062F8B-C29A-4F4A-A8DB-6E1C63C8248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5B5977-6AC2-76F3-83FD-4C3537F37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92AA85-5C9B-BA8F-AD6D-918700D2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8E5AF5-9844-4B5F-877D-C7E57D294B62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DA0C697-0DFD-8B9D-7A22-1E4372969F5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34A67F9-91E0-0C48-170D-D932F84987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5338916"/>
            <a:ext cx="1410018" cy="1410018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D097D2C-4403-A3B3-D1BB-F23D8F2E76D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715" y="-2489632"/>
            <a:ext cx="1410018" cy="1410018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7459BB4-10B5-6C70-E087-54CCB62CBF4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48" y="7857525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4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99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9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84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11.png"/><Relationship Id="rId1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9.xml"/><Relationship Id="rId18" Type="http://schemas.openxmlformats.org/officeDocument/2006/relationships/slide" Target="slide10.xml"/><Relationship Id="rId3" Type="http://schemas.openxmlformats.org/officeDocument/2006/relationships/image" Target="../media/image20.png"/><Relationship Id="rId7" Type="http://schemas.openxmlformats.org/officeDocument/2006/relationships/slide" Target="slide5.xml"/><Relationship Id="rId12" Type="http://schemas.openxmlformats.org/officeDocument/2006/relationships/slide" Target="slide8.xml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3.svg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5" Type="http://schemas.openxmlformats.org/officeDocument/2006/relationships/image" Target="../media/image25.svg"/><Relationship Id="rId10" Type="http://schemas.openxmlformats.org/officeDocument/2006/relationships/slide" Target="slide6.xml"/><Relationship Id="rId19" Type="http://schemas.openxmlformats.org/officeDocument/2006/relationships/image" Target="../media/image16.gif"/><Relationship Id="rId4" Type="http://schemas.openxmlformats.org/officeDocument/2006/relationships/image" Target="../media/image21.svg"/><Relationship Id="rId9" Type="http://schemas.openxmlformats.org/officeDocument/2006/relationships/image" Target="../media/image14.sv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6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5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9.jpeg"/><Relationship Id="rId11" Type="http://schemas.openxmlformats.org/officeDocument/2006/relationships/image" Target="../media/image2.png"/><Relationship Id="rId5" Type="http://schemas.openxmlformats.org/officeDocument/2006/relationships/image" Target="../media/image28.jpeg"/><Relationship Id="rId10" Type="http://schemas.openxmlformats.org/officeDocument/2006/relationships/image" Target="../media/image26.png"/><Relationship Id="rId4" Type="http://schemas.openxmlformats.org/officeDocument/2006/relationships/image" Target="../media/image27.jpe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8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X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FB5092-2ECA-6C28-40CE-959FEE1D38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E3EB16-7182-B9AB-8A7D-FC23391404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xmlns="" id="{0CA49C2A-E4CD-6B33-8601-B949B5CB5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6242484D-FA09-5978-C548-1A95FCE90073}"/>
              </a:ext>
            </a:extLst>
          </p:cNvPr>
          <p:cNvSpPr/>
          <p:nvPr/>
        </p:nvSpPr>
        <p:spPr>
          <a:xfrm>
            <a:off x="-168775" y="2827782"/>
            <a:ext cx="4722487" cy="4076255"/>
          </a:xfrm>
          <a:custGeom>
            <a:avLst/>
            <a:gdLst/>
            <a:ahLst/>
            <a:cxnLst/>
            <a:rect l="l" t="t" r="r" b="b"/>
            <a:pathLst>
              <a:path w="3255843" h="2863785">
                <a:moveTo>
                  <a:pt x="0" y="0"/>
                </a:moveTo>
                <a:lnTo>
                  <a:pt x="3255843" y="0"/>
                </a:lnTo>
                <a:lnTo>
                  <a:pt x="3255843" y="2863785"/>
                </a:lnTo>
                <a:lnTo>
                  <a:pt x="0" y="28637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E01CF2-8A22-4B18-6C5F-8ECDF8834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928">
            <a:off x="10163512" y="465878"/>
            <a:ext cx="1008975" cy="908382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xmlns="" id="{A1B6C0ED-3C74-ABBE-A029-2916EAFB5108}"/>
              </a:ext>
            </a:extLst>
          </p:cNvPr>
          <p:cNvSpPr/>
          <p:nvPr/>
        </p:nvSpPr>
        <p:spPr>
          <a:xfrm>
            <a:off x="8860536" y="5125275"/>
            <a:ext cx="1668486" cy="1220724"/>
          </a:xfrm>
          <a:custGeom>
            <a:avLst/>
            <a:gdLst/>
            <a:ahLst/>
            <a:cxnLst/>
            <a:rect l="l" t="t" r="r" b="b"/>
            <a:pathLst>
              <a:path w="2837764" h="2666316">
                <a:moveTo>
                  <a:pt x="0" y="0"/>
                </a:moveTo>
                <a:lnTo>
                  <a:pt x="2837764" y="0"/>
                </a:lnTo>
                <a:lnTo>
                  <a:pt x="2837764" y="2666316"/>
                </a:lnTo>
                <a:lnTo>
                  <a:pt x="0" y="26663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70CCE7-CCDD-E901-AF4C-976BD0955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0536" y="604204"/>
            <a:ext cx="3182388" cy="1420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4F0504-5767-8334-E19B-A82A493A9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0059" y="1565099"/>
            <a:ext cx="2801981" cy="127931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14391B6-1411-C1F8-C929-48F503FDB7D0}"/>
              </a:ext>
            </a:extLst>
          </p:cNvPr>
          <p:cNvSpPr txBox="1">
            <a:spLocks/>
          </p:cNvSpPr>
          <p:nvPr/>
        </p:nvSpPr>
        <p:spPr>
          <a:xfrm>
            <a:off x="918369" y="256120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13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  </a:t>
            </a:r>
            <a:r>
              <a:rPr lang="en-US" sz="13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138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X  </a:t>
            </a:r>
            <a:r>
              <a:rPr lang="en-US" sz="138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endParaRPr lang="en-US" sz="13800" b="1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12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Content Placeholder 8" descr="A yellow wood floor with blue sky and clouds&#10;&#10;Description automatically generated">
            <a:extLst>
              <a:ext uri="{FF2B5EF4-FFF2-40B4-BE49-F238E27FC236}">
                <a16:creationId xmlns:a16="http://schemas.microsoft.com/office/drawing/2014/main" xmlns="" id="{299181C5-90B5-B6BC-D6D9-1EF693CB0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xmlns="" id="{BDB6E45E-9FED-6185-3A2A-1F7472155D13}"/>
              </a:ext>
            </a:extLst>
          </p:cNvPr>
          <p:cNvSpPr/>
          <p:nvPr/>
        </p:nvSpPr>
        <p:spPr>
          <a:xfrm>
            <a:off x="874544" y="2007435"/>
            <a:ext cx="2938503" cy="5518077"/>
          </a:xfrm>
          <a:custGeom>
            <a:avLst/>
            <a:gdLst/>
            <a:ahLst/>
            <a:cxnLst/>
            <a:rect l="l" t="t" r="r" b="b"/>
            <a:pathLst>
              <a:path w="1244794" h="2278799">
                <a:moveTo>
                  <a:pt x="0" y="0"/>
                </a:moveTo>
                <a:lnTo>
                  <a:pt x="1244794" y="0"/>
                </a:lnTo>
                <a:lnTo>
                  <a:pt x="1244794" y="2278798"/>
                </a:lnTo>
                <a:lnTo>
                  <a:pt x="0" y="2278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reeform 19">
            <a:extLst>
              <a:ext uri="{FF2B5EF4-FFF2-40B4-BE49-F238E27FC236}">
                <a16:creationId xmlns:a16="http://schemas.microsoft.com/office/drawing/2014/main" xmlns="" id="{179B0EA8-B546-DA7F-57C0-4AEEBC9410B1}"/>
              </a:ext>
            </a:extLst>
          </p:cNvPr>
          <p:cNvSpPr/>
          <p:nvPr/>
        </p:nvSpPr>
        <p:spPr>
          <a:xfrm>
            <a:off x="4011224" y="0"/>
            <a:ext cx="6230055" cy="4655387"/>
          </a:xfrm>
          <a:custGeom>
            <a:avLst/>
            <a:gdLst/>
            <a:ahLst/>
            <a:cxnLst/>
            <a:rect l="l" t="t" r="r" b="b"/>
            <a:pathLst>
              <a:path w="3749862" h="2517095">
                <a:moveTo>
                  <a:pt x="0" y="0"/>
                </a:moveTo>
                <a:lnTo>
                  <a:pt x="3749862" y="0"/>
                </a:lnTo>
                <a:lnTo>
                  <a:pt x="3749862" y="2517095"/>
                </a:lnTo>
                <a:lnTo>
                  <a:pt x="0" y="25170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40D3653-FD18-2788-1931-7DA7D239E29C}"/>
              </a:ext>
            </a:extLst>
          </p:cNvPr>
          <p:cNvSpPr txBox="1"/>
          <p:nvPr/>
        </p:nvSpPr>
        <p:spPr>
          <a:xfrm>
            <a:off x="4519422" y="1417320"/>
            <a:ext cx="539267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Tiết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1</a:t>
            </a:r>
            <a:endParaRPr kumimoji="0" lang="vi-VN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1345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xverse2Fmedia2Fd621e380-9d8b-4b15-9f28-ced1bd705862_seed1864969610">
            <a:hlinkClick r:id="" action="ppaction://media"/>
            <a:extLst>
              <a:ext uri="{FF2B5EF4-FFF2-40B4-BE49-F238E27FC236}">
                <a16:creationId xmlns:a16="http://schemas.microsoft.com/office/drawing/2014/main" xmlns="" id="{6A45FFCD-B282-A009-BE88-AB1EA62BF24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46428" cy="6858000"/>
          </a:xfrm>
          <a:prstGeom prst="rect">
            <a:avLst/>
          </a:prstGeom>
        </p:spPr>
      </p:pic>
      <p:pic>
        <p:nvPicPr>
          <p:cNvPr id="5" name="[hanhtrangso.nxbgd.vn] Audio_ Hà vẽ xe đẹp_HTS">
            <a:hlinkClick r:id="" action="ppaction://media"/>
            <a:extLst>
              <a:ext uri="{FF2B5EF4-FFF2-40B4-BE49-F238E27FC236}">
                <a16:creationId xmlns:a16="http://schemas.microsoft.com/office/drawing/2014/main" xmlns="" id="{A042F04B-8114-EA09-AB15-A1CE11E2F2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78120" y="2805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59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EE5EA2-2B00-64A5-BDDF-63C0BB192E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37"/>
          <a:stretch/>
        </p:blipFill>
        <p:spPr>
          <a:xfrm>
            <a:off x="448947" y="-21695"/>
            <a:ext cx="11111771" cy="576801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317CB2F3-037A-A958-599A-93519108AD8C}"/>
              </a:ext>
            </a:extLst>
          </p:cNvPr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37BEF76-971A-33E1-A34C-856AAC9ADC2C}"/>
              </a:ext>
            </a:extLst>
          </p:cNvPr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10" name="Rounded Rectangle 3">
              <a:extLst>
                <a:ext uri="{FF2B5EF4-FFF2-40B4-BE49-F238E27FC236}">
                  <a16:creationId xmlns:a16="http://schemas.microsoft.com/office/drawing/2014/main" xmlns="" id="{F31930CB-3941-7A20-69C2-709F2E5A6709}"/>
                </a:ext>
              </a:extLst>
            </p:cNvPr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4BCFD7DF-C49D-0A32-1229-45403374CA1E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A8069350-CE31-32D0-B650-7680883B598C}"/>
              </a:ext>
            </a:extLst>
          </p:cNvPr>
          <p:cNvSpPr txBox="1">
            <a:spLocks/>
          </p:cNvSpPr>
          <p:nvPr/>
        </p:nvSpPr>
        <p:spPr>
          <a:xfrm>
            <a:off x="6825" y="5357859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vẽ</a:t>
            </a: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đạp</a:t>
            </a:r>
            <a:r>
              <a:rPr lang="en-US" sz="6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F9E20513-02A7-EEDD-D72C-094487829269}"/>
              </a:ext>
            </a:extLst>
          </p:cNvPr>
          <p:cNvSpPr txBox="1">
            <a:spLocks/>
          </p:cNvSpPr>
          <p:nvPr/>
        </p:nvSpPr>
        <p:spPr>
          <a:xfrm>
            <a:off x="4322692" y="574614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8E830FB-C117-BF50-3F9F-2A2A8E42E53E}"/>
              </a:ext>
            </a:extLst>
          </p:cNvPr>
          <p:cNvSpPr txBox="1">
            <a:spLocks/>
          </p:cNvSpPr>
          <p:nvPr/>
        </p:nvSpPr>
        <p:spPr>
          <a:xfrm>
            <a:off x="5351392" y="574614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63F176F-1335-ADA6-F960-53574E8FCC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5766E2B3-F52A-78C9-3CAB-E09E3317FE81}"/>
              </a:ext>
            </a:extLst>
          </p:cNvPr>
          <p:cNvSpPr txBox="1">
            <a:spLocks/>
          </p:cNvSpPr>
          <p:nvPr/>
        </p:nvSpPr>
        <p:spPr>
          <a:xfrm>
            <a:off x="1068902" y="1314674"/>
            <a:ext cx="396392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6B50774-64DB-6080-BE21-18E657DF7F5B}"/>
              </a:ext>
            </a:extLst>
          </p:cNvPr>
          <p:cNvSpPr txBox="1">
            <a:spLocks/>
          </p:cNvSpPr>
          <p:nvPr/>
        </p:nvSpPr>
        <p:spPr>
          <a:xfrm>
            <a:off x="11280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ADC874A-5616-432A-5D94-162917E52948}"/>
              </a:ext>
            </a:extLst>
          </p:cNvPr>
          <p:cNvSpPr txBox="1">
            <a:spLocks/>
          </p:cNvSpPr>
          <p:nvPr/>
        </p:nvSpPr>
        <p:spPr>
          <a:xfrm>
            <a:off x="3102399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794CC4F-32E1-4053-DD09-487A83792DCB}"/>
              </a:ext>
            </a:extLst>
          </p:cNvPr>
          <p:cNvSpPr txBox="1">
            <a:spLocks/>
          </p:cNvSpPr>
          <p:nvPr/>
        </p:nvSpPr>
        <p:spPr>
          <a:xfrm>
            <a:off x="1128099" y="3630772"/>
            <a:ext cx="3904626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ẽ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16B87C2E-9159-2CE3-691A-C36EE952D6CE}"/>
              </a:ext>
            </a:extLst>
          </p:cNvPr>
          <p:cNvSpPr txBox="1">
            <a:spLocks/>
          </p:cNvSpPr>
          <p:nvPr/>
        </p:nvSpPr>
        <p:spPr>
          <a:xfrm>
            <a:off x="7112817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DAEEB63F-A101-006B-960E-A3ED1A27ECA7}"/>
              </a:ext>
            </a:extLst>
          </p:cNvPr>
          <p:cNvSpPr txBox="1">
            <a:spLocks/>
          </p:cNvSpPr>
          <p:nvPr/>
        </p:nvSpPr>
        <p:spPr>
          <a:xfrm>
            <a:off x="9089260" y="2303331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BB770D63-C4A2-E9D6-0B7A-617910D15314}"/>
              </a:ext>
            </a:extLst>
          </p:cNvPr>
          <p:cNvSpPr txBox="1">
            <a:spLocks/>
          </p:cNvSpPr>
          <p:nvPr/>
        </p:nvSpPr>
        <p:spPr>
          <a:xfrm>
            <a:off x="7112817" y="3630772"/>
            <a:ext cx="3905275" cy="13222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793819A-6D1A-FC46-5AC8-FD1521EE8177}"/>
              </a:ext>
            </a:extLst>
          </p:cNvPr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F00680A-92D3-67F2-A6BD-C0CC5E2DD061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F266494-ED59-12D8-29A0-F4B58C405C6B}"/>
              </a:ext>
            </a:extLst>
          </p:cNvPr>
          <p:cNvSpPr txBox="1">
            <a:spLocks/>
          </p:cNvSpPr>
          <p:nvPr/>
        </p:nvSpPr>
        <p:spPr>
          <a:xfrm>
            <a:off x="4131844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63ACA358-BA84-EF9D-FD92-DDBDF9F100CC}"/>
              </a:ext>
            </a:extLst>
          </p:cNvPr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xỉa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49496E0A-8BE6-F413-6D4F-1816B03C45E6}"/>
              </a:ext>
            </a:extLst>
          </p:cNvPr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xứ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910B3D7-F7EA-11EC-1863-5D9EA6A7B668}"/>
              </a:ext>
            </a:extLst>
          </p:cNvPr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xưa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5A5DB68-C817-99CF-546F-851DF947EC14}"/>
              </a:ext>
            </a:extLst>
          </p:cNvPr>
          <p:cNvSpPr txBox="1">
            <a:spLocks/>
          </p:cNvSpPr>
          <p:nvPr/>
        </p:nvSpPr>
        <p:spPr>
          <a:xfrm>
            <a:off x="8406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263A4E8C-0618-C94D-C0D3-C3D7CEFC47EB}"/>
              </a:ext>
            </a:extLst>
          </p:cNvPr>
          <p:cNvSpPr txBox="1">
            <a:spLocks/>
          </p:cNvSpPr>
          <p:nvPr/>
        </p:nvSpPr>
        <p:spPr>
          <a:xfrm>
            <a:off x="2104231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044688B-DEE1-1DC4-4379-895539B4EB97}"/>
              </a:ext>
            </a:extLst>
          </p:cNvPr>
          <p:cNvSpPr txBox="1">
            <a:spLocks/>
          </p:cNvSpPr>
          <p:nvPr/>
        </p:nvSpPr>
        <p:spPr>
          <a:xfrm>
            <a:off x="389969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D7219A23-CF0D-06C1-9205-669EB587CEBD}"/>
              </a:ext>
            </a:extLst>
          </p:cNvPr>
          <p:cNvSpPr txBox="1">
            <a:spLocks/>
          </p:cNvSpPr>
          <p:nvPr/>
        </p:nvSpPr>
        <p:spPr>
          <a:xfrm>
            <a:off x="605238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FD7A4E37-AC43-6340-7396-A48194D1C608}"/>
              </a:ext>
            </a:extLst>
          </p:cNvPr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8777436-4C4B-3AE9-A7EA-74DE0910F43A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23" name="Rounded Rectangle 34">
              <a:extLst>
                <a:ext uri="{FF2B5EF4-FFF2-40B4-BE49-F238E27FC236}">
                  <a16:creationId xmlns:a16="http://schemas.microsoft.com/office/drawing/2014/main" xmlns="" id="{E2C3B73A-678E-DF44-1C85-01771116C160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66BE6257-C077-806C-C7A7-7661BD05D470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6597265F-BD41-DC59-4304-A2A6DC662226}"/>
              </a:ext>
            </a:extLst>
          </p:cNvPr>
          <p:cNvSpPr txBox="1">
            <a:spLocks/>
          </p:cNvSpPr>
          <p:nvPr/>
        </p:nvSpPr>
        <p:spPr>
          <a:xfrm>
            <a:off x="9704955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63FAF868-F2CB-51F1-98B2-23A96E2D7184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47773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9" y="322264"/>
            <a:ext cx="12204700" cy="621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91153" y="5439506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 vẽ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56050" y="5441680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08612" y="5441680"/>
            <a:ext cx="2105726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pic>
        <p:nvPicPr>
          <p:cNvPr id="13314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2590800" y="609600"/>
            <a:ext cx="6599938" cy="428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53527" y="5437625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vỉa hè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620580" y="5437625"/>
            <a:ext cx="227797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</a:t>
            </a:r>
          </a:p>
        </p:txBody>
      </p:sp>
      <p:pic>
        <p:nvPicPr>
          <p:cNvPr id="14338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703" y="438150"/>
            <a:ext cx="674369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iành lại vỉa hè cho giao thông tại TP.HCM | Tài chính - Kinh doanh | Thanh  N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442" y="372736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98280" y="5410201"/>
            <a:ext cx="476684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lu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993850" y="5413963"/>
            <a:ext cx="215657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pic>
        <p:nvPicPr>
          <p:cNvPr id="15362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2561486" y="151334"/>
            <a:ext cx="6963515" cy="4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2800" y="5439506"/>
            <a:ext cx="516331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 xã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526680" y="5439506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2" name="AutoShape 2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Cổng thông tin điện tử Thị xã Hồng Lĩnh - tỉnh Hà Tĩnh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390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3308"/>
            <a:ext cx="8192896" cy="46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A9D8CA8-0DD4-5D05-539D-856302FA5B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video game&#10;&#10;Description automatically generated">
            <a:extLst>
              <a:ext uri="{FF2B5EF4-FFF2-40B4-BE49-F238E27FC236}">
                <a16:creationId xmlns:a16="http://schemas.microsoft.com/office/drawing/2014/main" xmlns="" id="{C2A835E4-84DE-4350-2C98-D8877D356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xmlns="" id="{BFA0908E-8721-3AE1-05B8-A6C1F20ED8AC}"/>
              </a:ext>
            </a:extLst>
          </p:cNvPr>
          <p:cNvSpPr/>
          <p:nvPr/>
        </p:nvSpPr>
        <p:spPr>
          <a:xfrm>
            <a:off x="7188484" y="2450592"/>
            <a:ext cx="5003516" cy="4407408"/>
          </a:xfrm>
          <a:custGeom>
            <a:avLst/>
            <a:gdLst/>
            <a:ahLst/>
            <a:cxnLst/>
            <a:rect l="l" t="t" r="r" b="b"/>
            <a:pathLst>
              <a:path w="3705034" h="3282043">
                <a:moveTo>
                  <a:pt x="0" y="0"/>
                </a:moveTo>
                <a:lnTo>
                  <a:pt x="3705035" y="0"/>
                </a:lnTo>
                <a:lnTo>
                  <a:pt x="3705035" y="3282043"/>
                </a:lnTo>
                <a:lnTo>
                  <a:pt x="0" y="32820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215FAEE-1B21-536C-D38D-451A919DF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643" y="1282862"/>
            <a:ext cx="7736509" cy="20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49355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527" y="4014413"/>
            <a:ext cx="42678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Hồng Lĩnh (Hà Tĩnh): Quyết tâm đạt tăng trưởng 11% trong năm 2021 | Đảng  Cộng sản Việt Nam - Đại hội XII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191" y="2667000"/>
            <a:ext cx="2440554" cy="137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Xe lu 2 bánh thép CLG613T | www.xemaychuyendu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2" b="15072"/>
          <a:stretch/>
        </p:blipFill>
        <p:spPr bwMode="auto">
          <a:xfrm>
            <a:off x="6186146" y="2667000"/>
            <a:ext cx="2002974" cy="14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690" y="4069042"/>
            <a:ext cx="393988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Không gian vỉa hè - Nét văn minh của đô thị | Hội Kiến Trúc Sư Việt Na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2717005"/>
            <a:ext cx="2093978" cy="139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282" y="4081021"/>
            <a:ext cx="383886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Vở vẽ A4 Hồng Hà 0236 | Shopee Việt Na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0" b="19446"/>
          <a:stretch/>
        </p:blipFill>
        <p:spPr bwMode="auto">
          <a:xfrm>
            <a:off x="192992" y="2627857"/>
            <a:ext cx="2375697" cy="15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0019" y="4081021"/>
            <a:ext cx="35817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53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2" y="5181600"/>
            <a:ext cx="11222230" cy="193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16" y="0"/>
            <a:ext cx="11095182" cy="5647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xmlns="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xmlns="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xmlns="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xmlns="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C520649-8734-0F75-3E48-81F8D1B2E5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xmlns="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B77009F-E606-530D-90E2-EBE240384D4A}"/>
              </a:ext>
            </a:extLst>
          </p:cNvPr>
          <p:cNvSpPr/>
          <p:nvPr/>
        </p:nvSpPr>
        <p:spPr>
          <a:xfrm rot="-1840342">
            <a:off x="3986219" y="2323883"/>
            <a:ext cx="1287672" cy="817946"/>
          </a:xfrm>
          <a:custGeom>
            <a:avLst/>
            <a:gdLst/>
            <a:ahLst/>
            <a:cxnLst/>
            <a:rect l="l" t="t" r="r" b="b"/>
            <a:pathLst>
              <a:path w="2015469" h="1177921">
                <a:moveTo>
                  <a:pt x="0" y="0"/>
                </a:moveTo>
                <a:lnTo>
                  <a:pt x="2015469" y="0"/>
                </a:lnTo>
                <a:lnTo>
                  <a:pt x="2015469" y="1177921"/>
                </a:lnTo>
                <a:lnTo>
                  <a:pt x="0" y="1177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xmlns="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xmlns="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xmlns="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30495 0.40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920" y="45144"/>
            <a:ext cx="12271463" cy="676771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920" y="45144"/>
            <a:ext cx="12271463" cy="67677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920" y="45144"/>
            <a:ext cx="12271463" cy="67677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 nhà</a:t>
            </a:r>
            <a:endParaRPr lang="en-US" sz="7200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89F51C5-5514-9294-936C-E02843C28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920" y="45144"/>
            <a:ext cx="12271463" cy="67677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B9919B5-6DE0-3732-A33E-6A2C990441E1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D4BD0242-0FE4-601D-076B-15B264CC9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79064C7-2ED3-7921-7F9B-2921E98F4B57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7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khế</a:t>
            </a:r>
            <a:endParaRPr lang="en-US" sz="7200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05785E-B1DD-3D5E-E828-376ED2D0F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1920" y="45144"/>
            <a:ext cx="12271463" cy="67677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47491B7D-0B73-D599-68AC-60532A6EE93D}"/>
              </a:ext>
            </a:extLst>
          </p:cNvPr>
          <p:cNvSpPr txBox="1">
            <a:spLocks/>
          </p:cNvSpPr>
          <p:nvPr/>
        </p:nvSpPr>
        <p:spPr>
          <a:xfrm>
            <a:off x="685518" y="18138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pha trà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BB246942-FABF-E93A-5690-423F76580F15}"/>
              </a:ext>
            </a:extLst>
          </p:cNvPr>
          <p:cNvSpPr txBox="1">
            <a:spLocks/>
          </p:cNvSpPr>
          <p:nvPr/>
        </p:nvSpPr>
        <p:spPr>
          <a:xfrm>
            <a:off x="685518" y="3033062"/>
            <a:ext cx="3566601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87317357-AB6B-1E5A-1116-82860C97D905}"/>
              </a:ext>
            </a:extLst>
          </p:cNvPr>
          <p:cNvSpPr txBox="1">
            <a:spLocks/>
          </p:cNvSpPr>
          <p:nvPr/>
        </p:nvSpPr>
        <p:spPr>
          <a:xfrm>
            <a:off x="670719" y="4328461"/>
            <a:ext cx="358140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 nhà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0A46B4E4-32AE-E630-4C79-B5AF840D09FE}"/>
              </a:ext>
            </a:extLst>
          </p:cNvPr>
          <p:cNvSpPr txBox="1">
            <a:spLocks/>
          </p:cNvSpPr>
          <p:nvPr/>
        </p:nvSpPr>
        <p:spPr>
          <a:xfrm>
            <a:off x="673209" y="5547661"/>
            <a:ext cx="3578910" cy="794360"/>
          </a:xfrm>
          <a:prstGeom prst="rect">
            <a:avLst/>
          </a:prstGeom>
          <a:solidFill>
            <a:srgbClr val="FFC000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khế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AE2D82C8-46C8-B3B5-BD5B-A63C517C00DA}"/>
              </a:ext>
            </a:extLst>
          </p:cNvPr>
          <p:cNvSpPr/>
          <p:nvPr/>
        </p:nvSpPr>
        <p:spPr>
          <a:xfrm>
            <a:off x="4260960" y="1845899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4E969FA-F318-6D16-8D64-7E0B720A928A}"/>
              </a:ext>
            </a:extLst>
          </p:cNvPr>
          <p:cNvSpPr/>
          <p:nvPr/>
        </p:nvSpPr>
        <p:spPr>
          <a:xfrm>
            <a:off x="4269034" y="3079613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1C680CA-8F4A-7557-32DE-AB7FFB0042F8}"/>
              </a:ext>
            </a:extLst>
          </p:cNvPr>
          <p:cNvSpPr/>
          <p:nvPr/>
        </p:nvSpPr>
        <p:spPr>
          <a:xfrm>
            <a:off x="4260960" y="43604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37843847-F3E8-FCCC-23B8-31374FADED07}"/>
              </a:ext>
            </a:extLst>
          </p:cNvPr>
          <p:cNvSpPr/>
          <p:nvPr/>
        </p:nvSpPr>
        <p:spPr>
          <a:xfrm>
            <a:off x="4260960" y="5579698"/>
            <a:ext cx="705377" cy="7071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4</a:t>
            </a:r>
          </a:p>
        </p:txBody>
      </p:sp>
      <p:pic>
        <p:nvPicPr>
          <p:cNvPr id="33" name="Picture 2" descr="Nằm mơ thấy cây khế, quả khế có may mắn không?">
            <a:extLst>
              <a:ext uri="{FF2B5EF4-FFF2-40B4-BE49-F238E27FC236}">
                <a16:creationId xmlns:a16="http://schemas.microsoft.com/office/drawing/2014/main" xmlns="" id="{056A1E36-AEE3-2A5E-1C1F-393BB9A36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85142"/>
            <a:ext cx="2223277" cy="166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ách pha trà ngon | Kiến thức về trà - Trà Việt | Các loại trà ngon">
            <a:extLst>
              <a:ext uri="{FF2B5EF4-FFF2-40B4-BE49-F238E27FC236}">
                <a16:creationId xmlns:a16="http://schemas.microsoft.com/office/drawing/2014/main" xmlns="" id="{3616C514-E9BB-8979-8F36-9847D6506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1870615"/>
            <a:ext cx="2223277" cy="148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ỒN THƠ QUÊ HƯƠNG - GIÁO PHẬN BAN MÊ THUỘT">
            <a:extLst>
              <a:ext uri="{FF2B5EF4-FFF2-40B4-BE49-F238E27FC236}">
                <a16:creationId xmlns:a16="http://schemas.microsoft.com/office/drawing/2014/main" xmlns="" id="{CBEE79D8-73EC-7DA2-C8AC-BE27B0E23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9" y="3513723"/>
            <a:ext cx="2223277" cy="15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Giới Thiệu Phố Cổ Hội An Đà Nẵng">
            <a:extLst>
              <a:ext uri="{FF2B5EF4-FFF2-40B4-BE49-F238E27FC236}">
                <a16:creationId xmlns:a16="http://schemas.microsoft.com/office/drawing/2014/main" xmlns="" id="{125DA6FA-750C-6B56-CFD8-04D598F05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2"/>
          <a:stretch/>
        </p:blipFill>
        <p:spPr bwMode="auto">
          <a:xfrm>
            <a:off x="8824118" y="5162550"/>
            <a:ext cx="2223277" cy="166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CEBE7BA9-0E3B-2F93-FA32-4BE831041F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7" t="65662" r="50000" b="12554"/>
          <a:stretch/>
        </p:blipFill>
        <p:spPr>
          <a:xfrm>
            <a:off x="7619591" y="5483192"/>
            <a:ext cx="1033485" cy="112245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9A4516FF-C2A9-CCAA-C9B8-3C1252D46BC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5834" r="71436" b="73226"/>
          <a:stretch/>
        </p:blipFill>
        <p:spPr>
          <a:xfrm>
            <a:off x="7604897" y="2072256"/>
            <a:ext cx="1084230" cy="10789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5600E3D-6513-2DEB-1461-1844E50316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4" t="8644" r="50000" b="73227"/>
          <a:stretch/>
        </p:blipFill>
        <p:spPr>
          <a:xfrm>
            <a:off x="7619591" y="513444"/>
            <a:ext cx="1022696" cy="9340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1213DD02-2140-DE72-B190-EF1AE59C15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7" t="26773" r="6563" b="55449"/>
          <a:stretch/>
        </p:blipFill>
        <p:spPr>
          <a:xfrm>
            <a:off x="7588823" y="3794607"/>
            <a:ext cx="1116378" cy="916004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xmlns="" id="{B36986F4-2ABB-404E-0B6F-D67968CD01BF}"/>
              </a:ext>
            </a:extLst>
          </p:cNvPr>
          <p:cNvCxnSpPr>
            <a:stCxn id="29" idx="6"/>
            <a:endCxn id="38" idx="1"/>
          </p:cNvCxnSpPr>
          <p:nvPr/>
        </p:nvCxnSpPr>
        <p:spPr>
          <a:xfrm>
            <a:off x="4966337" y="2199462"/>
            <a:ext cx="2638560" cy="41224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xmlns="" id="{1FD7B7A8-1B53-A7E6-E23E-97356EBAD2AA}"/>
              </a:ext>
            </a:extLst>
          </p:cNvPr>
          <p:cNvCxnSpPr>
            <a:endCxn id="37" idx="1"/>
          </p:cNvCxnSpPr>
          <p:nvPr/>
        </p:nvCxnSpPr>
        <p:spPr>
          <a:xfrm>
            <a:off x="4935182" y="3471599"/>
            <a:ext cx="2684409" cy="2572819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1AC3EC47-4CB5-18FE-1204-E3B7276EE4FB}"/>
              </a:ext>
            </a:extLst>
          </p:cNvPr>
          <p:cNvCxnSpPr/>
          <p:nvPr/>
        </p:nvCxnSpPr>
        <p:spPr>
          <a:xfrm flipV="1">
            <a:off x="4935182" y="4328461"/>
            <a:ext cx="2622486" cy="369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xmlns="" id="{3B83885D-6A4B-B8B1-835D-354CBB7DADA5}"/>
              </a:ext>
            </a:extLst>
          </p:cNvPr>
          <p:cNvCxnSpPr>
            <a:endCxn id="39" idx="1"/>
          </p:cNvCxnSpPr>
          <p:nvPr/>
        </p:nvCxnSpPr>
        <p:spPr>
          <a:xfrm flipV="1">
            <a:off x="4948280" y="980493"/>
            <a:ext cx="2671311" cy="496854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wicker basket with a black background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xmlns="" id="{2C71DC51-291D-29C4-F6F0-BB41C7DAFC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919" y="0"/>
            <a:ext cx="2105485" cy="154172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329A2E7-7072-89D7-39CB-8680ACE027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2434" y="0"/>
            <a:ext cx="1410018" cy="141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84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191</Words>
  <Application>Microsoft Office PowerPoint</Application>
  <PresentationFormat>Custom</PresentationFormat>
  <Paragraphs>81</Paragraphs>
  <Slides>21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2_Default Design</vt:lpstr>
      <vt:lpstr>3_Default Design</vt:lpstr>
      <vt:lpstr>5_Office Theme</vt:lpstr>
      <vt:lpstr>1_Office Theme</vt:lpstr>
      <vt:lpstr>Custom Design</vt:lpstr>
      <vt:lpstr>自定义设计方案</vt:lpstr>
      <vt:lpstr>3_Office Theme</vt:lpstr>
      <vt:lpstr>2_Office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ismail - [2010]</cp:lastModifiedBy>
  <cp:revision>102</cp:revision>
  <dcterms:created xsi:type="dcterms:W3CDTF">2020-08-13T09:32:00Z</dcterms:created>
  <dcterms:modified xsi:type="dcterms:W3CDTF">2025-12-21T09:54:57Z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