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99" r:id="rId3"/>
    <p:sldMasterId id="2147483711" r:id="rId4"/>
  </p:sldMasterIdLst>
  <p:notesMasterIdLst>
    <p:notesMasterId r:id="rId16"/>
  </p:notesMasterIdLst>
  <p:sldIdLst>
    <p:sldId id="592" r:id="rId5"/>
    <p:sldId id="590" r:id="rId6"/>
    <p:sldId id="273" r:id="rId7"/>
    <p:sldId id="323" r:id="rId8"/>
    <p:sldId id="271" r:id="rId9"/>
    <p:sldId id="313" r:id="rId10"/>
    <p:sldId id="314" r:id="rId11"/>
    <p:sldId id="315" r:id="rId12"/>
    <p:sldId id="591" r:id="rId13"/>
    <p:sldId id="284" r:id="rId14"/>
    <p:sldId id="28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90421" autoAdjust="0"/>
  </p:normalViewPr>
  <p:slideViewPr>
    <p:cSldViewPr snapToGrid="0">
      <p:cViewPr varScale="1">
        <p:scale>
          <a:sx n="107" d="100"/>
          <a:sy n="107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4785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29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3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80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19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1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56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7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2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17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22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2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23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6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2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0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19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8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29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715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98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9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19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5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95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28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81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57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66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90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34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560B06-ADFE-FC03-F6FC-B941E5BE5762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A163ED6-098F-ACF8-9DC6-663AD6367B64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D258653-1EEC-9590-7D1C-3FCCC0A40C2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50C30F-B8B2-6CF0-7CAC-45CD0AA2E445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DD4530D0-56DE-1894-3DE4-12BA5A7F8F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398356-9058-34D8-BD1F-DDB06A6C57D7}"/>
              </a:ext>
            </a:extLst>
          </p:cNvPr>
          <p:cNvSpPr/>
          <p:nvPr userDrawn="1"/>
        </p:nvSpPr>
        <p:spPr>
          <a:xfrm>
            <a:off x="265471" y="226142"/>
            <a:ext cx="11651226" cy="6339250"/>
          </a:xfrm>
          <a:custGeom>
            <a:avLst/>
            <a:gdLst>
              <a:gd name="connsiteX0" fmla="*/ 0 w 11651226"/>
              <a:gd name="connsiteY0" fmla="*/ 341939 h 6339250"/>
              <a:gd name="connsiteX1" fmla="*/ 341939 w 11651226"/>
              <a:gd name="connsiteY1" fmla="*/ 0 h 6339250"/>
              <a:gd name="connsiteX2" fmla="*/ 11309287 w 11651226"/>
              <a:gd name="connsiteY2" fmla="*/ 0 h 6339250"/>
              <a:gd name="connsiteX3" fmla="*/ 11651226 w 11651226"/>
              <a:gd name="connsiteY3" fmla="*/ 341939 h 6339250"/>
              <a:gd name="connsiteX4" fmla="*/ 11651226 w 11651226"/>
              <a:gd name="connsiteY4" fmla="*/ 5997311 h 6339250"/>
              <a:gd name="connsiteX5" fmla="*/ 11309287 w 11651226"/>
              <a:gd name="connsiteY5" fmla="*/ 6339250 h 6339250"/>
              <a:gd name="connsiteX6" fmla="*/ 341939 w 11651226"/>
              <a:gd name="connsiteY6" fmla="*/ 6339250 h 6339250"/>
              <a:gd name="connsiteX7" fmla="*/ 0 w 11651226"/>
              <a:gd name="connsiteY7" fmla="*/ 5997311 h 6339250"/>
              <a:gd name="connsiteX8" fmla="*/ 0 w 11651226"/>
              <a:gd name="connsiteY8" fmla="*/ 341939 h 633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1226" h="6339250" fill="none" extrusionOk="0">
                <a:moveTo>
                  <a:pt x="0" y="341939"/>
                </a:moveTo>
                <a:cubicBezTo>
                  <a:pt x="1263" y="187280"/>
                  <a:pt x="162237" y="15350"/>
                  <a:pt x="341939" y="0"/>
                </a:cubicBezTo>
                <a:cubicBezTo>
                  <a:pt x="3264961" y="72427"/>
                  <a:pt x="8913879" y="61419"/>
                  <a:pt x="11309287" y="0"/>
                </a:cubicBezTo>
                <a:cubicBezTo>
                  <a:pt x="11496638" y="-10304"/>
                  <a:pt x="11628409" y="146189"/>
                  <a:pt x="11651226" y="341939"/>
                </a:cubicBezTo>
                <a:cubicBezTo>
                  <a:pt x="11752102" y="1304582"/>
                  <a:pt x="11543913" y="3179236"/>
                  <a:pt x="11651226" y="5997311"/>
                </a:cubicBezTo>
                <a:cubicBezTo>
                  <a:pt x="11654068" y="6171735"/>
                  <a:pt x="11473183" y="6311278"/>
                  <a:pt x="11309287" y="6339250"/>
                </a:cubicBezTo>
                <a:cubicBezTo>
                  <a:pt x="6752773" y="6369077"/>
                  <a:pt x="4213089" y="6259944"/>
                  <a:pt x="341939" y="6339250"/>
                </a:cubicBezTo>
                <a:cubicBezTo>
                  <a:pt x="168821" y="6337472"/>
                  <a:pt x="-11281" y="6188390"/>
                  <a:pt x="0" y="5997311"/>
                </a:cubicBezTo>
                <a:cubicBezTo>
                  <a:pt x="50037" y="3617635"/>
                  <a:pt x="770" y="2948329"/>
                  <a:pt x="0" y="341939"/>
                </a:cubicBezTo>
                <a:close/>
              </a:path>
              <a:path w="11651226" h="6339250" stroke="0" extrusionOk="0">
                <a:moveTo>
                  <a:pt x="0" y="341939"/>
                </a:moveTo>
                <a:cubicBezTo>
                  <a:pt x="6306" y="154810"/>
                  <a:pt x="166348" y="27621"/>
                  <a:pt x="341939" y="0"/>
                </a:cubicBezTo>
                <a:cubicBezTo>
                  <a:pt x="2074867" y="123000"/>
                  <a:pt x="7337782" y="-96860"/>
                  <a:pt x="11309287" y="0"/>
                </a:cubicBezTo>
                <a:cubicBezTo>
                  <a:pt x="11494786" y="-2553"/>
                  <a:pt x="11666293" y="122715"/>
                  <a:pt x="11651226" y="341939"/>
                </a:cubicBezTo>
                <a:cubicBezTo>
                  <a:pt x="11654399" y="1931473"/>
                  <a:pt x="11745493" y="5422749"/>
                  <a:pt x="11651226" y="5997311"/>
                </a:cubicBezTo>
                <a:cubicBezTo>
                  <a:pt x="11616532" y="6198728"/>
                  <a:pt x="11468703" y="6334433"/>
                  <a:pt x="11309287" y="6339250"/>
                </a:cubicBezTo>
                <a:cubicBezTo>
                  <a:pt x="8860989" y="6178543"/>
                  <a:pt x="2313197" y="6378917"/>
                  <a:pt x="341939" y="6339250"/>
                </a:cubicBezTo>
                <a:cubicBezTo>
                  <a:pt x="121477" y="6332865"/>
                  <a:pt x="-27520" y="6173691"/>
                  <a:pt x="0" y="5997311"/>
                </a:cubicBezTo>
                <a:cubicBezTo>
                  <a:pt x="32216" y="4277824"/>
                  <a:pt x="57206" y="1307367"/>
                  <a:pt x="0" y="341939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E73F24-95E3-369C-057B-91C2D3FA69E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037411-9F6F-3E5C-D32D-A6D7A778677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0786E0-B471-9386-58AF-302C57B72E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B1DEBA-ABC5-3776-7A7A-BAE7CC84A7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BEB6E4D-41F0-9FC1-E6B8-659EECA4B7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9FD7A-76DE-9816-8697-6EC8C07F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6C8F7-9523-4E3F-E8D9-5DA3CB38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A3C3-8D6D-BC96-E4F7-89F8D7986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62927-F1F5-E564-DB92-F6E7680BD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3761-81B7-5F3C-8625-58AABF77D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37082A-7379-4870-4CA1-2A24FD598B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2D6077-7D25-BDE6-5F2B-3AFE3786EC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3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BF07E8F-0D0C-BEDC-B63B-A0E0DAE1C5CD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3D74A9-5275-9AF7-7450-ECD7DB0B29D1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76CF3F-8BB0-DDDC-6E26-6E73462AD0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6D1223-53C8-4F6E-A0EE-C7ADC22EE3B7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20CC2B1-4DE0-8CF0-BDD5-9FBC719C222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C638354-C05F-5DE2-586A-5F4EC14BA83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6AA7A2-AEF1-4BFB-4382-A8CBF146E14F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1CB3C29-8BB6-5FB1-2FA0-3E794B416640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A5E445A-A481-A774-04F5-7A29569F2703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5C84AA06-C0AF-586A-1A64-D25E605EE69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115165-9E61-2153-BB32-71BA6FDFD5A9}"/>
              </a:ext>
            </a:extLst>
          </p:cNvPr>
          <p:cNvSpPr/>
          <p:nvPr userDrawn="1"/>
        </p:nvSpPr>
        <p:spPr>
          <a:xfrm>
            <a:off x="265471" y="226142"/>
            <a:ext cx="11651226" cy="6339250"/>
          </a:xfrm>
          <a:custGeom>
            <a:avLst/>
            <a:gdLst>
              <a:gd name="connsiteX0" fmla="*/ 0 w 11651226"/>
              <a:gd name="connsiteY0" fmla="*/ 341939 h 6339250"/>
              <a:gd name="connsiteX1" fmla="*/ 341939 w 11651226"/>
              <a:gd name="connsiteY1" fmla="*/ 0 h 6339250"/>
              <a:gd name="connsiteX2" fmla="*/ 11309287 w 11651226"/>
              <a:gd name="connsiteY2" fmla="*/ 0 h 6339250"/>
              <a:gd name="connsiteX3" fmla="*/ 11651226 w 11651226"/>
              <a:gd name="connsiteY3" fmla="*/ 341939 h 6339250"/>
              <a:gd name="connsiteX4" fmla="*/ 11651226 w 11651226"/>
              <a:gd name="connsiteY4" fmla="*/ 5997311 h 6339250"/>
              <a:gd name="connsiteX5" fmla="*/ 11309287 w 11651226"/>
              <a:gd name="connsiteY5" fmla="*/ 6339250 h 6339250"/>
              <a:gd name="connsiteX6" fmla="*/ 341939 w 11651226"/>
              <a:gd name="connsiteY6" fmla="*/ 6339250 h 6339250"/>
              <a:gd name="connsiteX7" fmla="*/ 0 w 11651226"/>
              <a:gd name="connsiteY7" fmla="*/ 5997311 h 6339250"/>
              <a:gd name="connsiteX8" fmla="*/ 0 w 11651226"/>
              <a:gd name="connsiteY8" fmla="*/ 341939 h 633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1226" h="6339250" fill="none" extrusionOk="0">
                <a:moveTo>
                  <a:pt x="0" y="341939"/>
                </a:moveTo>
                <a:cubicBezTo>
                  <a:pt x="1263" y="187280"/>
                  <a:pt x="162237" y="15350"/>
                  <a:pt x="341939" y="0"/>
                </a:cubicBezTo>
                <a:cubicBezTo>
                  <a:pt x="3264961" y="72427"/>
                  <a:pt x="8913879" y="61419"/>
                  <a:pt x="11309287" y="0"/>
                </a:cubicBezTo>
                <a:cubicBezTo>
                  <a:pt x="11496638" y="-10304"/>
                  <a:pt x="11628409" y="146189"/>
                  <a:pt x="11651226" y="341939"/>
                </a:cubicBezTo>
                <a:cubicBezTo>
                  <a:pt x="11752102" y="1304582"/>
                  <a:pt x="11543913" y="3179236"/>
                  <a:pt x="11651226" y="5997311"/>
                </a:cubicBezTo>
                <a:cubicBezTo>
                  <a:pt x="11654068" y="6171735"/>
                  <a:pt x="11473183" y="6311278"/>
                  <a:pt x="11309287" y="6339250"/>
                </a:cubicBezTo>
                <a:cubicBezTo>
                  <a:pt x="6752773" y="6369077"/>
                  <a:pt x="4213089" y="6259944"/>
                  <a:pt x="341939" y="6339250"/>
                </a:cubicBezTo>
                <a:cubicBezTo>
                  <a:pt x="168821" y="6337472"/>
                  <a:pt x="-11281" y="6188390"/>
                  <a:pt x="0" y="5997311"/>
                </a:cubicBezTo>
                <a:cubicBezTo>
                  <a:pt x="50037" y="3617635"/>
                  <a:pt x="770" y="2948329"/>
                  <a:pt x="0" y="341939"/>
                </a:cubicBezTo>
                <a:close/>
              </a:path>
              <a:path w="11651226" h="6339250" stroke="0" extrusionOk="0">
                <a:moveTo>
                  <a:pt x="0" y="341939"/>
                </a:moveTo>
                <a:cubicBezTo>
                  <a:pt x="6306" y="154810"/>
                  <a:pt x="166348" y="27621"/>
                  <a:pt x="341939" y="0"/>
                </a:cubicBezTo>
                <a:cubicBezTo>
                  <a:pt x="2074867" y="123000"/>
                  <a:pt x="7337782" y="-96860"/>
                  <a:pt x="11309287" y="0"/>
                </a:cubicBezTo>
                <a:cubicBezTo>
                  <a:pt x="11494786" y="-2553"/>
                  <a:pt x="11666293" y="122715"/>
                  <a:pt x="11651226" y="341939"/>
                </a:cubicBezTo>
                <a:cubicBezTo>
                  <a:pt x="11654399" y="1931473"/>
                  <a:pt x="11745493" y="5422749"/>
                  <a:pt x="11651226" y="5997311"/>
                </a:cubicBezTo>
                <a:cubicBezTo>
                  <a:pt x="11616532" y="6198728"/>
                  <a:pt x="11468703" y="6334433"/>
                  <a:pt x="11309287" y="6339250"/>
                </a:cubicBezTo>
                <a:cubicBezTo>
                  <a:pt x="8860989" y="6178543"/>
                  <a:pt x="2313197" y="6378917"/>
                  <a:pt x="341939" y="6339250"/>
                </a:cubicBezTo>
                <a:cubicBezTo>
                  <a:pt x="121477" y="6332865"/>
                  <a:pt x="-27520" y="6173691"/>
                  <a:pt x="0" y="5997311"/>
                </a:cubicBezTo>
                <a:cubicBezTo>
                  <a:pt x="32216" y="4277824"/>
                  <a:pt x="57206" y="1307367"/>
                  <a:pt x="0" y="341939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5748" y="2591318"/>
            <a:ext cx="4962449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61D966-8152-AFC2-B3AB-DFB98D41486E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BF9F5-65A1-C08C-676D-A137D2B2546F}"/>
              </a:ext>
            </a:extLst>
          </p:cNvPr>
          <p:cNvSpPr txBox="1"/>
          <p:nvPr/>
        </p:nvSpPr>
        <p:spPr>
          <a:xfrm>
            <a:off x="3496491" y="390593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A02B9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4E455-8C30-EDB7-E45B-4C820FCCAA4B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FD04E-36F7-FBC4-9E9A-8916F009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D07D7-22F4-466D-6EDF-2F5F9AEB524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43A3D-FD5B-890D-6163-01431ADA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14539-E77A-7CC8-3A9C-7D23E729ACEE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28A71C-F3A4-19A3-8643-AC243F6C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AE9678-9060-0E34-0500-A53E1B13641A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975E0-6AD6-1051-A7C8-63C7EDDB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156D16B2-4E2A-25E5-B158-BC4433839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29" y="1098645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B2D96B-22C0-30DA-DA91-47C66A3FBD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EA2C7-8BE1-EB67-2316-984054C50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12" y="2718843"/>
            <a:ext cx="3712286" cy="3750167"/>
          </a:xfrm>
          <a:prstGeom prst="rect">
            <a:avLst/>
          </a:prstGeom>
        </p:spPr>
      </p:pic>
      <p:pic>
        <p:nvPicPr>
          <p:cNvPr id="3" name="Picture 2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D55EBC41-8119-ACDF-9346-20D07AAFA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7690" y="3709523"/>
            <a:ext cx="2444310" cy="3136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15F98B-D377-C2D2-BDD9-B59E03D91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884" y="567123"/>
            <a:ext cx="643793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9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CCD65-89EE-54A0-A3EF-0E0DD154AE16}"/>
              </a:ext>
            </a:extLst>
          </p:cNvPr>
          <p:cNvGrpSpPr/>
          <p:nvPr/>
        </p:nvGrpSpPr>
        <p:grpSpPr>
          <a:xfrm>
            <a:off x="2401824" y="1702240"/>
            <a:ext cx="9095231" cy="3610682"/>
            <a:chOff x="6559296" y="890016"/>
            <a:chExt cx="4498848" cy="1219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01FD6F-5707-F75D-9BD4-DA3E64FE7518}"/>
                </a:ext>
              </a:extLst>
            </p:cNvPr>
            <p:cNvSpPr/>
            <p:nvPr/>
          </p:nvSpPr>
          <p:spPr>
            <a:xfrm>
              <a:off x="6559296" y="890016"/>
              <a:ext cx="4498848" cy="12192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241188-158A-1180-CF9B-23E16555DEC4}"/>
                </a:ext>
              </a:extLst>
            </p:cNvPr>
            <p:cNvSpPr/>
            <p:nvPr/>
          </p:nvSpPr>
          <p:spPr>
            <a:xfrm>
              <a:off x="6707058" y="988058"/>
              <a:ext cx="4176747" cy="1023622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dế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mèn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EA2C7-8BE1-EB67-2316-984054C50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5" y="3923569"/>
            <a:ext cx="2902557" cy="2932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D567CA-6E43-718B-41F8-6CF0C4A4E763}"/>
              </a:ext>
            </a:extLst>
          </p:cNvPr>
          <p:cNvSpPr txBox="1"/>
          <p:nvPr/>
        </p:nvSpPr>
        <p:spPr>
          <a:xfrm>
            <a:off x="834887" y="501911"/>
            <a:ext cx="1066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4">
            <a:extLst>
              <a:ext uri="{FF2B5EF4-FFF2-40B4-BE49-F238E27FC236}">
                <a16:creationId xmlns:a16="http://schemas.microsoft.com/office/drawing/2014/main" id="{4B6AC307-1AAC-8471-985B-510198094ED4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FA499A93-D6BA-34A8-6B67-A06BD709970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" name="Freeform: Shape 11">
              <a:extLst>
                <a:ext uri="{FF2B5EF4-FFF2-40B4-BE49-F238E27FC236}">
                  <a16:creationId xmlns:a16="http://schemas.microsoft.com/office/drawing/2014/main" id="{69143FED-F3A4-AC56-5315-161E53576E7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" name="Freeform: Shape 12">
              <a:extLst>
                <a:ext uri="{FF2B5EF4-FFF2-40B4-BE49-F238E27FC236}">
                  <a16:creationId xmlns:a16="http://schemas.microsoft.com/office/drawing/2014/main" id="{ECF1BF61-DA5E-DEE7-8026-9CAAA3CCDBDD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00D81097-A2B2-0BB5-5D1C-ECB782BA2213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FEA5604A-0A70-0881-B369-44E64516E175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9F3C97CD-9916-8B7D-E774-1ECADF7DFFB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16">
              <a:extLst>
                <a:ext uri="{FF2B5EF4-FFF2-40B4-BE49-F238E27FC236}">
                  <a16:creationId xmlns:a16="http://schemas.microsoft.com/office/drawing/2014/main" id="{28CFB24D-ECFD-12E4-9E63-30633ABA58F6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7">
              <a:extLst>
                <a:ext uri="{FF2B5EF4-FFF2-40B4-BE49-F238E27FC236}">
                  <a16:creationId xmlns:a16="http://schemas.microsoft.com/office/drawing/2014/main" id="{8A733579-C840-1C52-8F8B-6844960964FF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2" name="kể chuyện lớp 1 kiến và dễ mèn sách kết nối tri thức với cuộc sống.mp4">
            <a:hlinkClick r:id="" action="ppaction://media"/>
            <a:extLst>
              <a:ext uri="{FF2B5EF4-FFF2-40B4-BE49-F238E27FC236}">
                <a16:creationId xmlns:a16="http://schemas.microsoft.com/office/drawing/2014/main" id="{5E0494FA-174D-BC32-584E-C4F18DB25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0786" y="723900"/>
            <a:ext cx="8345983" cy="46946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ED81F4-243F-CCA4-C02E-AFAF4D500377}"/>
              </a:ext>
            </a:extLst>
          </p:cNvPr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14" name="Rounded Rectangle 7">
              <a:extLst>
                <a:ext uri="{FF2B5EF4-FFF2-40B4-BE49-F238E27FC236}">
                  <a16:creationId xmlns:a16="http://schemas.microsoft.com/office/drawing/2014/main" id="{B900CF4A-212D-BC8A-B3BE-862EB1189056}"/>
                </a:ext>
              </a:extLst>
            </p:cNvPr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CAD0C1-A35E-1A56-B689-3C2D501AB62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4747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87" y="1812795"/>
            <a:ext cx="5837328" cy="4077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361421" y="349556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BF6888-48D3-90D9-ADA2-B8B78F90A829}"/>
              </a:ext>
            </a:extLst>
          </p:cNvPr>
          <p:cNvGrpSpPr/>
          <p:nvPr/>
        </p:nvGrpSpPr>
        <p:grpSpPr>
          <a:xfrm>
            <a:off x="215396" y="203422"/>
            <a:ext cx="3984463" cy="941185"/>
            <a:chOff x="63500" y="1429216"/>
            <a:chExt cx="2995757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5AEB3DF8-187F-F445-58F6-26BD09608573}"/>
                </a:ext>
              </a:extLst>
            </p:cNvPr>
            <p:cNvSpPr/>
            <p:nvPr/>
          </p:nvSpPr>
          <p:spPr>
            <a:xfrm>
              <a:off x="384356" y="1429216"/>
              <a:ext cx="267490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chuyện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AAB664-B6EB-6B18-0DDF-B622B42301D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3F3C32-4958-327C-E35E-CC23D311928B}"/>
              </a:ext>
            </a:extLst>
          </p:cNvPr>
          <p:cNvSpPr/>
          <p:nvPr/>
        </p:nvSpPr>
        <p:spPr>
          <a:xfrm>
            <a:off x="6943061" y="3051545"/>
            <a:ext cx="4465674" cy="21265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9" y="1370031"/>
            <a:ext cx="5969060" cy="3871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98704" y="0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2D9CDD-8ADA-D4CA-1056-B9F8105921FC}"/>
              </a:ext>
            </a:extLst>
          </p:cNvPr>
          <p:cNvSpPr/>
          <p:nvPr/>
        </p:nvSpPr>
        <p:spPr>
          <a:xfrm>
            <a:off x="6687879" y="2052084"/>
            <a:ext cx="4465674" cy="26262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64" y="1214092"/>
            <a:ext cx="6116814" cy="380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263584" y="0"/>
            <a:ext cx="985807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620218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BCBE6D-DD84-3FB1-A5C5-89E35E8CC97B}"/>
              </a:ext>
            </a:extLst>
          </p:cNvPr>
          <p:cNvSpPr/>
          <p:nvPr/>
        </p:nvSpPr>
        <p:spPr>
          <a:xfrm>
            <a:off x="6687879" y="946299"/>
            <a:ext cx="5178056" cy="17543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4EE082-950C-62D4-FEDC-F5CD621744EA}"/>
              </a:ext>
            </a:extLst>
          </p:cNvPr>
          <p:cNvSpPr/>
          <p:nvPr/>
        </p:nvSpPr>
        <p:spPr>
          <a:xfrm>
            <a:off x="6698511" y="2998382"/>
            <a:ext cx="5156791" cy="22541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77" y="1706865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93052" y="150449"/>
            <a:ext cx="1051998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1E80BD-83B3-E28A-7F7A-A71201F64469}"/>
              </a:ext>
            </a:extLst>
          </p:cNvPr>
          <p:cNvSpPr/>
          <p:nvPr/>
        </p:nvSpPr>
        <p:spPr>
          <a:xfrm>
            <a:off x="6539022" y="2307265"/>
            <a:ext cx="5156791" cy="257307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327017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 và dế mèn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25833" r="5206" b="42600"/>
          <a:stretch/>
        </p:blipFill>
        <p:spPr>
          <a:xfrm>
            <a:off x="297268" y="1266594"/>
            <a:ext cx="5710127" cy="2949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58231" r="7088" b="5555"/>
          <a:stretch/>
        </p:blipFill>
        <p:spPr>
          <a:xfrm>
            <a:off x="5879805" y="2894854"/>
            <a:ext cx="5709683" cy="345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167</Words>
  <Application>Microsoft Macintosh PowerPoint</Application>
  <PresentationFormat>Widescreen</PresentationFormat>
  <Paragraphs>27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iCiel Pony</vt:lpstr>
      <vt:lpstr>Times New Roman</vt:lpstr>
      <vt:lpstr>UTM Duepuntozero</vt:lpstr>
      <vt:lpstr>1_Office Theme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Microsoft Office User</cp:lastModifiedBy>
  <cp:revision>199</cp:revision>
  <dcterms:created xsi:type="dcterms:W3CDTF">2020-08-07T01:41:00Z</dcterms:created>
  <dcterms:modified xsi:type="dcterms:W3CDTF">2025-12-21T13:29:33Z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