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6" r:id="rId3"/>
    <p:sldMasterId id="2147483757" r:id="rId4"/>
    <p:sldMasterId id="2147483797" r:id="rId5"/>
    <p:sldMasterId id="2147483809" r:id="rId6"/>
    <p:sldMasterId id="2147483821" r:id="rId7"/>
    <p:sldMasterId id="2147483833" r:id="rId8"/>
  </p:sldMasterIdLst>
  <p:notesMasterIdLst>
    <p:notesMasterId r:id="rId25"/>
  </p:notesMasterIdLst>
  <p:sldIdLst>
    <p:sldId id="592" r:id="rId9"/>
    <p:sldId id="376" r:id="rId10"/>
    <p:sldId id="391" r:id="rId11"/>
    <p:sldId id="393" r:id="rId12"/>
    <p:sldId id="359" r:id="rId13"/>
    <p:sldId id="311" r:id="rId14"/>
    <p:sldId id="312" r:id="rId15"/>
    <p:sldId id="361" r:id="rId16"/>
    <p:sldId id="323" r:id="rId17"/>
    <p:sldId id="362" r:id="rId18"/>
    <p:sldId id="363" r:id="rId19"/>
    <p:sldId id="282" r:id="rId20"/>
    <p:sldId id="283" r:id="rId21"/>
    <p:sldId id="284" r:id="rId22"/>
    <p:sldId id="265" r:id="rId23"/>
    <p:sldId id="3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37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85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24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3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2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7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15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58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1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89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D0B15C-F5CF-EB90-954D-FB80ABE8FD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04E7220-39D0-1613-C394-3E6D37531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11F697E-BC6A-FAB1-6D4E-80EC01C55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78F7B2-E616-95D4-2E90-013A54E1F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9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8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0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8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48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44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185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32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5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24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0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92268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1566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65187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6103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5126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22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7725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679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D75E70-B76F-4F76-9575-EA7F545D535A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10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4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5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1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66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778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97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375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59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839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6964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856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000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662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F7E65-00FB-43E6-8766-2C61BE7D0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8576E-A303-4EC9-994E-FDAC77DE61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C10E8-0739-4F8E-83BF-E7004AC99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45AC-AF6E-4FE4-8726-4598409B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562FB-0463-4648-9046-F4D03639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21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25B0-594D-4EC0-B1CF-68BB6DF2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27B8F-717D-4060-8E3B-886A9639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A404E-05D9-4B44-ACBD-9156D48D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280AB-263E-4D02-90E2-2200B97E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E8262-BE7F-497E-A3D2-40BE5924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08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3A4AB-A16F-49F4-B5BB-36FA467C6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331BA-07E1-4999-90E2-4F04DD4DD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BB13-FBDB-41C6-B81C-869939F6E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02388-2867-4D0C-A01D-CA2922F2E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8354F-63AB-442D-AF53-ADF56B3F1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2206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EC21-E27A-46E0-ABC9-56A2EB237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E1057-10B9-412E-8E6C-3807AA7CA7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BAD82-5BB7-4B49-A480-311CCA25B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67EB5-8F34-4297-B80C-D4944C3DF1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DF2354-AC6F-4187-9709-D65B177F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DBDBD-07A0-4940-8656-8F24A85A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1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1A797-1579-4D9B-923C-15B2E8C51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96008-0D0E-4350-8204-B55BDECEE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F1C68-F9B0-45AB-BFE4-AB6A2607D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BF474-3D80-4CF7-B601-DC3623784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0C05F-1BE4-441D-91C1-C84A0AAD5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FB7040-BB75-4C23-94D8-A19F0C848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78233-AB84-4462-B190-1BAEF646F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49AB68-FA00-4147-B17C-73DE1638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531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98FD-6332-427C-B63E-466A45D1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8C2F2-43E6-4AC3-AE84-DB11D5BD0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C6806-9F8E-4C74-AD8A-99A25994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3C4C6-8584-4C61-8F73-FFA0EA16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976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A325D4-75C5-4014-BD2D-A5A0B019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118CF-F40E-4CEC-A6D5-5386EA78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086D25-5C72-49EF-9E6A-BBB0C8DE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3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3AD56-CB97-41A2-B14B-60C5EF11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2063-4B0E-4B96-9C8B-F2FC80278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0A284-C3E4-42F3-9174-240651139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428AC-60B9-4F73-9FAF-D975BC1E9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A629C-4668-4E7F-AD1E-B54D64A6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F3459-3F98-41AA-A22D-107738C0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410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2A845-20D0-4416-A0DD-F152C93D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34ECF2-972E-4C16-8237-CB42D10CB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29F61-5F2F-4477-84A6-B2F4C343E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D676B-7A86-4AB7-A7B7-196CEEDD5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F19F5-CA17-4E54-8559-768A10C16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2BC5-76DF-4225-BEA9-E13550EFC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5C09C5-C5C3-E629-93F5-99278B40D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724" y="1221916"/>
            <a:ext cx="2336847" cy="233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9660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10E20-EEBF-45AD-AA45-3B0EEC8F1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96EA4-EA4F-47FB-B69E-E5A5032DC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F3D31-2269-4742-95F6-376363306B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0F854-2BD5-4D8F-9E97-990ED17A6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1DC2E-C792-481B-8942-9583FDB4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32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BA6DD1-8590-4733-AEB5-36BBAF8779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111A78-785B-455B-8A27-AA05A8018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F1FC4-E97B-4E6E-ADE8-98C589BB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C3EA86-5F2A-45BA-A7C6-6846EBA9AD56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A5BF-3774-44E0-BC8B-E2C1970C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C4D0A-98C1-4868-BC3A-98EDC47FA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9EB51-B1C5-4955-846E-9B47DE070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9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2B0A425-D504-B2AB-FF04-27D9144BBB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C2CACE6-7593-3A76-989B-BE8A4977254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216F7E6-BB7F-E10F-3E3A-A609FBAFF3C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74FD1D-C082-6856-0CFA-31E68AFF0D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853279C-4F43-9346-A5A0-59900EE871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A27FD4-E6E5-3814-3528-374739A0F70C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C5ADF9-9A15-5AFD-D3A2-61AD6199AD9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D5CEED7-1F05-E36B-3172-4F7E8534DB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4F8492-4B58-0EDE-19E4-5C6B1C7FD58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4E1BB8C-5924-745B-E3A4-314FE5E52DD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81DE9D-3F48-03E1-8505-60F71D4AB26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59" y="0"/>
            <a:ext cx="1351024" cy="135102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BF0DBA-35ED-E905-CFD7-8BEF99CE41B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8026BE6-8DA0-37BD-BAF8-2DD6BE4682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EDED5E-4C8B-C41A-98AA-024241BB8FA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555" y="5506976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9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4DBDFAE2-E5AD-D064-F54B-46D964767A5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642945-4CAC-CF3B-8EF7-7BD257FAED16}"/>
              </a:ext>
            </a:extLst>
          </p:cNvPr>
          <p:cNvSpPr/>
          <p:nvPr userDrawn="1"/>
        </p:nvSpPr>
        <p:spPr>
          <a:xfrm>
            <a:off x="186076" y="178392"/>
            <a:ext cx="11873948" cy="64803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18DE86-C960-E089-70D2-C21B96A17C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D3E865-10D9-D15B-4C9D-D597011AE27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23FED9D-80F7-2425-C64E-9B03D167B2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5" y="-3827721"/>
            <a:ext cx="1351024" cy="1351024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1BA79C-94DB-72DC-9E16-C92BC6D0C1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848" y="8612372"/>
            <a:ext cx="1351024" cy="13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4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4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6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landscape with a river and houses&#10;&#10;Description automatically generated">
            <a:extLst>
              <a:ext uri="{FF2B5EF4-FFF2-40B4-BE49-F238E27FC236}">
                <a16:creationId xmlns:a16="http://schemas.microsoft.com/office/drawing/2014/main" id="{6A223FDF-9D70-EF68-EE77-E487D6E2DA2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D4BFA9F-3B44-67D0-239A-F3DF2570FB3C}"/>
              </a:ext>
            </a:extLst>
          </p:cNvPr>
          <p:cNvSpPr/>
          <p:nvPr userDrawn="1"/>
        </p:nvSpPr>
        <p:spPr>
          <a:xfrm>
            <a:off x="336000" y="279000"/>
            <a:ext cx="11520000" cy="6300000"/>
          </a:xfrm>
          <a:custGeom>
            <a:avLst/>
            <a:gdLst>
              <a:gd name="connsiteX0" fmla="*/ 0 w 11520000"/>
              <a:gd name="connsiteY0" fmla="*/ 626409 h 6300000"/>
              <a:gd name="connsiteX1" fmla="*/ 626409 w 11520000"/>
              <a:gd name="connsiteY1" fmla="*/ 0 h 6300000"/>
              <a:gd name="connsiteX2" fmla="*/ 10893591 w 11520000"/>
              <a:gd name="connsiteY2" fmla="*/ 0 h 6300000"/>
              <a:gd name="connsiteX3" fmla="*/ 11520000 w 11520000"/>
              <a:gd name="connsiteY3" fmla="*/ 626409 h 6300000"/>
              <a:gd name="connsiteX4" fmla="*/ 11520000 w 11520000"/>
              <a:gd name="connsiteY4" fmla="*/ 5673591 h 6300000"/>
              <a:gd name="connsiteX5" fmla="*/ 10893591 w 11520000"/>
              <a:gd name="connsiteY5" fmla="*/ 6300000 h 6300000"/>
              <a:gd name="connsiteX6" fmla="*/ 626409 w 11520000"/>
              <a:gd name="connsiteY6" fmla="*/ 6300000 h 6300000"/>
              <a:gd name="connsiteX7" fmla="*/ 0 w 11520000"/>
              <a:gd name="connsiteY7" fmla="*/ 5673591 h 6300000"/>
              <a:gd name="connsiteX8" fmla="*/ 0 w 11520000"/>
              <a:gd name="connsiteY8" fmla="*/ 626409 h 63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0000" h="6300000" fill="none" extrusionOk="0">
                <a:moveTo>
                  <a:pt x="0" y="626409"/>
                </a:moveTo>
                <a:cubicBezTo>
                  <a:pt x="-45425" y="273106"/>
                  <a:pt x="331555" y="41792"/>
                  <a:pt x="626409" y="0"/>
                </a:cubicBezTo>
                <a:cubicBezTo>
                  <a:pt x="5464537" y="130954"/>
                  <a:pt x="9258231" y="43574"/>
                  <a:pt x="10893591" y="0"/>
                </a:cubicBezTo>
                <a:cubicBezTo>
                  <a:pt x="11257110" y="27053"/>
                  <a:pt x="11539543" y="304391"/>
                  <a:pt x="11520000" y="626409"/>
                </a:cubicBezTo>
                <a:cubicBezTo>
                  <a:pt x="11369561" y="2197990"/>
                  <a:pt x="11605879" y="4218971"/>
                  <a:pt x="11520000" y="5673591"/>
                </a:cubicBezTo>
                <a:cubicBezTo>
                  <a:pt x="11506898" y="6021699"/>
                  <a:pt x="11220833" y="6287088"/>
                  <a:pt x="10893591" y="6300000"/>
                </a:cubicBezTo>
                <a:cubicBezTo>
                  <a:pt x="9266880" y="6455197"/>
                  <a:pt x="5483171" y="6463020"/>
                  <a:pt x="626409" y="6300000"/>
                </a:cubicBezTo>
                <a:cubicBezTo>
                  <a:pt x="284457" y="6245844"/>
                  <a:pt x="-52976" y="6050480"/>
                  <a:pt x="0" y="5673591"/>
                </a:cubicBezTo>
                <a:cubicBezTo>
                  <a:pt x="64656" y="3527023"/>
                  <a:pt x="-17807" y="2257436"/>
                  <a:pt x="0" y="626409"/>
                </a:cubicBezTo>
                <a:close/>
              </a:path>
              <a:path w="11520000" h="6300000" stroke="0" extrusionOk="0">
                <a:moveTo>
                  <a:pt x="0" y="626409"/>
                </a:moveTo>
                <a:cubicBezTo>
                  <a:pt x="-58320" y="244480"/>
                  <a:pt x="239568" y="15345"/>
                  <a:pt x="626409" y="0"/>
                </a:cubicBezTo>
                <a:cubicBezTo>
                  <a:pt x="3165538" y="132882"/>
                  <a:pt x="7368853" y="-84951"/>
                  <a:pt x="10893591" y="0"/>
                </a:cubicBezTo>
                <a:cubicBezTo>
                  <a:pt x="11226353" y="12885"/>
                  <a:pt x="11513444" y="316690"/>
                  <a:pt x="11520000" y="626409"/>
                </a:cubicBezTo>
                <a:cubicBezTo>
                  <a:pt x="11540187" y="1394856"/>
                  <a:pt x="11672480" y="3501445"/>
                  <a:pt x="11520000" y="5673591"/>
                </a:cubicBezTo>
                <a:cubicBezTo>
                  <a:pt x="11528983" y="6020613"/>
                  <a:pt x="11245699" y="6287340"/>
                  <a:pt x="10893591" y="6300000"/>
                </a:cubicBezTo>
                <a:cubicBezTo>
                  <a:pt x="7146538" y="6387639"/>
                  <a:pt x="3123701" y="6227321"/>
                  <a:pt x="626409" y="6300000"/>
                </a:cubicBezTo>
                <a:cubicBezTo>
                  <a:pt x="276543" y="6262714"/>
                  <a:pt x="-31107" y="6062777"/>
                  <a:pt x="0" y="5673591"/>
                </a:cubicBezTo>
                <a:cubicBezTo>
                  <a:pt x="-38581" y="3532296"/>
                  <a:pt x="63341" y="1904086"/>
                  <a:pt x="0" y="626409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C00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77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349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9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0432" y="1689904"/>
            <a:ext cx="313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4853238" y="2591318"/>
            <a:ext cx="2927468" cy="1052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31: an ăn ân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294009" y="4495056"/>
            <a:ext cx="4206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86D63BCB-551F-B593-B03E-B88C4448F4E8}"/>
              </a:ext>
            </a:extLst>
          </p:cNvPr>
          <p:cNvSpPr txBox="1">
            <a:spLocks/>
          </p:cNvSpPr>
          <p:nvPr/>
        </p:nvSpPr>
        <p:spPr>
          <a:xfrm>
            <a:off x="2804319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F2D5A9FB-F440-6621-A6F2-5EE277F52A7A}"/>
              </a:ext>
            </a:extLst>
          </p:cNvPr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6FC1AC2-619F-4431-7921-4CB4F37E8400}"/>
              </a:ext>
            </a:extLst>
          </p:cNvPr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0F7ABC1-A5D4-D631-89EE-3ECB7E5EEBD5}"/>
              </a:ext>
            </a:extLst>
          </p:cNvPr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58680AC-A86B-0724-66D9-C20E2F8D6A72}"/>
              </a:ext>
            </a:extLst>
          </p:cNvPr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AF8064CA-899E-B9D8-8F6B-5991C0C91709}"/>
              </a:ext>
            </a:extLst>
          </p:cNvPr>
          <p:cNvSpPr txBox="1">
            <a:spLocks/>
          </p:cNvSpPr>
          <p:nvPr/>
        </p:nvSpPr>
        <p:spPr>
          <a:xfrm>
            <a:off x="1981887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nhãn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CA9206EC-875A-1DCD-9A21-76CC1DEACEBA}"/>
              </a:ext>
            </a:extLst>
          </p:cNvPr>
          <p:cNvSpPr txBox="1">
            <a:spLocks/>
          </p:cNvSpPr>
          <p:nvPr/>
        </p:nvSpPr>
        <p:spPr>
          <a:xfrm>
            <a:off x="4228366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8BC3641-311D-89CD-DF25-EC3E8B0CD382}"/>
              </a:ext>
            </a:extLst>
          </p:cNvPr>
          <p:cNvSpPr txBox="1">
            <a:spLocks/>
          </p:cNvSpPr>
          <p:nvPr/>
        </p:nvSpPr>
        <p:spPr>
          <a:xfrm>
            <a:off x="613395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lặn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DEE2AED-AFB4-2846-0506-5F850170BA42}"/>
              </a:ext>
            </a:extLst>
          </p:cNvPr>
          <p:cNvSpPr txBox="1">
            <a:spLocks/>
          </p:cNvSpPr>
          <p:nvPr/>
        </p:nvSpPr>
        <p:spPr>
          <a:xfrm>
            <a:off x="804898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EB3D2B3-69E3-4FDE-2943-4D941DD742C7}"/>
              </a:ext>
            </a:extLst>
          </p:cNvPr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gắn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65FC4D8-7551-E12B-EE11-91FB0A1E4DEE}"/>
              </a:ext>
            </a:extLst>
          </p:cNvPr>
          <p:cNvSpPr txBox="1">
            <a:spLocks/>
          </p:cNvSpPr>
          <p:nvPr/>
        </p:nvSpPr>
        <p:spPr>
          <a:xfrm>
            <a:off x="580231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95A0AB8D-D905-7183-AE65-3D4955CBD291}"/>
              </a:ext>
            </a:extLst>
          </p:cNvPr>
          <p:cNvSpPr txBox="1">
            <a:spLocks/>
          </p:cNvSpPr>
          <p:nvPr/>
        </p:nvSpPr>
        <p:spPr>
          <a:xfrm>
            <a:off x="2909095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AA4ACA49-F03E-D9C5-4799-1255C808BCA5}"/>
              </a:ext>
            </a:extLst>
          </p:cNvPr>
          <p:cNvSpPr txBox="1">
            <a:spLocks/>
          </p:cNvSpPr>
          <p:nvPr/>
        </p:nvSpPr>
        <p:spPr>
          <a:xfrm>
            <a:off x="4639122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532105-4944-7DEA-2D48-67B490972C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42" name="Rounded Rectangle 34">
              <a:extLst>
                <a:ext uri="{FF2B5EF4-FFF2-40B4-BE49-F238E27FC236}">
                  <a16:creationId xmlns:a16="http://schemas.microsoft.com/office/drawing/2014/main" id="{C24A80A0-56DD-C44A-4EC8-717BDD712526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120CC04-CB0C-058F-CCDC-16360E2177D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9BA86B8-87DB-4ACD-1A3A-DD1EE72DD1D7}"/>
              </a:ext>
            </a:extLst>
          </p:cNvPr>
          <p:cNvSpPr txBox="1">
            <a:spLocks/>
          </p:cNvSpPr>
          <p:nvPr/>
        </p:nvSpPr>
        <p:spPr>
          <a:xfrm>
            <a:off x="5570922" y="367517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52223887-AD01-40BF-D2BC-FC49DE1A8696}"/>
              </a:ext>
            </a:extLst>
          </p:cNvPr>
          <p:cNvSpPr txBox="1">
            <a:spLocks/>
          </p:cNvSpPr>
          <p:nvPr/>
        </p:nvSpPr>
        <p:spPr>
          <a:xfrm>
            <a:off x="6476207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7E00E32B-CF79-AF2F-F896-F66E66FCC25D}"/>
              </a:ext>
            </a:extLst>
          </p:cNvPr>
          <p:cNvSpPr txBox="1">
            <a:spLocks/>
          </p:cNvSpPr>
          <p:nvPr/>
        </p:nvSpPr>
        <p:spPr>
          <a:xfrm>
            <a:off x="8552457" y="517991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62499056-8307-6BD6-B147-2A7897F02C73}"/>
              </a:ext>
            </a:extLst>
          </p:cNvPr>
          <p:cNvSpPr txBox="1">
            <a:spLocks/>
          </p:cNvSpPr>
          <p:nvPr/>
        </p:nvSpPr>
        <p:spPr>
          <a:xfrm>
            <a:off x="10443449" y="5183058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648C7994-B256-9927-D50E-DA03F6B82000}"/>
              </a:ext>
            </a:extLst>
          </p:cNvPr>
          <p:cNvSpPr txBox="1">
            <a:spLocks/>
          </p:cNvSpPr>
          <p:nvPr/>
        </p:nvSpPr>
        <p:spPr>
          <a:xfrm>
            <a:off x="5333608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C631FEBD-0F44-5EB7-F5E4-D87FEFDF4092}"/>
              </a:ext>
            </a:extLst>
          </p:cNvPr>
          <p:cNvSpPr txBox="1">
            <a:spLocks/>
          </p:cNvSpPr>
          <p:nvPr/>
        </p:nvSpPr>
        <p:spPr>
          <a:xfrm>
            <a:off x="7819005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0528AED-DC5F-7722-B960-F1EE072B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00" y="4162522"/>
            <a:ext cx="4594327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D0D4FB-BF16-A1CE-6E15-63F2A8525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9" y="4143472"/>
            <a:ext cx="450726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B56D83DD-6FA6-D8D4-18C2-67D901E70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6" y="4162522"/>
            <a:ext cx="454423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8EAA36-20AD-223F-68D0-106CC5DAA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" y="1762125"/>
            <a:ext cx="3600450" cy="255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043B5E-909E-1F2F-615E-6E0DDB1AB5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9100" y="1924050"/>
            <a:ext cx="3219450" cy="2381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B9ED55-B48D-4CF9-7205-A40B064223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4387" y="2057400"/>
            <a:ext cx="3324225" cy="24003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D05E78-81F7-5D14-38FB-37D403C3A55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9" name="Rounded Rectangle 34">
              <a:extLst>
                <a:ext uri="{FF2B5EF4-FFF2-40B4-BE49-F238E27FC236}">
                  <a16:creationId xmlns:a16="http://schemas.microsoft.com/office/drawing/2014/main" id="{41D298D7-7562-C3E2-B0CD-8AEA77F10632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E03F986-1B93-7A3D-4619-F9C48DDC5B85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2862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thân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24337" y="512862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>
          <a:xfrm>
            <a:off x="4267623" y="381001"/>
            <a:ext cx="3136900" cy="44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 rằn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38254" y="525968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33944" y="525968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pic>
        <p:nvPicPr>
          <p:cNvPr id="2050" name="Picture 2" descr="Bán - Cho thuê khăn rằn Nam Bộ Việt Nam đẹp chất lượng tại TP.HC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 bwMode="auto">
          <a:xfrm>
            <a:off x="9525" y="388141"/>
            <a:ext cx="4267200" cy="349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ăn rằn Nam Bộ cao cấp | Khan ran Nam Bo cao c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28" y="388141"/>
            <a:ext cx="4100508" cy="41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ăn rằ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352" y="369105"/>
            <a:ext cx="2759054" cy="413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mận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9606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pic>
        <p:nvPicPr>
          <p:cNvPr id="3074" name="Picture 2" descr="Những người nào không nên ăn quả mận? - Trí Thức 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60" y="548693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ả mận giúp giải độc, thanh nhiệt, làm đẹp 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066800"/>
            <a:ext cx="47625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" y="5184486"/>
            <a:ext cx="11145694" cy="176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956985" y="-172920"/>
            <a:ext cx="10157377" cy="380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8"/>
          <a:stretch/>
        </p:blipFill>
        <p:spPr bwMode="auto">
          <a:xfrm>
            <a:off x="-109540" y="3962401"/>
            <a:ext cx="12290427" cy="155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E2CCA161-4A61-3EBC-A1E5-851525FAA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  <p:sp>
        <p:nvSpPr>
          <p:cNvPr id="6" name="Freeform 21">
            <a:extLst>
              <a:ext uri="{FF2B5EF4-FFF2-40B4-BE49-F238E27FC236}">
                <a16:creationId xmlns:a16="http://schemas.microsoft.com/office/drawing/2014/main" id="{137848FD-A87E-5125-AD82-8BB44AE30340}"/>
              </a:ext>
            </a:extLst>
          </p:cNvPr>
          <p:cNvSpPr/>
          <p:nvPr/>
        </p:nvSpPr>
        <p:spPr>
          <a:xfrm>
            <a:off x="9084365" y="3399183"/>
            <a:ext cx="2942014" cy="3265445"/>
          </a:xfrm>
          <a:custGeom>
            <a:avLst/>
            <a:gdLst/>
            <a:ahLst/>
            <a:cxnLst/>
            <a:rect l="l" t="t" r="r" b="b"/>
            <a:pathLst>
              <a:path w="1415097" h="1638318">
                <a:moveTo>
                  <a:pt x="0" y="0"/>
                </a:moveTo>
                <a:lnTo>
                  <a:pt x="1415097" y="0"/>
                </a:lnTo>
                <a:lnTo>
                  <a:pt x="1415097" y="1638318"/>
                </a:lnTo>
                <a:lnTo>
                  <a:pt x="0" y="16383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5528FD-338B-9907-1EC4-4FCDFD97C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832" y="240097"/>
            <a:ext cx="9662997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850814D-6374-3166-3F0D-716860759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73" b="5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D2AAD44-8B23-8496-D693-2F243FBFEF3F}"/>
              </a:ext>
            </a:extLst>
          </p:cNvPr>
          <p:cNvSpPr/>
          <p:nvPr/>
        </p:nvSpPr>
        <p:spPr>
          <a:xfrm>
            <a:off x="3339385" y="1542310"/>
            <a:ext cx="5220000" cy="2412000"/>
          </a:xfrm>
          <a:custGeom>
            <a:avLst/>
            <a:gdLst>
              <a:gd name="connsiteX0" fmla="*/ 0 w 5220000"/>
              <a:gd name="connsiteY0" fmla="*/ 170504 h 2412000"/>
              <a:gd name="connsiteX1" fmla="*/ 170504 w 5220000"/>
              <a:gd name="connsiteY1" fmla="*/ 0 h 2412000"/>
              <a:gd name="connsiteX2" fmla="*/ 5049496 w 5220000"/>
              <a:gd name="connsiteY2" fmla="*/ 0 h 2412000"/>
              <a:gd name="connsiteX3" fmla="*/ 5220000 w 5220000"/>
              <a:gd name="connsiteY3" fmla="*/ 170504 h 2412000"/>
              <a:gd name="connsiteX4" fmla="*/ 5220000 w 5220000"/>
              <a:gd name="connsiteY4" fmla="*/ 2241496 h 2412000"/>
              <a:gd name="connsiteX5" fmla="*/ 5049496 w 5220000"/>
              <a:gd name="connsiteY5" fmla="*/ 2412000 h 2412000"/>
              <a:gd name="connsiteX6" fmla="*/ 170504 w 5220000"/>
              <a:gd name="connsiteY6" fmla="*/ 2412000 h 2412000"/>
              <a:gd name="connsiteX7" fmla="*/ 0 w 5220000"/>
              <a:gd name="connsiteY7" fmla="*/ 2241496 h 2412000"/>
              <a:gd name="connsiteX8" fmla="*/ 0 w 5220000"/>
              <a:gd name="connsiteY8" fmla="*/ 170504 h 24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20000" h="2412000" fill="none" extrusionOk="0">
                <a:moveTo>
                  <a:pt x="0" y="170504"/>
                </a:moveTo>
                <a:cubicBezTo>
                  <a:pt x="441" y="88269"/>
                  <a:pt x="85936" y="16109"/>
                  <a:pt x="170504" y="0"/>
                </a:cubicBezTo>
                <a:cubicBezTo>
                  <a:pt x="2085824" y="72427"/>
                  <a:pt x="3718776" y="61419"/>
                  <a:pt x="5049496" y="0"/>
                </a:cubicBezTo>
                <a:cubicBezTo>
                  <a:pt x="5143159" y="-3473"/>
                  <a:pt x="5214794" y="74762"/>
                  <a:pt x="5220000" y="170504"/>
                </a:cubicBezTo>
                <a:cubicBezTo>
                  <a:pt x="5320876" y="501803"/>
                  <a:pt x="5112687" y="1560624"/>
                  <a:pt x="5220000" y="2241496"/>
                </a:cubicBezTo>
                <a:cubicBezTo>
                  <a:pt x="5223072" y="2320071"/>
                  <a:pt x="5139259" y="2407063"/>
                  <a:pt x="5049496" y="2412000"/>
                </a:cubicBezTo>
                <a:cubicBezTo>
                  <a:pt x="2806488" y="2441827"/>
                  <a:pt x="2278952" y="2332694"/>
                  <a:pt x="170504" y="2412000"/>
                </a:cubicBezTo>
                <a:cubicBezTo>
                  <a:pt x="89172" y="2410549"/>
                  <a:pt x="-9044" y="2337451"/>
                  <a:pt x="0" y="2241496"/>
                </a:cubicBezTo>
                <a:cubicBezTo>
                  <a:pt x="50037" y="1387432"/>
                  <a:pt x="770" y="1126915"/>
                  <a:pt x="0" y="170504"/>
                </a:cubicBezTo>
                <a:close/>
              </a:path>
              <a:path w="5220000" h="2412000" stroke="0" extrusionOk="0">
                <a:moveTo>
                  <a:pt x="0" y="170504"/>
                </a:moveTo>
                <a:cubicBezTo>
                  <a:pt x="1527" y="76753"/>
                  <a:pt x="80615" y="8914"/>
                  <a:pt x="170504" y="0"/>
                </a:cubicBezTo>
                <a:cubicBezTo>
                  <a:pt x="1261358" y="123000"/>
                  <a:pt x="2849603" y="-96860"/>
                  <a:pt x="5049496" y="0"/>
                </a:cubicBezTo>
                <a:cubicBezTo>
                  <a:pt x="5141747" y="-1460"/>
                  <a:pt x="5220871" y="74580"/>
                  <a:pt x="5220000" y="170504"/>
                </a:cubicBezTo>
                <a:cubicBezTo>
                  <a:pt x="5223173" y="1158663"/>
                  <a:pt x="5314267" y="1254818"/>
                  <a:pt x="5220000" y="2241496"/>
                </a:cubicBezTo>
                <a:cubicBezTo>
                  <a:pt x="5204040" y="2341445"/>
                  <a:pt x="5139497" y="2411318"/>
                  <a:pt x="5049496" y="2412000"/>
                </a:cubicBezTo>
                <a:cubicBezTo>
                  <a:pt x="3771529" y="2251293"/>
                  <a:pt x="1599404" y="2451667"/>
                  <a:pt x="170504" y="2412000"/>
                </a:cubicBezTo>
                <a:cubicBezTo>
                  <a:pt x="65534" y="2409818"/>
                  <a:pt x="-10741" y="2330797"/>
                  <a:pt x="0" y="2241496"/>
                </a:cubicBezTo>
                <a:cubicBezTo>
                  <a:pt x="32216" y="2027728"/>
                  <a:pt x="57206" y="535301"/>
                  <a:pt x="0" y="1705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706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400835-3F51-CC5E-D7C7-D0766B580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" y="2422353"/>
            <a:ext cx="259072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A75902-EA8E-0CBE-CBAD-CDA0995C7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385" y="2422353"/>
            <a:ext cx="2863040" cy="4140000"/>
          </a:xfrm>
          <a:prstGeom prst="rect">
            <a:avLst/>
          </a:prstGeom>
          <a:effectLst>
            <a:innerShdw blurRad="63500" dist="50800" dir="54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75081-970F-FAC2-B34F-DE4D3C432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1905" y="1836277"/>
            <a:ext cx="566977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8E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xverse2Fmedia2F82236fbe-262c-4261-acf6-c4cbe4a68c10_seed1834780072">
            <a:hlinkClick r:id="" action="ppaction://media"/>
            <a:extLst>
              <a:ext uri="{FF2B5EF4-FFF2-40B4-BE49-F238E27FC236}">
                <a16:creationId xmlns:a16="http://schemas.microsoft.com/office/drawing/2014/main" id="{E17E1EA3-D43F-7F69-B5B3-DB7F76051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05252" cy="6858000"/>
          </a:xfrm>
          <a:prstGeom prst="rect">
            <a:avLst/>
          </a:prstGeom>
        </p:spPr>
      </p:pic>
      <p:pic>
        <p:nvPicPr>
          <p:cNvPr id="3" name="[hanhtrangso.nxbgd.vn] Audio_ Ngựa vằn và hươu cao cổ là đôi bạn thân_HTS">
            <a:hlinkClick r:id="" action="ppaction://media"/>
            <a:extLst>
              <a:ext uri="{FF2B5EF4-FFF2-40B4-BE49-F238E27FC236}">
                <a16:creationId xmlns:a16="http://schemas.microsoft.com/office/drawing/2014/main" id="{7FED4E13-B661-3EB3-E23B-5DB91DAEB6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6661" y="22418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9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86" y="1018600"/>
            <a:ext cx="10058400" cy="484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08D31-6ADC-4657-9367-1B62C33A6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" y="1155968"/>
            <a:ext cx="9196252" cy="43114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6A1EDF-2BFF-436E-8302-2D568D9E3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703" y="2392586"/>
            <a:ext cx="2386149" cy="269965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A775348-FED2-3AD8-2392-D6CBDC9399EC}"/>
              </a:ext>
            </a:extLst>
          </p:cNvPr>
          <p:cNvGrpSpPr/>
          <p:nvPr/>
        </p:nvGrpSpPr>
        <p:grpSpPr>
          <a:xfrm>
            <a:off x="0" y="0"/>
            <a:ext cx="3448696" cy="941185"/>
            <a:chOff x="63500" y="1429216"/>
            <a:chExt cx="2592937" cy="705889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0586959A-9830-4A30-5840-AAE86585A7B8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BD6192D-5258-2E7F-9690-50E042E63A4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01AE06-272F-50BF-23E5-C975043A342B}"/>
              </a:ext>
            </a:extLst>
          </p:cNvPr>
          <p:cNvGrpSpPr/>
          <p:nvPr/>
        </p:nvGrpSpPr>
        <p:grpSpPr>
          <a:xfrm>
            <a:off x="0" y="5345043"/>
            <a:ext cx="12246294" cy="1625600"/>
            <a:chOff x="695008" y="5381239"/>
            <a:chExt cx="10717370" cy="1625600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D67AC228-2754-E7B6-B0E4-A49A39F5FA98}"/>
                </a:ext>
              </a:extLst>
            </p:cNvPr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Ngựa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hươu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cổ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đôi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b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ân</a:t>
              </a:r>
              <a:r>
                <a:rPr lang="en-US" sz="5000" b="1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1612D23B-EA56-9E23-6434-3998E92E640F}"/>
                </a:ext>
              </a:extLst>
            </p:cNvPr>
            <p:cNvSpPr txBox="1">
              <a:spLocks/>
            </p:cNvSpPr>
            <p:nvPr/>
          </p:nvSpPr>
          <p:spPr>
            <a:xfrm>
              <a:off x="2225209" y="5381239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D06ADEEB-ABEF-A372-EB3A-134C4F09FB27}"/>
                </a:ext>
              </a:extLst>
            </p:cNvPr>
            <p:cNvSpPr txBox="1">
              <a:spLocks/>
            </p:cNvSpPr>
            <p:nvPr/>
          </p:nvSpPr>
          <p:spPr>
            <a:xfrm>
              <a:off x="8207948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02DF20A-07BF-2C89-4ADC-F61FE5C1C301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4DCA093F-9F2B-AA18-D58D-6E604446A0A1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1D2B2EF-F2AA-A1E3-6D37-BC36621D15D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3415F6-64AB-EF64-8F53-832D2DC94C8D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44F94AED-6535-712A-028F-2E1CD0BE1AC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6995AA0-503D-4388-1E70-2064041A3821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5FD550-4D30-E76F-7670-2CF692DF5518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34">
              <a:extLst>
                <a:ext uri="{FF2B5EF4-FFF2-40B4-BE49-F238E27FC236}">
                  <a16:creationId xmlns:a16="http://schemas.microsoft.com/office/drawing/2014/main" id="{2CBD37C1-3B5D-40F6-AA58-781DD91DA277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7D0558C-8229-DC1E-F1AE-4F9FAD7DF604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01100" y="393319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35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212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106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334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202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0575" y="393319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207643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127</Words>
  <Application>Microsoft Macintosh PowerPoint</Application>
  <PresentationFormat>Widescreen</PresentationFormat>
  <Paragraphs>69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 Rounded MT Bold</vt:lpstr>
      <vt:lpstr>Arial-Rounded</vt:lpstr>
      <vt:lpstr>Calibri</vt:lpstr>
      <vt:lpstr>Calibri Light</vt:lpstr>
      <vt:lpstr>Times New Roman</vt:lpstr>
      <vt:lpstr>1_Office 主题</vt:lpstr>
      <vt:lpstr>6_Office Theme</vt:lpstr>
      <vt:lpstr>1_默认设计模板</vt:lpstr>
      <vt:lpstr>1_Office Theme</vt:lpstr>
      <vt:lpstr>2_Office Theme</vt:lpstr>
      <vt:lpstr>3_Office Theme</vt:lpstr>
      <vt:lpstr>4_Office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Office User</cp:lastModifiedBy>
  <cp:revision>28</cp:revision>
  <dcterms:created xsi:type="dcterms:W3CDTF">2021-08-20T13:20:51Z</dcterms:created>
  <dcterms:modified xsi:type="dcterms:W3CDTF">2025-12-21T13:31:02Z</dcterms:modified>
</cp:coreProperties>
</file>