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57" r:id="rId3"/>
    <p:sldMasterId id="2147483797" r:id="rId4"/>
    <p:sldMasterId id="2147483809" r:id="rId5"/>
    <p:sldMasterId id="2147483833" r:id="rId6"/>
    <p:sldMasterId id="2147483845" r:id="rId7"/>
  </p:sldMasterIdLst>
  <p:notesMasterIdLst>
    <p:notesMasterId r:id="rId21"/>
  </p:notesMasterIdLst>
  <p:sldIdLst>
    <p:sldId id="592" r:id="rId8"/>
    <p:sldId id="392" r:id="rId9"/>
    <p:sldId id="396" r:id="rId10"/>
    <p:sldId id="294" r:id="rId11"/>
    <p:sldId id="321" r:id="rId12"/>
    <p:sldId id="268" r:id="rId13"/>
    <p:sldId id="279" r:id="rId14"/>
    <p:sldId id="286" r:id="rId15"/>
    <p:sldId id="314" r:id="rId16"/>
    <p:sldId id="397" r:id="rId17"/>
    <p:sldId id="369" r:id="rId18"/>
    <p:sldId id="370" r:id="rId19"/>
    <p:sldId id="3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2A4A0-3A56-4D5B-BB8E-4F977953D62E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CAF43-86D9-4DFF-9B41-B96FEDC7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4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D0B15C-F5CF-EB90-954D-FB80ABE8F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04E7220-39D0-1613-C394-3E6D37531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1F697E-BC6A-FAB1-6D4E-80EC01C55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A78F7B2-E616-95D4-2E90-013A54E1F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99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8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8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5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88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9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84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44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18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13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65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24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0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22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4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1566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6518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610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512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4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725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679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109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7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8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5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5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21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70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20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81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53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768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38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410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66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32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0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98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66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36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85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6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49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40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397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900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4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37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57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9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6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4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B0A425-D504-B2AB-FF04-27D9144BBB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2CACE6-7593-3A76-989B-BE8A497725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16F7E6-BB7F-E10F-3E3A-A609FBAFF3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74FD1D-C082-6856-0CFA-31E68AFF0D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853279C-4F43-9346-A5A0-59900EE871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A27FD4-E6E5-3814-3528-374739A0F70C}"/>
              </a:ext>
            </a:extLst>
          </p:cNvPr>
          <p:cNvSpPr/>
          <p:nvPr userDrawn="1"/>
        </p:nvSpPr>
        <p:spPr>
          <a:xfrm>
            <a:off x="186076" y="178392"/>
            <a:ext cx="11873948" cy="64803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C5ADF9-9A15-5AFD-D3A2-61AD6199AD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D5CEED7-1F05-E36B-3172-4F7E8534DB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4F8492-4B58-0EDE-19E4-5C6B1C7FD58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E1BB8C-5924-745B-E3A4-314FE5E52D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4DBDFAE2-E5AD-D064-F54B-46D964767A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642945-4CAC-CF3B-8EF7-7BD257FAED16}"/>
              </a:ext>
            </a:extLst>
          </p:cNvPr>
          <p:cNvSpPr/>
          <p:nvPr userDrawn="1"/>
        </p:nvSpPr>
        <p:spPr>
          <a:xfrm>
            <a:off x="186076" y="178392"/>
            <a:ext cx="11873948" cy="64803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18DE86-C960-E089-70D2-C21B96A17C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D3E865-10D9-D15B-4C9D-D597011AE27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3FED9D-80F7-2425-C64E-9B03D167B2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1BA79C-94DB-72DC-9E16-C92BC6D0C1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4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43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6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34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8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53238" y="2591318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an ăn ân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8dbbe805-ed9f-4ea8-8274-279ed8c87018_seed1524933964">
            <a:hlinkClick r:id="" action="ppaction://media"/>
            <a:extLst>
              <a:ext uri="{FF2B5EF4-FFF2-40B4-BE49-F238E27FC236}">
                <a16:creationId xmlns:a16="http://schemas.microsoft.com/office/drawing/2014/main" id="{5F81346C-2C14-4D36-8B75-803FF430E0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48061"/>
          </a:xfrm>
          <a:prstGeom prst="rect">
            <a:avLst/>
          </a:prstGeom>
        </p:spPr>
      </p:pic>
      <p:pic>
        <p:nvPicPr>
          <p:cNvPr id="3" name="[hanhtrangso.nxbgd.vn] Audio_ Đàn gà cứ tha thẩn gần chân mẹ_HTS">
            <a:hlinkClick r:id="" action="ppaction://media"/>
            <a:extLst>
              <a:ext uri="{FF2B5EF4-FFF2-40B4-BE49-F238E27FC236}">
                <a16:creationId xmlns:a16="http://schemas.microsoft.com/office/drawing/2014/main" id="{2D6AD20D-327D-2BD1-320B-E04DDFDC45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6478" y="3235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1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48E91-9E08-50E1-8267-460C729BA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2249" r="2413" b="63448"/>
          <a:stretch/>
        </p:blipFill>
        <p:spPr>
          <a:xfrm>
            <a:off x="1295030" y="-87084"/>
            <a:ext cx="8877197" cy="4648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568FD5-FD89-1634-B14A-8B1F74B1DDDF}"/>
              </a:ext>
            </a:extLst>
          </p:cNvPr>
          <p:cNvSpPr txBox="1">
            <a:spLocks/>
          </p:cNvSpPr>
          <p:nvPr/>
        </p:nvSpPr>
        <p:spPr>
          <a:xfrm>
            <a:off x="358125" y="4510135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Đàn gà cứ tha thẩn chân mẹ. Đã có mẹ che chắn, cả đàn chả sợ gì lũ quạ dữ.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A35E09-A4AA-CC23-F902-037F44399FF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3F91F71-4001-7E39-57C6-7E8320E108F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0303D31-735B-B3E7-40BA-2167066DFD7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AC6F9D65-1D9B-4002-5E86-4D1457DD7918}"/>
              </a:ext>
            </a:extLst>
          </p:cNvPr>
          <p:cNvSpPr txBox="1">
            <a:spLocks/>
          </p:cNvSpPr>
          <p:nvPr/>
        </p:nvSpPr>
        <p:spPr>
          <a:xfrm>
            <a:off x="1160577" y="4282835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6478D4-52E2-4FE0-35F5-4054BC63DC3A}"/>
              </a:ext>
            </a:extLst>
          </p:cNvPr>
          <p:cNvCxnSpPr/>
          <p:nvPr/>
        </p:nvCxnSpPr>
        <p:spPr>
          <a:xfrm flipH="1">
            <a:off x="9843747" y="4460157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4884817-6AD4-64C2-9068-D001CF96ABC7}"/>
              </a:ext>
            </a:extLst>
          </p:cNvPr>
          <p:cNvSpPr/>
          <p:nvPr/>
        </p:nvSpPr>
        <p:spPr>
          <a:xfrm>
            <a:off x="8934619" y="4076475"/>
            <a:ext cx="617614" cy="4846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D2B0E1-622E-EEA6-6CA6-03F2B450930F}"/>
              </a:ext>
            </a:extLst>
          </p:cNvPr>
          <p:cNvSpPr/>
          <p:nvPr/>
        </p:nvSpPr>
        <p:spPr>
          <a:xfrm>
            <a:off x="454459" y="4117295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974C1E-2548-63BA-3C2A-BDF73F84FB02}"/>
              </a:ext>
            </a:extLst>
          </p:cNvPr>
          <p:cNvCxnSpPr/>
          <p:nvPr/>
        </p:nvCxnSpPr>
        <p:spPr>
          <a:xfrm flipH="1">
            <a:off x="1432719" y="5776437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3A99B253-F5D4-5E98-B042-B1BD07B8B1EE}"/>
              </a:ext>
            </a:extLst>
          </p:cNvPr>
          <p:cNvSpPr txBox="1">
            <a:spLocks/>
          </p:cNvSpPr>
          <p:nvPr/>
        </p:nvSpPr>
        <p:spPr>
          <a:xfrm>
            <a:off x="5540546" y="4285530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8D46E1E-C137-C6D2-1590-1698BEAE3FE0}"/>
              </a:ext>
            </a:extLst>
          </p:cNvPr>
          <p:cNvSpPr txBox="1">
            <a:spLocks/>
          </p:cNvSpPr>
          <p:nvPr/>
        </p:nvSpPr>
        <p:spPr>
          <a:xfrm>
            <a:off x="7152473" y="4279469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2A27F72-EEB8-4506-9E2B-70EB1895809B}"/>
              </a:ext>
            </a:extLst>
          </p:cNvPr>
          <p:cNvSpPr txBox="1">
            <a:spLocks/>
          </p:cNvSpPr>
          <p:nvPr/>
        </p:nvSpPr>
        <p:spPr>
          <a:xfrm>
            <a:off x="2878424" y="4939553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A4E729E-EDC1-F758-0E26-0FBE85CFEE28}"/>
              </a:ext>
            </a:extLst>
          </p:cNvPr>
          <p:cNvSpPr txBox="1">
            <a:spLocks/>
          </p:cNvSpPr>
          <p:nvPr/>
        </p:nvSpPr>
        <p:spPr>
          <a:xfrm>
            <a:off x="5305940" y="4937013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14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8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46FFA7A-18EB-4854-916B-03596A52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71" y="409232"/>
            <a:ext cx="1581202" cy="707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F382D5-D6A4-499D-ADEF-C409BE20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808" y="1299584"/>
            <a:ext cx="8237492" cy="52596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8808B0-3B76-43D8-8353-529665D0936B}"/>
              </a:ext>
            </a:extLst>
          </p:cNvPr>
          <p:cNvSpPr txBox="1"/>
          <p:nvPr/>
        </p:nvSpPr>
        <p:spPr>
          <a:xfrm>
            <a:off x="5549343" y="530143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latin typeface="+mn-ea"/>
              </a:rPr>
              <a:t>Xin lỗi</a:t>
            </a:r>
            <a:endParaRPr lang="en-US" sz="44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40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E2CCA161-4A61-3EBC-A1E5-851525FAA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  <p:sp>
        <p:nvSpPr>
          <p:cNvPr id="6" name="Freeform 21">
            <a:extLst>
              <a:ext uri="{FF2B5EF4-FFF2-40B4-BE49-F238E27FC236}">
                <a16:creationId xmlns:a16="http://schemas.microsoft.com/office/drawing/2014/main" id="{137848FD-A87E-5125-AD82-8BB44AE30340}"/>
              </a:ext>
            </a:extLst>
          </p:cNvPr>
          <p:cNvSpPr/>
          <p:nvPr/>
        </p:nvSpPr>
        <p:spPr>
          <a:xfrm>
            <a:off x="9084365" y="3399183"/>
            <a:ext cx="2942014" cy="3265445"/>
          </a:xfrm>
          <a:custGeom>
            <a:avLst/>
            <a:gdLst/>
            <a:ahLst/>
            <a:cxnLst/>
            <a:rect l="l" t="t" r="r" b="b"/>
            <a:pathLst>
              <a:path w="1415097" h="1638318">
                <a:moveTo>
                  <a:pt x="0" y="0"/>
                </a:moveTo>
                <a:lnTo>
                  <a:pt x="1415097" y="0"/>
                </a:lnTo>
                <a:lnTo>
                  <a:pt x="1415097" y="1638318"/>
                </a:lnTo>
                <a:lnTo>
                  <a:pt x="0" y="1638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850814D-6374-3166-3F0D-71686075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3" b="5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AAD44-8B23-8496-D693-2F243FBFEF3F}"/>
              </a:ext>
            </a:extLst>
          </p:cNvPr>
          <p:cNvSpPr/>
          <p:nvPr/>
        </p:nvSpPr>
        <p:spPr>
          <a:xfrm>
            <a:off x="3339385" y="1542310"/>
            <a:ext cx="5220000" cy="2412000"/>
          </a:xfrm>
          <a:custGeom>
            <a:avLst/>
            <a:gdLst>
              <a:gd name="connsiteX0" fmla="*/ 0 w 5220000"/>
              <a:gd name="connsiteY0" fmla="*/ 170504 h 2412000"/>
              <a:gd name="connsiteX1" fmla="*/ 170504 w 5220000"/>
              <a:gd name="connsiteY1" fmla="*/ 0 h 2412000"/>
              <a:gd name="connsiteX2" fmla="*/ 5049496 w 5220000"/>
              <a:gd name="connsiteY2" fmla="*/ 0 h 2412000"/>
              <a:gd name="connsiteX3" fmla="*/ 5220000 w 5220000"/>
              <a:gd name="connsiteY3" fmla="*/ 170504 h 2412000"/>
              <a:gd name="connsiteX4" fmla="*/ 5220000 w 5220000"/>
              <a:gd name="connsiteY4" fmla="*/ 2241496 h 2412000"/>
              <a:gd name="connsiteX5" fmla="*/ 5049496 w 5220000"/>
              <a:gd name="connsiteY5" fmla="*/ 2412000 h 2412000"/>
              <a:gd name="connsiteX6" fmla="*/ 170504 w 5220000"/>
              <a:gd name="connsiteY6" fmla="*/ 2412000 h 2412000"/>
              <a:gd name="connsiteX7" fmla="*/ 0 w 5220000"/>
              <a:gd name="connsiteY7" fmla="*/ 2241496 h 2412000"/>
              <a:gd name="connsiteX8" fmla="*/ 0 w 5220000"/>
              <a:gd name="connsiteY8" fmla="*/ 170504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0000" h="2412000" fill="none" extrusionOk="0">
                <a:moveTo>
                  <a:pt x="0" y="170504"/>
                </a:moveTo>
                <a:cubicBezTo>
                  <a:pt x="441" y="88269"/>
                  <a:pt x="85936" y="16109"/>
                  <a:pt x="170504" y="0"/>
                </a:cubicBezTo>
                <a:cubicBezTo>
                  <a:pt x="2085824" y="72427"/>
                  <a:pt x="3718776" y="61419"/>
                  <a:pt x="5049496" y="0"/>
                </a:cubicBezTo>
                <a:cubicBezTo>
                  <a:pt x="5143159" y="-3473"/>
                  <a:pt x="5214794" y="74762"/>
                  <a:pt x="5220000" y="170504"/>
                </a:cubicBezTo>
                <a:cubicBezTo>
                  <a:pt x="5320876" y="501803"/>
                  <a:pt x="5112687" y="1560624"/>
                  <a:pt x="5220000" y="2241496"/>
                </a:cubicBezTo>
                <a:cubicBezTo>
                  <a:pt x="5223072" y="2320071"/>
                  <a:pt x="5139259" y="2407063"/>
                  <a:pt x="5049496" y="2412000"/>
                </a:cubicBezTo>
                <a:cubicBezTo>
                  <a:pt x="2806488" y="2441827"/>
                  <a:pt x="2278952" y="2332694"/>
                  <a:pt x="170504" y="2412000"/>
                </a:cubicBezTo>
                <a:cubicBezTo>
                  <a:pt x="89172" y="2410549"/>
                  <a:pt x="-9044" y="2337451"/>
                  <a:pt x="0" y="2241496"/>
                </a:cubicBezTo>
                <a:cubicBezTo>
                  <a:pt x="50037" y="1387432"/>
                  <a:pt x="770" y="1126915"/>
                  <a:pt x="0" y="170504"/>
                </a:cubicBezTo>
                <a:close/>
              </a:path>
              <a:path w="5220000" h="2412000" stroke="0" extrusionOk="0">
                <a:moveTo>
                  <a:pt x="0" y="170504"/>
                </a:moveTo>
                <a:cubicBezTo>
                  <a:pt x="1527" y="76753"/>
                  <a:pt x="80615" y="8914"/>
                  <a:pt x="170504" y="0"/>
                </a:cubicBezTo>
                <a:cubicBezTo>
                  <a:pt x="1261358" y="123000"/>
                  <a:pt x="2849603" y="-96860"/>
                  <a:pt x="5049496" y="0"/>
                </a:cubicBezTo>
                <a:cubicBezTo>
                  <a:pt x="5141747" y="-1460"/>
                  <a:pt x="5220871" y="74580"/>
                  <a:pt x="5220000" y="170504"/>
                </a:cubicBezTo>
                <a:cubicBezTo>
                  <a:pt x="5223173" y="1158663"/>
                  <a:pt x="5314267" y="1254818"/>
                  <a:pt x="5220000" y="2241496"/>
                </a:cubicBezTo>
                <a:cubicBezTo>
                  <a:pt x="5204040" y="2341445"/>
                  <a:pt x="5139497" y="2411318"/>
                  <a:pt x="5049496" y="2412000"/>
                </a:cubicBezTo>
                <a:cubicBezTo>
                  <a:pt x="3771529" y="2251293"/>
                  <a:pt x="1599404" y="2451667"/>
                  <a:pt x="170504" y="2412000"/>
                </a:cubicBezTo>
                <a:cubicBezTo>
                  <a:pt x="65534" y="2409818"/>
                  <a:pt x="-10741" y="2330797"/>
                  <a:pt x="0" y="2241496"/>
                </a:cubicBezTo>
                <a:cubicBezTo>
                  <a:pt x="32216" y="2027728"/>
                  <a:pt x="57206" y="535301"/>
                  <a:pt x="0" y="1705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70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00835-3F51-CC5E-D7C7-D0766B58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2422353"/>
            <a:ext cx="259072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75902-EA8E-0CBE-CBAD-CDA0995C7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85" y="2422353"/>
            <a:ext cx="286304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D45294-AF15-0F1C-6B4E-28935DD08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2331" y="1895911"/>
            <a:ext cx="56697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68612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bạn 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0206" y="-10048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9351" y="-1752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1" y="76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2.96296E-6 L 0.03915 -0.13333 L 0.06343 -0.21667 L 0.07909 -0.27639 L 0.08927 -0.33333 L 0.09005 -0.37639 L 0.0877 -0.40556 L 0.07987 -0.42361 L 0.07204 -0.425 L 0.06108 -0.41945 L 0.05246 -0.40417 L 0.0462 -0.3875 L 0.04228 -0.36667 L 0.0368 -0.33611 L 0.03445 -0.30278 L 0.03445 -0.02361 L 0.0368 0.01944 L 0.0415 0.05972 L 0.05168 0.08194 L 0.06656 0.09583 L 0.08065 0.09305 L 0.09397 0.08055 L 0.10571 0.05833 L 0.11433 0.02083 L 0.11981 -0.02361 L 0.11746 -0.075 L 0.10806 -0.09861 L 0.10023 -0.10417 L 0.09318 -0.09861 L 0.09083 -0.08333 L 0.0971 -0.06806 L 0.10571 -0.06111 L 0.12842 -0.05695 L 0.14957 -0.06528 L 0.1621 -0.08056 L 0.17541 -0.09722 L 0.18872 -0.10417 L 0.20438 -0.10139 L 0.21456 -0.0875 L 0.2036 -0.10139 L 0.19264 -0.10278 L 0.17932 -0.10139 L 0.16836 -0.09028 L 0.15505 -0.06806 L 0.14643 -0.04028 L 0.1433 -0.01389 L 0.14408 0.02083 L 0.1527 0.05417 L 0.16366 0.07361 L 0.17462 0.08889 L 0.19107 0.09444 L 0.20595 0.0875 L 0.21613 0.07222 L 0.22866 0.04028 L 0.23257 0.00694 L 0.23022 -0.03195 L 0.22631 -0.05972 L 0.22083 -0.07778 L 0.21143 -0.09306 " pathEditMode="relative" ptsTypes="AAAAAAAAAAAAAAAAAAAAAAAAAAAAAAAAAAAAAAAAAAAAAAAAAAAAAAAAAAA">
                                      <p:cBhvr>
                                        <p:cTn id="11" dur="15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577E-6 -4.07407E-6 L 1.61577E-6 0.14167 L 0.00052 0.16482 L 0.00209 0.18889 L 0.00783 0.20093 L 0.01253 0.20649 L 0.01879 0.20741 L 0.02715 0.20463 L 0.03824 0.19121 L 0.04698 0.17223 L 0.05586 0.14074 L 0.06369 0.10556 L 0.07204 0.06852 L 0.08196 0.02871 L 0.09292 0.00834 L 0.1018 0.00463 L 0.1112 0.01389 L 0.1159 0.03149 L 0.11642 0.05093 L 0.11642 0.21389 L 0.11798 0.13519 L 0.12477 0.11389 L 0.1326 0.08149 L 0.142 0.05093 L 0.15192 0.03056 L 0.16236 0.01389 L 0.17437 0.00556 L 0.18533 0.00741 L 0.19525 0.01574 L 0.20047 0.03056 L 0.20256 0.04352 L 0.20256 0.17037 L 0.20412 0.18704 L 0.20934 0.20093 L 0.21665 0.20556 L 0.225 0.20556 L 0.23388 0.19908 L 0.24223 0.18704 L 0.25124 0.16899 L 0.25737 0.15 L 0.26677 0.10741 " pathEditMode="relative" rAng="0" ptsTypes="AAAAAAAAAAAAAAAAAAAAAAAAAAAAAAAAAAAAAAAAA">
                                      <p:cBhvr>
                                        <p:cTn id="22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9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56419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δăn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8726" y="-4735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3661" y="-122682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3101" y="-1651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1.48148E-6 L 0.01644 -0.05278 L 0.03602 -0.11945 L 0.05246 -0.17917 L 0.06499 -0.22223 L 0.07517 -0.26389 L 0.08379 -0.30417 L 0.08849 -0.34861 L 0.08927 -0.37778 L 0.0877 -0.39861 L 0.083 -0.41667 L 0.07361 -0.42361 L 0.06264 -0.42084 L 0.05403 -0.40556 L 0.04463 -0.38195 L 0.03837 -0.34584 L 0.03367 -0.29861 L 0.03289 0.1 L 0.03445 0.03611 L 0.03993 1.48148E-6 L 0.04933 -0.03611 L 0.05873 -0.06806 L 0.07126 -0.0919 L 0.08222 -0.10162 L 0.0971 -0.1044 L 0.10885 -0.09584 L 0.11433 -0.08218 L 0.11824 -0.06945 L 0.11824 -0.05417 L 0.11589 -0.03334 L 0.11041 -0.01528 L 0.10258 -0.00278 L 0.09162 0.01111 L 0.08379 0.00694 L 0.07909 -0.00139 L 0.08222 -0.01528 L 0.09005 -0.02084 L 0.09788 -0.01806 L 0.10728 -0.00973 L 0.11354 0.00416 L 0.11433 0.01805 L 0.11433 0.05555 L 0.11668 0.07222 L 0.12216 0.08889 L 0.12921 0.09444 L 0.14095 0.09027 L 0.1527 0.06805 L 0.17306 0.00139 L 0.20751 -0.12778 L 0.22553 -0.19723 L 0.24275 -0.27084 L 0.24902 -0.30834 L 0.25293 -0.35417 L 0.25215 -0.39167 L 0.2451 -0.41806 L 0.2404 -0.42361 L 0.23257 -0.42223 L 0.22004 -0.41111 L 0.213 -0.39306 L 0.20751 -0.37084 L 0.20203 -0.33889 L 0.1989 -0.30417 L 0.19733 -0.28056 L 0.19733 0.09861 L 0.19968 0.01805 L 0.21065 -0.025 L 0.22239 -0.0625 L 0.23022 -0.08334 L 0.23962 -0.09468 L 0.25215 -0.1044 L 0.26076 -0.1044 L 0.27094 -0.09723 L 0.27564 -0.09028 L 0.28034 -0.06945 L 0.28112 -0.04445 L 0.28112 0.04861 L 0.28269 0.07361 L 0.28817 0.08611 L 0.29522 0.09166 L 0.30305 0.09027 L 0.31871 0.07361 L 0.33124 0.04027 L 0.33751 0.00833 L 0.34221 -0.02084 L 0.34534 -0.04861 L 0.35395 -0.07223 L 0.36413 -0.09028 L 0.37666 -0.10278 L 0.39154 -0.10695 L 0.40485 -0.1 L 0.41347 -0.08496 L 0.4025 -0.10278 L 0.38919 -0.10556 L 0.36883 -0.09861 L 0.35552 -0.07639 L 0.3469 -0.05 L 0.34142 -0.01667 L 0.34221 0.01944 L 0.3469 0.04722 L 0.35708 0.06666 L 0.3657 0.08472 L 0.37744 0.09305 L 0.39546 0.09305 L 0.40955 0.08055 L 0.42208 0.05555 L 0.42834 0.02083 L 0.42834 -0.02084 L 0.42521 -0.05556 L 0.41738 -0.07639 L 0.40877 -0.09306 " pathEditMode="relative" ptsTypes="AAAAAAAAAAAAAAAAAAAAAAAAAAAAAAAAAAAAAAAAAAAAAAAAAAAAAAAAAAAAAAAAAAAAAAAAAAAAAAAAAAAAAAAAAAAAAAAAAAAAAAAAAAAAAA">
                                      <p:cBhvr>
                                        <p:cTn id="11" dur="2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577E-6 -4.07407E-6 L 1.61577E-6 0.14167 L 0.00052 0.16482 L 0.00209 0.18889 L 0.00783 0.20093 L 0.01253 0.20649 L 0.01879 0.20741 L 0.02715 0.20463 L 0.03824 0.19121 L 0.04698 0.17223 L 0.05586 0.14074 L 0.06369 0.10556 L 0.07204 0.06852 L 0.08196 0.02871 L 0.09292 0.00834 L 0.1018 0.00463 L 0.1112 0.01389 L 0.1159 0.03149 L 0.11642 0.05093 L 0.11642 0.21389 L 0.11798 0.13519 L 0.12477 0.11389 L 0.1326 0.08149 L 0.142 0.05093 L 0.15192 0.03056 L 0.16236 0.01389 L 0.17437 0.00556 L 0.18533 0.00741 L 0.19525 0.01574 L 0.20047 0.03056 L 0.20256 0.04352 L 0.20256 0.17037 L 0.20412 0.18704 L 0.20934 0.20093 L 0.21665 0.20556 L 0.225 0.20556 L 0.23388 0.19908 L 0.24223 0.18704 L 0.25124 0.16899 L 0.25737 0.15 L 0.26677 0.10741 " pathEditMode="relative" rAng="0" ptsTypes="AAAAAAAAAAAAAAAAAAAAAAAAAAAAAAAAAAAAAAAAA">
                                      <p:cBhvr>
                                        <p:cTn id="22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9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-4.44444E-6 L 0.00626 0.01019 L 0.01149 0.01574 L 0.01932 0.01852 L 0.0235 0.01852 L 0.03237 0.01574 L 0.03968 0.00556 L 0.04386 -0.00185 " pathEditMode="relative" ptsTypes="AAAAAAAA">
                                      <p:cBhvr>
                                        <p:cTn id="33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2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242094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jận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1737" y="-122682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305" y="-88582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076" y="-14573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9856" y="609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5431E-6 3.7037E-7 L 0.00784 -0.01666 L 0.0141 -0.02778 L 0.02037 -0.03518 L 0.02663 -0.03981 L 0.03447 -0.04259 L 0.04334 -0.04259 L 0.04804 -0.03981 L 0.05274 -0.03518 L 0.05744 -0.02592 L 0.05953 -0.01481 L 0.0611 -0.0037 L 0.0611 0.16389 L 0.06162 0.09815 L 0.06475 0.07778 L 0.07154 0.04722 L 0.0799 0.01482 L 0.08825 -0.00648 L 0.09609 -0.02315 L 0.10496 -0.03611 L 0.11488 -0.04259 L 0.1222 -0.04259 L 0.12951 -0.04074 L 0.13629 -0.03426 L 0.14204 -0.02129 L 0.14465 -0.0074 L 0.14622 0.00556 L 0.14569 0.16297 L 0.14726 0.09167 L 0.15562 0.06204 L 0.16188 0.03241 L 0.16815 0.00834 L 0.17494 -0.00926 L 0.1859 -0.0287 L 0.19321 -0.03703 L 0.20209 -0.04352 L 0.2094 -0.04352 L 0.21776 -0.04166 L 0.2235 -0.03703 L 0.22872 -0.025 L 0.23133 -0.01296 L 0.2329 -0.00185 L 0.2329 0.11852 L 0.23499 0.13704 L 0.23917 0.14908 L 0.24491 0.15556 L 0.25274 0.15741 L 0.26214 0.15185 L 0.27311 0.13519 L 0.28303 0.11111 L 0.29034 0.08056 L 0.294 0.06297 L 0.29556 0.04908 L 0.29974 0.01945 L 0.30601 -0.0037 L 0.31384 -0.02037 L 0.32585 -0.03518 L 0.33838 -0.04259 L 0.35144 -0.03981 L 0.36293 -0.03148 L 0.36815 -0.02407 L 0.35614 -0.03796 L 0.34726 -0.04074 L 0.33421 -0.04074 L 0.3222 -0.03148 L 0.30914 -0.01018 L 0.29974 0.01852 L 0.29765 0.04074 L 0.29765 0.07685 L 0.30235 0.10926 L 0.31227 0.12963 L 0.31958 0.14352 L 0.33316 0.15648 L 0.34622 0.15834 L 0.35875 0.14815 L 0.36972 0.13334 L 0.37807 0.11297 L 0.38329 0.08889 L 0.38434 0.05926 L 0.38173 0.0213 L 0.37703 -0.00185 L 0.37285 -0.01481 L 0.36763 -0.02592 " pathEditMode="relative" ptsTypes="AAAAAAAAAAAAAAAAAAAAAAAAAAAAAAAAAAAAAAAAAAAAAAAAAAAAAAAAAAAAAAAAAAAAAAAAAAAAAAAAAAA">
                                      <p:cBhvr>
                                        <p:cTn id="11" dur="1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12E-6 -4.44444E-6 L -1.0312E-6 0.14167 L 0.00052 0.16482 L 0.00209 0.18889 L 0.00783 0.20093 L 0.01253 0.20649 L 0.0188 0.20741 L 0.02715 0.20463 L 0.03825 0.19121 L 0.04699 0.17223 L 0.05587 0.14075 L 0.0637 0.10556 L 0.07205 0.06852 L 0.08184 0.02871 L 0.09281 0.00834 L 0.10168 0.00463 L 0.11108 0.01389 L 0.11578 0.03149 L 0.1163 0.05093 L 0.1163 0.21389 L 0.11709 0.13172 L 0.12335 0.10857 L 0.1321 0.07963 L 0.14189 0.05093 L 0.15181 0.03056 L 0.16225 0.01389 L 0.17426 0.00556 L 0.18522 0.00741 L 0.19515 0.01575 L 0.20037 0.03056 L 0.20246 0.04352 L 0.20246 0.17037 L 0.20402 0.18704 L 0.20924 0.20093 L 0.21655 0.20556 L 0.22491 0.20556 L 0.23378 0.19908 L 0.24214 0.18704 L 0.25101 0.16899 L 0.25715 0.15 L 0.26655 0.10741 " pathEditMode="relative" rAng="0" ptsTypes="AAAAAAAAAAAAAAAAAAAAAAAAAAAAAAAAAAAAAAAAA">
                                      <p:cBhvr>
                                        <p:cTn id="22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7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6064E-7 3.7037E-7 L 0.01357 -0.01389 L 0.02715 -0.03704 L 0.03446 -0.02315 L 0.04333 -0.01019 L 0.04999 -0.00255 " pathEditMode="relative" rAng="0" ptsTypes="AAAAAA">
                                      <p:cBhvr>
                                        <p:cTn id="33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7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75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856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2776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2696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ân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138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bạn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κ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ân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9851" y="1543050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9856" y="1067030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1" y="2209800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9327" y="1524951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9176" y="1067030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749" y="914400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1798E-7 -4.44444E-6 L 0.01292 -0.03958 L 0.02427 -0.08472 L 0.03445 -0.11736 L 0.04424 -0.15417 L 0.04933 -0.17639 L 0.05325 -0.19861 L 0.0556 -0.21805 L 0.05599 -0.23819 L 0.05325 -0.25486 L 0.05012 -0.26111 L 0.04659 -0.26389 L 0.04346 -0.26389 L 0.03876 -0.26111 L 0.03563 -0.25555 L 0.03171 -0.24653 L 0.0278 -0.23889 L 0.02545 -0.22292 L 0.0231 -0.20625 L 0.02192 -0.18958 L 0.02075 -0.17153 L 0.02075 -0.02153 L 0.02153 0.00278 L 0.0231 0.02014 L 0.02662 0.0382 L 0.0321 0.05417 L 0.03876 0.06042 L 0.04659 0.06181 L 0.05677 0.05695 L 0.06539 0.03889 L 0.07087 0.01528 L 0.074 -0.01458 L 0.07322 -0.04028 L 0.07048 -0.05278 L 0.06695 -0.06111 L 0.06225 -0.06319 L 0.05873 -0.06111 L 0.05755 -0.05278 L 0.0599 -0.04305 L 0.0646 -0.0375 L 0.074 -0.03403 L 0.08535 -0.0368 L 0.09358 -0.04028 L 0.10023 -0.05069 L 0.10689 -0.05833 L 0.11472 -0.06389 L 0.12098 -0.06389 L 0.12921 -0.05972 L 0.13547 -0.05278 L 0.12607 -0.06042 L 0.12098 -0.06389 L 0.11511 -0.06389 L 0.10689 -0.05903 L 0.09984 -0.05069 L 0.09436 -0.0375 L 0.09123 -0.02222 L 0.08966 -0.00417 L 0.09044 0.01736 L 0.09358 0.03195 L 0.09945 0.04583 L 0.10454 0.05278 L 0.11276 0.05972 L 0.12294 0.05903 L 0.13234 0.05417 L 0.14095 0.03542 L 0.14604 0.01111 L 0.14683 -0.00486 L 0.14409 -0.02917 L 0.13939 -0.04236 L 0.13351 -0.05555 " pathEditMode="relative" ptsTypes="AAAAAAAAAAAAAAAAAAAAAAAAAAAAAAAAAAAAAAAAAAAAAAAAAAAAAAAAAAAAAAAAAAAAAA">
                                      <p:cBhvr>
                                        <p:cTn id="11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6654E-7 2.22222E-6 L -2.16654E-7 0.09861 L 0.00079 0.11458 L 0.00313 0.12361 L 0.00588 0.12778 L 0.01018 0.12917 L 0.01449 0.12847 L 0.02036 0.12083 L 0.02584 0.11042 L 0.0325 0.09097 L 0.03681 0.06875 L 0.0419 0.04722 L 0.04738 0.02292 L 0.05325 0.01042 L 0.05912 0.00417 L 0.06304 0.00347 L 0.06656 0.00764 L 0.06891 0.01319 L 0.07048 0.02639 L 0.07048 0.03056 L 0.07048 0.13264 L 0.07244 0.08889 L 0.07596 0.06667 L 0.08262 0.04375 L 0.09006 0.02639 L 0.09515 0.01667 L 0.10572 0.00625 L 0.11081 0.00417 L 0.11746 0.00486 L 0.12334 0.0125 L 0.12647 0.025 L 0.12764 0.03611 L 0.12764 0.10556 L 0.12882 0.11736 L 0.13195 0.125 L 0.13548 0.12847 L 0.139 0.12847 L 0.14683 0.12431 L 0.1527 0.11319 L 0.16053 0.08958 L 0.16562 0.06528 " pathEditMode="relative" ptsTypes="AAAAAAAAAAAAAAAAAAAAAAAAAAAAAAAAAAAAAAAAA">
                                      <p:cBhvr>
                                        <p:cTn id="22" dur="1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25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2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75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-2.22222E-6 L 0.01527 -0.05278 L 0.01801 -0.0618 L 0.01918 -0.0868 L 0.01958 -0.13542 L 0.01958 0.02917 L 0.01997 0.04028 L 0.02153 0.04931 L 0.02232 0.05347 L 0.02545 0.05764 L 0.02936 0.05972 L 0.03328 0.06042 L 0.03955 0.05764 L 0.04777 0.04097 L 0.05756 0.01389 L 0.0646 -0.0125 L 0.07792 -0.06319 L 0.09475 -0.125 L 0.10337 -0.16111 L 0.10963 -0.19722 L 0.11159 -0.22569 L 0.11041 -0.25 L 0.10767 -0.26042 L 0.10219 -0.26458 L 0.09867 -0.26458 L 0.09279 -0.26042 C 0.0911 -0.25764 0.08927 -0.25509 0.0877 -0.25208 C 0.08744 -0.25162 0.08731 -0.25 0.08731 -0.25 L 0.08418 -0.24097 L 0.08027 -0.22222 L 0.07792 -0.20555 L 0.07635 -0.18611 L 0.07596 0.06528 L 0.07557 0.03264 L 0.07792 0.01736 L 0.08301 -0.00555 L 0.08888 -0.02292 L 0.09358 -0.03819 L 0.10063 -0.05139 L 0.10806 -0.05972 L 0.1159 -0.06389 L 0.12177 -0.0625 L 0.12725 -0.05764 L 0.13117 -0.04653 L 0.13273 -0.03542 L 0.13273 0.04097 L 0.1343 0.05139 L 0.13704 0.05695 L 0.14017 0.06042 L 0.14409 0.06111 L 0.14957 0.05972 L 0.15505 0.05278 L 0.16288 0.03403 L 0.16601 0.02361 L 0.17032 0.00556 L 0.17189 -0.01111 L 0.17306 -0.025 L 0.1758 -0.0375 L 0.18168 -0.05069 L 0.1899 -0.05903 L 0.19773 -0.06389 L 0.20517 -0.06319 L 0.21222 -0.05764 L 0.21691 -0.05069 L 0.21104 -0.05903 L 0.20556 -0.0618 L 0.19812 -0.06458 L 0.18481 -0.05417 L 0.17972 -0.04653 L 0.1758 -0.0375 L 0.17306 -0.01944 L 0.1711 -2.22222E-6 L 0.17267 0.02014 L 0.1758 0.03333 L 0.18011 0.04514 L 0.18716 0.05486 L 0.1942 0.05972 L 0.20125 0.06181 L 0.20987 0.05764 L 0.2177 0.04792 L 0.22396 0.03472 L 0.22749 0.01458 L 0.22827 -0.00764 L 0.22592 -0.02639 C 0.22488 -0.02963 0.2237 -0.03264 0.22279 -0.03611 C 0.22122 -0.0419 0.22318 -0.03819 0.222 -0.04028 L 0.21652 -0.05069 " pathEditMode="relative" ptsTypes="AAAAAAAAAAAAAAAAAAAAAAAAAffAAAAAAAAAAAAAAAAAAAAAAAAAAAAAAAAAAAAAAAAAAAAAAAAAAAAAAAAffAA">
                                      <p:cBhvr>
                                        <p:cTn id="43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7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1798E-7 6.66667E-6 L 8.11798E-7 0.09862 L 0.00118 0.11598 L 0.00353 0.12362 L 0.00705 0.12848 L 0.00979 0.12987 L 0.01488 0.12778 L 0.01919 0.12362 L 0.02467 0.11389 L 0.03133 0.09445 L 0.03759 0.07084 L 0.04425 0.03612 L 0.04895 0.02223 L 0.05325 0.00973 L 0.05834 0.00487 L 0.06422 0.00487 L 0.06813 0.00903 L 0.07009 0.01737 L 0.07009 0.13264 L 0.07087 0.09445 L 0.07322 0.07987 L 0.0834 0.04306 L 0.09162 0.02362 L 0.10141 0.00764 L 0.10768 0.00556 L 0.11238 0.00487 L 0.11864 0.00695 L 0.12334 0.01459 L 0.12647 0.02362 L 0.12765 0.03473 L 0.12765 0.10556 L 0.12921 0.11806 L 0.13313 0.12639 L 0.13626 0.12917 L 0.14018 0.12917 L 0.14527 0.12431 L 0.15153 0.11528 L 0.1578 0.1007 L 0.16328 0.07987 L 0.16602 0.06528 " pathEditMode="relative" ptsTypes="AAAAAAAAAAAAAAAAAAAAAAAAAAAAAAAAAAAAAAAA">
                                      <p:cBhvr>
                                        <p:cTn id="54" dur="1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9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125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299E-6 2.22222E-6 L 0.00731 -0.00648 L 0.0124 -0.01412 L 0.01749 -0.02222 L 0.02141 -0.01389 L 0.0265 -0.00695 L 0.03237 -0.00023 " pathEditMode="relative" ptsTypes="AAAAAAA">
                                      <p:cBhvr>
                                        <p:cTn id="6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3750"/>
                            </p:stCondLst>
                            <p:childTnLst>
                              <p:par>
                                <p:cTn id="6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17143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δăn ǟằn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1074" y="1067030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090" y="804867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3721" y="1988820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2051" y="1067030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2951" y="804867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4851" y="503035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638" y="1543050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33E-6 -3.33333E-6 L 0.01527 -0.04722 L 0.02428 -0.08125 L 0.03916 -0.13194 L 0.04738 -0.16458 L 0.05325 -0.18958 L 0.0556 -0.2125 L 0.05638 -0.23264 L 0.05482 -0.24861 L 0.05247 -0.25764 L 0.04816 -0.26319 L 0.04385 -0.26319 L 0.03602 -0.25764 L 0.03132 -0.24722 L 0.02584 -0.22431 L 0.02193 -0.19167 L 0.02114 -0.17361 L 0.02114 0.06319 L 0.02271 0.01875 L 0.02663 -0.00208 L 0.02937 -0.01875 L 0.03485 -0.0375 L 0.04268 -0.05278 L 0.04777 -0.05972 L 0.05364 -0.06389 L 0.05795 -0.06389 L 0.06461 -0.0625 L 0.07087 -0.05486 L 0.07361 -0.04583 L 0.07479 -0.03403 L 0.07361 -0.02222 L 0.06813 -0.00764 L 0.06186 0.00347 L 0.05677 0.00694 L 0.05325 0.00556 L 0.04934 -0.00208 L 0.05325 -0.00972 L 0.05717 -0.01181 L 0.06539 -0.00833 L 0.0697 -3.33333E-6 L 0.07204 0.00694 L 0.07204 0.03472 L 0.07283 0.04375 L 0.07479 0.05278 L 0.07753 0.05764 L 0.08262 0.05972 L 0.08849 0.05694 L 0.09436 0.04583 L 0.10259 0.02222 L 0.11551 -0.025 L 0.13038 -0.08056 L 0.14291 -0.12708 L 0.15035 -0.16042 L 0.15649 -0.1875 L 0.15897 -0.2125 L 0.15923 -0.23889 L 0.15779 -0.25486 L 0.15466 -0.26111 L 0.15074 -0.26319 L 0.14487 -0.26389 L 0.13808 -0.25694 L 0.13156 -0.23681 L 0.12804 -0.21944 L 0.1249 -0.19722 L 0.12373 -0.17847 L 0.12373 0.06458 L 0.1249 0.02083 L 0.12804 -3.33333E-6 L 0.13391 -0.02222 L 0.13978 -0.04028 L 0.148 -0.05625 L 0.15701 -0.06458 L 0.16406 -0.06458 L 0.17058 -0.06042 L 0.17411 -0.05139 L 0.17606 -0.03819 L 0.17606 0.03194 L 0.17685 0.04792 L 0.18115 0.05625 L 0.18481 0.05833 L 0.18833 0.05972 L 0.19342 0.05625 L 0.20047 0.04306 L 0.20595 0.02778 L 0.21222 0.00486 L 0.21457 -0.01736 L 0.21887 -0.03681 L 0.2267 -0.05417 L 0.23571 -0.06389 L 0.24432 -0.06528 L 0.25333 -0.0625 L 0.25959 -0.05208 L 0.2545 -0.06111 L 0.24785 -0.06528 L 0.24158 -0.06528 L 0.23375 -0.06181 L 0.22553 -0.05 L 0.21926 -0.03889 L 0.21535 -0.02292 L 0.21378 -0.00417 L 0.21496 0.01736 L 0.22122 0.03889 L 0.22944 0.05208 L 0.23688 0.05833 L 0.24315 0.05903 L 0.25098 0.05764 L 0.25881 0.04792 L 0.26625 0.02778 L 0.2686 0.00139 L 0.26742 -0.0125 L 0.26625 -0.03125 L 0.26429 -0.04028 L 0.25959 -0.05278 L 0.25568 -0.05764 " pathEditMode="relative" ptsTypes="AAAAAAAAAAAAAAAAAAAAAAAAAAAAAAAAAAAAAAAAAAAAAAAAAAAAAAAAAAAAAAAAAAAAAAAAAAAAAAAAAAAAAAAAAAAAAAAAAAAAAAAAAAAAAAAAAA">
                                      <p:cBhvr>
                                        <p:cTn id="11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6654E-7 2.22222E-6 L -2.16654E-7 0.09861 L 0.00079 0.11458 L 0.00313 0.12361 L 0.00588 0.12778 L 0.01018 0.12917 L 0.01449 0.12847 L 0.02036 0.12083 L 0.02584 0.11042 L 0.0325 0.09097 L 0.03681 0.06875 L 0.0419 0.04722 L 0.04738 0.02292 L 0.05325 0.01042 L 0.05912 0.00417 L 0.06304 0.00347 L 0.06656 0.00764 L 0.06891 0.01319 L 0.07048 0.02639 L 0.07048 0.03056 L 0.07048 0.13264 L 0.07244 0.08889 L 0.07596 0.06667 L 0.08262 0.04375 L 0.09006 0.02639 L 0.09515 0.01667 L 0.10572 0.00625 L 0.11081 0.00417 L 0.11746 0.00486 L 0.12334 0.0125 L 0.12647 0.025 L 0.12764 0.03611 L 0.12764 0.10556 L 0.12882 0.11736 L 0.13195 0.125 L 0.13548 0.12847 L 0.139 0.12847 L 0.14683 0.12431 L 0.1527 0.11319 L 0.16053 0.08958 L 0.16562 0.06528 " pathEditMode="relative" ptsTypes="AAAAAAAAAAAAAAAAAAAAAAAAAAAAAAAAAAAAAAAAA">
                                      <p:cBhvr>
                                        <p:cTn id="22" dur="1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778E-6 -3.33333E-6 L 0.00509 0.00903 L 0.01175 0.0125 L 0.01762 0.01181 L 0.02232 0.00764 L 0.02702 -0.00069 " pathEditMode="relative" ptsTypes="AAAAAA">
                                      <p:cBhvr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3088E-7 2.96296E-6 L 0.00783 -0.025 L 0.01371 -0.04722 L 0.01997 -0.075 L 0.02271 -0.09583 L 0.02506 -0.11667 L 0.02467 -0.13125 L 0.02232 -0.14236 L 0.01645 -0.14861 L 0.01175 -0.14722 L 0.01136 -0.14097 L 0.01292 -0.13403 L 0.01566 -0.12986 L 0.01997 -0.12917 L 0.02702 -0.12708 L 0.04307 -0.12639 L 0.05051 -0.12292 L 0.05638 -0.11528 L 0.05991 -0.10625 L 0.06147 -0.09861 L 0.06265 -0.08889 L 0.06265 -0.06736 L 0.06265 -0.03056 L 0.06343 -0.01806 L 0.06539 -0.00833 L 0.07087 -0.00139 L 0.07596 -0.00278 L 0.08418 -0.01111 L 0.09241 -0.03056 L 0.0975 -0.04861 L 0.10102 -0.07431 L 0.10376 -0.09306 L 0.10807 -0.10694 L 0.11433 -0.11806 L 0.12021 -0.12361 L 0.12921 -0.12847 L 0.13626 -0.12708 L 0.14174 -0.12153 L 0.14722 -0.11389 L 0.139 -0.12361 L 0.13626 -0.12639 L 0.12764 -0.12778 C 0.12229 -0.12593 0.12373 -0.12523 0.11981 -0.12222 C 0.11746 -0.12037 0.11903 -0.12153 0.11707 -0.11875 C 0.11668 -0.11829 0.1159 -0.11736 0.1159 -0.11736 L 0.11003 -0.11042 L 0.10493 -0.09514 L 0.10259 -0.08542 L 0.10024 -0.07292 L 0.10102 -0.05278 L 0.10376 -0.03681 L 0.10885 -0.02153 L 0.11355 -0.0125 L 0.12099 -0.00625 L 0.12725 -0.00278 L 0.13626 -0.00417 L 0.14683 -0.01875 L 0.1527 -0.03681 L 0.15505 -0.05486 L 0.15505 -0.07778 L 0.15309 -0.09444 L 0.14957 -0.10694 L 0.14487 -0.11736 " pathEditMode="relative" ptsTypes="AAAAAAAAAAAAAAAAAAAAAAAAAAAAAAAAAAAAAAAAAfffAAAAAAAAAAAAAAAAAAA">
                                      <p:cBhvr>
                                        <p:cTn id="46" dur="1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3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4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6654E-7 2.22222E-6 L -2.16654E-7 0.09861 L 0.00079 0.11458 L 0.00313 0.12361 L 0.00588 0.12778 L 0.01018 0.12917 L 0.01449 0.12847 L 0.02036 0.12083 L 0.02584 0.11042 L 0.0325 0.09097 L 0.03681 0.06875 L 0.0419 0.04722 L 0.04738 0.02292 L 0.05325 0.01042 L 0.05912 0.00417 L 0.06304 0.00347 L 0.06656 0.00764 L 0.06891 0.01319 L 0.07048 0.02639 L 0.07048 0.03056 L 0.07048 0.13264 L 0.07244 0.08889 L 0.07596 0.06667 L 0.08262 0.04375 L 0.09006 0.02639 L 0.09515 0.01667 L 0.10572 0.00625 L 0.11081 0.00417 L 0.11746 0.00486 L 0.12334 0.0125 L 0.12647 0.025 L 0.12764 0.03611 L 0.12764 0.10556 L 0.12882 0.11736 L 0.13195 0.125 L 0.13548 0.12847 L 0.139 0.12847 L 0.14683 0.12431 L 0.1527 0.11319 L 0.16053 0.08958 L 0.16562 0.06528 " pathEditMode="relative" ptsTypes="AAAAAAAAAAAAAAAAAAAAAAAAAAAAAAAAAAAAAAAAA">
                                      <p:cBhvr>
                                        <p:cTn id="57" dur="1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8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9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9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778E-6 -3.33333E-6 L 0.00509 0.00903 L 0.01175 0.0125 L 0.01762 0.01181 L 0.02232 0.00764 L 0.02702 -0.00069 " pathEditMode="relative" ptsTypes="AAAAAA">
                                      <p:cBhvr>
                                        <p:cTn id="6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2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7624E-6 -5.92593E-6 L 0.0167 0.02962 " pathEditMode="relative" ptsTypes="AA">
                                      <p:cBhvr>
                                        <p:cTn id="7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6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t="23017" r="29499" b="19959"/>
          <a:stretch/>
        </p:blipFill>
        <p:spPr bwMode="auto">
          <a:xfrm>
            <a:off x="1600201" y="304800"/>
            <a:ext cx="844692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88</Words>
  <Application>Microsoft Macintosh PowerPoint</Application>
  <PresentationFormat>Widescreen</PresentationFormat>
  <Paragraphs>32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.VnArial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Times New Roman</vt:lpstr>
      <vt:lpstr>1_Office 主题</vt:lpstr>
      <vt:lpstr>6_Office Theme</vt:lpstr>
      <vt:lpstr>1_Office Theme</vt:lpstr>
      <vt:lpstr>2_Office Theme</vt:lpstr>
      <vt:lpstr>3_Office Theme</vt:lpstr>
      <vt:lpstr>Custom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Office User</cp:lastModifiedBy>
  <cp:revision>29</cp:revision>
  <dcterms:created xsi:type="dcterms:W3CDTF">2021-08-20T13:20:51Z</dcterms:created>
  <dcterms:modified xsi:type="dcterms:W3CDTF">2025-12-21T13:44:32Z</dcterms:modified>
</cp:coreProperties>
</file>