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2.jpg" ContentType="image/jpeg"/>
  <Override PartName="/ppt/media/image25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</p:sldMasterIdLst>
  <p:notesMasterIdLst>
    <p:notesMasterId r:id="rId21"/>
  </p:notesMasterIdLst>
  <p:sldIdLst>
    <p:sldId id="592" r:id="rId5"/>
    <p:sldId id="259" r:id="rId6"/>
    <p:sldId id="310" r:id="rId7"/>
    <p:sldId id="309" r:id="rId8"/>
    <p:sldId id="289" r:id="rId9"/>
    <p:sldId id="301" r:id="rId10"/>
    <p:sldId id="298" r:id="rId11"/>
    <p:sldId id="304" r:id="rId12"/>
    <p:sldId id="312" r:id="rId13"/>
    <p:sldId id="297" r:id="rId14"/>
    <p:sldId id="305" r:id="rId15"/>
    <p:sldId id="306" r:id="rId16"/>
    <p:sldId id="262" r:id="rId17"/>
    <p:sldId id="286" r:id="rId18"/>
    <p:sldId id="268" r:id="rId19"/>
    <p:sldId id="279" r:id="rId2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14C"/>
    <a:srgbClr val="FCC94A"/>
    <a:srgbClr val="FFD85D"/>
    <a:srgbClr val="FFD347"/>
    <a:srgbClr val="F55DB4"/>
    <a:srgbClr val="FFCD2F"/>
    <a:srgbClr val="FFD44B"/>
    <a:srgbClr val="71D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8" autoAdjust="0"/>
    <p:restoredTop sz="91655" autoAdjust="0"/>
  </p:normalViewPr>
  <p:slideViewPr>
    <p:cSldViewPr>
      <p:cViewPr varScale="1">
        <p:scale>
          <a:sx n="109" d="100"/>
          <a:sy n="109" d="100"/>
        </p:scale>
        <p:origin x="288" y="1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43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C57A46-0AE1-D6B1-3378-3B46B13F4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25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450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1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C57A46-0AE1-D6B1-3378-3B46B13F4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55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265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144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9" y="508001"/>
            <a:ext cx="11602860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C57A46-0AE1-D6B1-3378-3B46B13F4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954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98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F5AF32-2CE5-8989-BAF3-4C9D4FE123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10CC4F8-F158-59BA-5D23-E897A58EBA89}"/>
              </a:ext>
            </a:extLst>
          </p:cNvPr>
          <p:cNvGrpSpPr/>
          <p:nvPr userDrawn="1"/>
        </p:nvGrpSpPr>
        <p:grpSpPr>
          <a:xfrm>
            <a:off x="-1" y="228600"/>
            <a:ext cx="12024519" cy="6705599"/>
            <a:chOff x="158668" y="2307772"/>
            <a:chExt cx="11874664" cy="433251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79DBA22-1910-790D-78CC-FDFAA1887282}"/>
                </a:ext>
              </a:extLst>
            </p:cNvPr>
            <p:cNvSpPr/>
            <p:nvPr/>
          </p:nvSpPr>
          <p:spPr>
            <a:xfrm>
              <a:off x="158668" y="2307772"/>
              <a:ext cx="11874664" cy="4332513"/>
            </a:xfrm>
            <a:custGeom>
              <a:avLst/>
              <a:gdLst/>
              <a:ahLst/>
              <a:cxnLst/>
              <a:rect l="l" t="t" r="r" b="b"/>
              <a:pathLst>
                <a:path w="11054475" h="7666071">
                  <a:moveTo>
                    <a:pt x="0" y="0"/>
                  </a:moveTo>
                  <a:lnTo>
                    <a:pt x="11054475" y="0"/>
                  </a:lnTo>
                  <a:lnTo>
                    <a:pt x="11054475" y="7666071"/>
                  </a:lnTo>
                  <a:lnTo>
                    <a:pt x="0" y="766607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3344B7-29CF-1862-EA1E-7D187590B0D4}"/>
                </a:ext>
              </a:extLst>
            </p:cNvPr>
            <p:cNvSpPr txBox="1"/>
            <p:nvPr/>
          </p:nvSpPr>
          <p:spPr>
            <a:xfrm>
              <a:off x="963385" y="2727656"/>
              <a:ext cx="10265229" cy="37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12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93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72" r:id="rId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34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0" y="3388"/>
            <a:ext cx="12161838" cy="68461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89204" y="489889"/>
            <a:ext cx="10324893" cy="6029426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147" y="-271023"/>
            <a:ext cx="4607883" cy="4607883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04379" y="2738247"/>
            <a:ext cx="4731330" cy="4141674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0118" y="73699"/>
            <a:ext cx="3777957" cy="4607883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1" y="1929476"/>
            <a:ext cx="3762823" cy="4861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78581" y="1694207"/>
            <a:ext cx="3125798" cy="583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96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2112" y="2593390"/>
            <a:ext cx="4938468" cy="1050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9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9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35: ÔN TẬP VÀ KỂ CHUYỆN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83386" y="4492419"/>
            <a:ext cx="4196257" cy="337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96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 và rùa</a:t>
            </a:r>
          </a:p>
          <a:p>
            <a:pPr algn="just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rùa, thỏ chê: “Quả là chậm như rùa.”. Rùa ôn tồn: “Ta thi nhé.”. Thỏ hớn hở tham gia. Thỏ nhởn nhơ múa ca, rùa cứ bò cần mẫn. Thế là, rùa đi xa hơn hẳn thỏ.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794919" y="2590800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93738" y="12954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3936207" y="2358008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033419" y="3405759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090819" y="4223956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312026" y="3203638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262019" y="5038915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335295" y="4734115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7819" y="76200"/>
            <a:ext cx="11506200" cy="502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 và rùa</a:t>
            </a:r>
          </a:p>
          <a:p>
            <a:pPr algn="just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rùa, thỏ chê: “Quả là chậm như rùa.”. Rùa ôn tồn: “Ta thi nhé.”. Thỏ hớn hở tham gia. Thỏ nhởn nhơ múa ca, rùa cứ bò cần mẫn. Thế là, rùa đi xa hơn hẳn thỏ.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207491" y="1752600"/>
            <a:ext cx="9980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56968" y="552651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loài vật nào xuất hiện trong bài?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54533" y="1714500"/>
            <a:ext cx="9072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6968" y="552651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 chê rùa như thế nào?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385719" y="1752600"/>
            <a:ext cx="502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0912" y="2590800"/>
            <a:ext cx="894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6968" y="552651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 tham gia cuộc thi chạy với tâm trạng như thế nào?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90912" y="3429000"/>
            <a:ext cx="20155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6968" y="552651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thỏ lại hớn hở?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968" y="552651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rùa đi xa hơn hẳn thỏ?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6968" y="552651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em, con vật nào sẽ về đích trước? Vì sao?</a:t>
            </a:r>
          </a:p>
        </p:txBody>
      </p:sp>
    </p:spTree>
    <p:extLst>
      <p:ext uri="{BB962C8B-B14F-4D97-AF65-F5344CB8AC3E}">
        <p14:creationId xmlns:p14="http://schemas.microsoft.com/office/powerpoint/2010/main" val="230558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5" grpId="0" animBg="1"/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5919" y="533400"/>
            <a:ext cx="11506200" cy="5029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u="sng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400" b="1" u="sng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u="sng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400" b="1" u="sng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chê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kiêu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tin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quyết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153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13719" y="142751"/>
            <a:ext cx="8792308" cy="4552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7"/>
          <a:stretch/>
        </p:blipFill>
        <p:spPr bwMode="auto">
          <a:xfrm>
            <a:off x="24590" y="1600200"/>
            <a:ext cx="1213724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291681" y="2819400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2200" dirty="0">
                <a:solidFill>
                  <a:srgbClr val="FF0000"/>
                </a:solidFill>
                <a:latin typeface="HP001 4 hàng" pitchFamily="34" charset="0"/>
              </a:rPr>
              <a:t> Sen wở </a:t>
            </a:r>
            <a:r>
              <a:rPr lang="el-GR" sz="12200" dirty="0">
                <a:solidFill>
                  <a:srgbClr val="FF0000"/>
                </a:solidFill>
                <a:latin typeface="HP001 4 hàng" pitchFamily="34" charset="0"/>
              </a:rPr>
              <a:t>κ</a:t>
            </a:r>
            <a:r>
              <a:rPr lang="vi-VN" sz="12200" dirty="0">
                <a:solidFill>
                  <a:srgbClr val="FF0000"/>
                </a:solidFill>
                <a:latin typeface="HP001 4 hàng" pitchFamily="34" charset="0"/>
              </a:rPr>
              <a:t>ắm hồ</a:t>
            </a:r>
            <a:r>
              <a:rPr lang="en-US" sz="12200" dirty="0">
                <a:solidFill>
                  <a:srgbClr val="FF0000"/>
                </a:solidFill>
                <a:latin typeface="HP001 4 hàng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26302" r="29868" b="23438"/>
          <a:stretch/>
        </p:blipFill>
        <p:spPr bwMode="auto">
          <a:xfrm>
            <a:off x="2315025" y="1246416"/>
            <a:ext cx="8092536" cy="538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9FE54-A812-012B-86EC-8187B1925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9A0B94-B5ED-9355-5861-CD715AFD0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0"/>
            <a:ext cx="12161838" cy="68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7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A18F3-18A1-FEB4-8945-D0B52E5A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A5B398-B27E-1596-69B0-46AD605A5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0"/>
            <a:ext cx="12161838" cy="68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9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A18F3-18A1-FEB4-8945-D0B52E5A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AA7EC-67E7-25ED-7657-8FF851BF2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7" y="315686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29D414-A45B-75A0-B846-6CA9659F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19" y="228600"/>
            <a:ext cx="6834208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6C0D1-4637-8D10-FFFB-99B6B6341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F552D84-7BA4-9680-95A7-1D7B47D0C069}"/>
              </a:ext>
            </a:extLst>
          </p:cNvPr>
          <p:cNvGrpSpPr/>
          <p:nvPr/>
        </p:nvGrpSpPr>
        <p:grpSpPr>
          <a:xfrm>
            <a:off x="-1" y="228600"/>
            <a:ext cx="12024519" cy="6705599"/>
            <a:chOff x="158668" y="2307772"/>
            <a:chExt cx="11874664" cy="4332513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16F6E7F8-77C9-D903-CA14-2C172B9ACFD8}"/>
                </a:ext>
              </a:extLst>
            </p:cNvPr>
            <p:cNvSpPr/>
            <p:nvPr/>
          </p:nvSpPr>
          <p:spPr>
            <a:xfrm>
              <a:off x="158668" y="2307772"/>
              <a:ext cx="11874664" cy="4332513"/>
            </a:xfrm>
            <a:custGeom>
              <a:avLst/>
              <a:gdLst/>
              <a:ahLst/>
              <a:cxnLst/>
              <a:rect l="l" t="t" r="r" b="b"/>
              <a:pathLst>
                <a:path w="11054475" h="7666071">
                  <a:moveTo>
                    <a:pt x="0" y="0"/>
                  </a:moveTo>
                  <a:lnTo>
                    <a:pt x="11054475" y="0"/>
                  </a:lnTo>
                  <a:lnTo>
                    <a:pt x="11054475" y="7666071"/>
                  </a:lnTo>
                  <a:lnTo>
                    <a:pt x="0" y="766607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196EB0-9BAD-AE4C-3570-3E92AC657ACA}"/>
                </a:ext>
              </a:extLst>
            </p:cNvPr>
            <p:cNvSpPr txBox="1"/>
            <p:nvPr/>
          </p:nvSpPr>
          <p:spPr>
            <a:xfrm>
              <a:off x="963385" y="2727656"/>
              <a:ext cx="10265229" cy="37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0C4054-7E88-E517-9CCE-A1D4A188129B}"/>
              </a:ext>
            </a:extLst>
          </p:cNvPr>
          <p:cNvGrpSpPr/>
          <p:nvPr/>
        </p:nvGrpSpPr>
        <p:grpSpPr>
          <a:xfrm>
            <a:off x="-24727" y="381000"/>
            <a:ext cx="3448696" cy="941185"/>
            <a:chOff x="63500" y="1429216"/>
            <a:chExt cx="2592937" cy="705889"/>
          </a:xfrm>
        </p:grpSpPr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6DA7564E-96C2-4EBD-F852-060BABD1A006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85E731-3121-023F-2475-36F03FEFF17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1C1D5A0-6752-5CEB-782D-A58C441AA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616139"/>
              </p:ext>
            </p:extLst>
          </p:nvPr>
        </p:nvGraphicFramePr>
        <p:xfrm>
          <a:off x="828138" y="2417236"/>
          <a:ext cx="4894050" cy="3373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34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4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4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4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C7E30825-C21B-9422-4E67-33C066D997BE}"/>
              </a:ext>
            </a:extLst>
          </p:cNvPr>
          <p:cNvSpPr txBox="1">
            <a:spLocks/>
          </p:cNvSpPr>
          <p:nvPr/>
        </p:nvSpPr>
        <p:spPr>
          <a:xfrm>
            <a:off x="1058830" y="330519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D703FB-84EE-CC1D-C750-5E4A8309DD52}"/>
              </a:ext>
            </a:extLst>
          </p:cNvPr>
          <p:cNvSpPr txBox="1">
            <a:spLocks/>
          </p:cNvSpPr>
          <p:nvPr/>
        </p:nvSpPr>
        <p:spPr>
          <a:xfrm>
            <a:off x="1058830" y="41709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7E1ED63-EF25-71F7-A998-E8DF74B926ED}"/>
              </a:ext>
            </a:extLst>
          </p:cNvPr>
          <p:cNvSpPr txBox="1">
            <a:spLocks/>
          </p:cNvSpPr>
          <p:nvPr/>
        </p:nvSpPr>
        <p:spPr>
          <a:xfrm>
            <a:off x="1058830" y="501332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991AAF-0ED7-6963-E841-8EFB8437D655}"/>
              </a:ext>
            </a:extLst>
          </p:cNvPr>
          <p:cNvSpPr txBox="1">
            <a:spLocks/>
          </p:cNvSpPr>
          <p:nvPr/>
        </p:nvSpPr>
        <p:spPr>
          <a:xfrm>
            <a:off x="2684038" y="244899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E8D097-2909-D13C-7914-4730736344E5}"/>
              </a:ext>
            </a:extLst>
          </p:cNvPr>
          <p:cNvSpPr txBox="1">
            <a:spLocks/>
          </p:cNvSpPr>
          <p:nvPr/>
        </p:nvSpPr>
        <p:spPr>
          <a:xfrm>
            <a:off x="4313820" y="244899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1A7AD50-12EC-15BB-E194-DA1DDB268B66}"/>
              </a:ext>
            </a:extLst>
          </p:cNvPr>
          <p:cNvSpPr txBox="1">
            <a:spLocks/>
          </p:cNvSpPr>
          <p:nvPr/>
        </p:nvSpPr>
        <p:spPr>
          <a:xfrm>
            <a:off x="2582538" y="3314723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177D57-2007-198F-2121-F6F68022620E}"/>
              </a:ext>
            </a:extLst>
          </p:cNvPr>
          <p:cNvSpPr txBox="1">
            <a:spLocks/>
          </p:cNvSpPr>
          <p:nvPr/>
        </p:nvSpPr>
        <p:spPr>
          <a:xfrm>
            <a:off x="3061680" y="3314723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A07AE3-885A-C80D-2CB1-DE25E777D2C4}"/>
              </a:ext>
            </a:extLst>
          </p:cNvPr>
          <p:cNvSpPr txBox="1">
            <a:spLocks/>
          </p:cNvSpPr>
          <p:nvPr/>
        </p:nvSpPr>
        <p:spPr>
          <a:xfrm>
            <a:off x="4131838" y="3298826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9F97D88-BF38-4E66-6BF6-54699D4DE4F2}"/>
              </a:ext>
            </a:extLst>
          </p:cNvPr>
          <p:cNvSpPr txBox="1">
            <a:spLocks/>
          </p:cNvSpPr>
          <p:nvPr/>
        </p:nvSpPr>
        <p:spPr>
          <a:xfrm>
            <a:off x="4698130" y="3298826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D07922D-C27D-A560-0BA0-5B34D0F8601A}"/>
              </a:ext>
            </a:extLst>
          </p:cNvPr>
          <p:cNvSpPr txBox="1">
            <a:spLocks/>
          </p:cNvSpPr>
          <p:nvPr/>
        </p:nvSpPr>
        <p:spPr>
          <a:xfrm>
            <a:off x="2588788" y="4175126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ECDBE37-BE66-B41A-E6BE-E229E8C1B3AF}"/>
              </a:ext>
            </a:extLst>
          </p:cNvPr>
          <p:cNvSpPr txBox="1">
            <a:spLocks/>
          </p:cNvSpPr>
          <p:nvPr/>
        </p:nvSpPr>
        <p:spPr>
          <a:xfrm>
            <a:off x="3067930" y="4175126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D77C831-7FDA-24BE-5A98-93858FA5FB9D}"/>
              </a:ext>
            </a:extLst>
          </p:cNvPr>
          <p:cNvSpPr txBox="1">
            <a:spLocks/>
          </p:cNvSpPr>
          <p:nvPr/>
        </p:nvSpPr>
        <p:spPr>
          <a:xfrm>
            <a:off x="4131838" y="4137026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C879E7E-CA26-F4E3-65DE-639AB0D364A1}"/>
              </a:ext>
            </a:extLst>
          </p:cNvPr>
          <p:cNvSpPr txBox="1">
            <a:spLocks/>
          </p:cNvSpPr>
          <p:nvPr/>
        </p:nvSpPr>
        <p:spPr>
          <a:xfrm>
            <a:off x="4698130" y="4137026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5C29B98-0B98-259C-6869-D05AD645C4E3}"/>
              </a:ext>
            </a:extLst>
          </p:cNvPr>
          <p:cNvSpPr txBox="1">
            <a:spLocks/>
          </p:cNvSpPr>
          <p:nvPr/>
        </p:nvSpPr>
        <p:spPr>
          <a:xfrm>
            <a:off x="2588788" y="4975226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4E2834-8B34-2DC8-390D-A2F5BE472D5D}"/>
              </a:ext>
            </a:extLst>
          </p:cNvPr>
          <p:cNvSpPr txBox="1">
            <a:spLocks/>
          </p:cNvSpPr>
          <p:nvPr/>
        </p:nvSpPr>
        <p:spPr>
          <a:xfrm>
            <a:off x="3067930" y="4975226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185DB56-8E60-F337-E1DF-65F1C1892BD3}"/>
              </a:ext>
            </a:extLst>
          </p:cNvPr>
          <p:cNvSpPr txBox="1">
            <a:spLocks/>
          </p:cNvSpPr>
          <p:nvPr/>
        </p:nvSpPr>
        <p:spPr>
          <a:xfrm>
            <a:off x="4131838" y="5013326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A0DFD98-92AB-48D6-EDDC-527BBAF7AC36}"/>
              </a:ext>
            </a:extLst>
          </p:cNvPr>
          <p:cNvSpPr txBox="1">
            <a:spLocks/>
          </p:cNvSpPr>
          <p:nvPr/>
        </p:nvSpPr>
        <p:spPr>
          <a:xfrm>
            <a:off x="4698130" y="5013326"/>
            <a:ext cx="90055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8B60A74F-4BA2-1D37-629F-98ABF7ED8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406274"/>
              </p:ext>
            </p:extLst>
          </p:nvPr>
        </p:nvGraphicFramePr>
        <p:xfrm>
          <a:off x="7606412" y="867648"/>
          <a:ext cx="3592976" cy="4913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2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42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2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2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2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2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2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2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2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" name="Title 1">
            <a:extLst>
              <a:ext uri="{FF2B5EF4-FFF2-40B4-BE49-F238E27FC236}">
                <a16:creationId xmlns:a16="http://schemas.microsoft.com/office/drawing/2014/main" id="{744E7E28-F2B8-AA4A-B639-ACFABA6D422D}"/>
              </a:ext>
            </a:extLst>
          </p:cNvPr>
          <p:cNvSpPr txBox="1">
            <a:spLocks/>
          </p:cNvSpPr>
          <p:nvPr/>
        </p:nvSpPr>
        <p:spPr>
          <a:xfrm>
            <a:off x="9675388" y="872884"/>
            <a:ext cx="1198642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8AFF62C-28DB-8C71-AE14-FF11D7749F41}"/>
              </a:ext>
            </a:extLst>
          </p:cNvPr>
          <p:cNvSpPr txBox="1">
            <a:spLocks/>
          </p:cNvSpPr>
          <p:nvPr/>
        </p:nvSpPr>
        <p:spPr>
          <a:xfrm>
            <a:off x="7945053" y="1450775"/>
            <a:ext cx="1198642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B121FBE-5C0E-8CA7-8A72-2A23C9375123}"/>
              </a:ext>
            </a:extLst>
          </p:cNvPr>
          <p:cNvSpPr txBox="1">
            <a:spLocks/>
          </p:cNvSpPr>
          <p:nvPr/>
        </p:nvSpPr>
        <p:spPr>
          <a:xfrm>
            <a:off x="7945053" y="2104866"/>
            <a:ext cx="1198642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0B2CF7B-8F39-2383-A970-D2B21B4E1640}"/>
              </a:ext>
            </a:extLst>
          </p:cNvPr>
          <p:cNvSpPr txBox="1">
            <a:spLocks/>
          </p:cNvSpPr>
          <p:nvPr/>
        </p:nvSpPr>
        <p:spPr>
          <a:xfrm>
            <a:off x="7945053" y="2711332"/>
            <a:ext cx="1198642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74F152D-ECE7-B907-DF38-2D0524ECF313}"/>
              </a:ext>
            </a:extLst>
          </p:cNvPr>
          <p:cNvSpPr txBox="1">
            <a:spLocks/>
          </p:cNvSpPr>
          <p:nvPr/>
        </p:nvSpPr>
        <p:spPr>
          <a:xfrm>
            <a:off x="7945053" y="3327323"/>
            <a:ext cx="1198642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20A5CCA-ED3D-45CA-2C76-D1CFD9D2881D}"/>
              </a:ext>
            </a:extLst>
          </p:cNvPr>
          <p:cNvSpPr txBox="1">
            <a:spLocks/>
          </p:cNvSpPr>
          <p:nvPr/>
        </p:nvSpPr>
        <p:spPr>
          <a:xfrm>
            <a:off x="7945053" y="3943314"/>
            <a:ext cx="1198642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8F40379-D95E-E4AC-2A55-D5925316D7E1}"/>
              </a:ext>
            </a:extLst>
          </p:cNvPr>
          <p:cNvSpPr txBox="1">
            <a:spLocks/>
          </p:cNvSpPr>
          <p:nvPr/>
        </p:nvSpPr>
        <p:spPr>
          <a:xfrm>
            <a:off x="7945053" y="4559305"/>
            <a:ext cx="1198642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851F32A-1753-1447-E351-9F852A420ECE}"/>
              </a:ext>
            </a:extLst>
          </p:cNvPr>
          <p:cNvSpPr txBox="1">
            <a:spLocks/>
          </p:cNvSpPr>
          <p:nvPr/>
        </p:nvSpPr>
        <p:spPr>
          <a:xfrm>
            <a:off x="7945053" y="5178471"/>
            <a:ext cx="1198642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9F6AE0F-C77C-9F7F-E340-E8AB43523D4B}"/>
              </a:ext>
            </a:extLst>
          </p:cNvPr>
          <p:cNvSpPr txBox="1">
            <a:spLocks/>
          </p:cNvSpPr>
          <p:nvPr/>
        </p:nvSpPr>
        <p:spPr>
          <a:xfrm>
            <a:off x="10157906" y="1469576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684B00B-9FE1-86FB-8BF1-3184FFC08124}"/>
              </a:ext>
            </a:extLst>
          </p:cNvPr>
          <p:cNvSpPr txBox="1">
            <a:spLocks/>
          </p:cNvSpPr>
          <p:nvPr/>
        </p:nvSpPr>
        <p:spPr>
          <a:xfrm>
            <a:off x="9723062" y="1472551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D8F482A-4E1D-B809-D41C-2E79B63B3DEC}"/>
              </a:ext>
            </a:extLst>
          </p:cNvPr>
          <p:cNvSpPr txBox="1">
            <a:spLocks/>
          </p:cNvSpPr>
          <p:nvPr/>
        </p:nvSpPr>
        <p:spPr>
          <a:xfrm>
            <a:off x="10157906" y="2085526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AB25BE8-4015-BBE6-5CBB-24DB8D338531}"/>
              </a:ext>
            </a:extLst>
          </p:cNvPr>
          <p:cNvSpPr txBox="1">
            <a:spLocks/>
          </p:cNvSpPr>
          <p:nvPr/>
        </p:nvSpPr>
        <p:spPr>
          <a:xfrm>
            <a:off x="9723062" y="2088501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23B4D5F-5B4A-1B64-283B-3532506F35F8}"/>
              </a:ext>
            </a:extLst>
          </p:cNvPr>
          <p:cNvSpPr txBox="1">
            <a:spLocks/>
          </p:cNvSpPr>
          <p:nvPr/>
        </p:nvSpPr>
        <p:spPr>
          <a:xfrm>
            <a:off x="10157906" y="2676076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7D559C9-C872-93D1-DAFE-190D09EDF499}"/>
              </a:ext>
            </a:extLst>
          </p:cNvPr>
          <p:cNvSpPr txBox="1">
            <a:spLocks/>
          </p:cNvSpPr>
          <p:nvPr/>
        </p:nvSpPr>
        <p:spPr>
          <a:xfrm>
            <a:off x="9723062" y="2679051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98AE5DF-E7D2-74D4-A95D-6950FD399A40}"/>
              </a:ext>
            </a:extLst>
          </p:cNvPr>
          <p:cNvSpPr txBox="1">
            <a:spLocks/>
          </p:cNvSpPr>
          <p:nvPr/>
        </p:nvSpPr>
        <p:spPr>
          <a:xfrm>
            <a:off x="10157906" y="3305861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3F04AC7-2DFB-0050-2918-E4EFDF42B6E1}"/>
              </a:ext>
            </a:extLst>
          </p:cNvPr>
          <p:cNvSpPr txBox="1">
            <a:spLocks/>
          </p:cNvSpPr>
          <p:nvPr/>
        </p:nvSpPr>
        <p:spPr>
          <a:xfrm>
            <a:off x="9723062" y="3308836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7DA6453A-CC6C-22FE-F375-790ED72DF53E}"/>
              </a:ext>
            </a:extLst>
          </p:cNvPr>
          <p:cNvSpPr txBox="1">
            <a:spLocks/>
          </p:cNvSpPr>
          <p:nvPr/>
        </p:nvSpPr>
        <p:spPr>
          <a:xfrm>
            <a:off x="10157906" y="3941571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2E9B429-1D71-18B7-7C55-5AE6E4F748A4}"/>
              </a:ext>
            </a:extLst>
          </p:cNvPr>
          <p:cNvSpPr txBox="1">
            <a:spLocks/>
          </p:cNvSpPr>
          <p:nvPr/>
        </p:nvSpPr>
        <p:spPr>
          <a:xfrm>
            <a:off x="9723062" y="3944546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CAAC0135-8B97-C9F4-407C-0B214847C360}"/>
              </a:ext>
            </a:extLst>
          </p:cNvPr>
          <p:cNvSpPr txBox="1">
            <a:spLocks/>
          </p:cNvSpPr>
          <p:nvPr/>
        </p:nvSpPr>
        <p:spPr>
          <a:xfrm>
            <a:off x="10157906" y="4560501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D26A31F8-7AD0-72F0-81EF-163E95EF1295}"/>
              </a:ext>
            </a:extLst>
          </p:cNvPr>
          <p:cNvSpPr txBox="1">
            <a:spLocks/>
          </p:cNvSpPr>
          <p:nvPr/>
        </p:nvSpPr>
        <p:spPr>
          <a:xfrm>
            <a:off x="9723062" y="4563476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4A77D720-D285-7AE6-D8C3-E6B486C24AA6}"/>
              </a:ext>
            </a:extLst>
          </p:cNvPr>
          <p:cNvSpPr txBox="1">
            <a:spLocks/>
          </p:cNvSpPr>
          <p:nvPr/>
        </p:nvSpPr>
        <p:spPr>
          <a:xfrm>
            <a:off x="10157906" y="5171885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BB409F59-BAC7-BADD-9B1A-71EFCBA6D984}"/>
              </a:ext>
            </a:extLst>
          </p:cNvPr>
          <p:cNvSpPr txBox="1">
            <a:spLocks/>
          </p:cNvSpPr>
          <p:nvPr/>
        </p:nvSpPr>
        <p:spPr>
          <a:xfrm>
            <a:off x="9723062" y="5174860"/>
            <a:ext cx="744263" cy="61138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05716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304800"/>
            <a:ext cx="10515600" cy="616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úa Lân - Khai giảng 2017-2018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304799"/>
            <a:ext cx="10911681" cy="613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HOAI MÌ RUỘT VÀNG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/>
          <a:stretch/>
        </p:blipFill>
        <p:spPr bwMode="auto">
          <a:xfrm>
            <a:off x="457199" y="762000"/>
            <a:ext cx="4709319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ủ khoai, củ sắn xưa nay là những thứ rẻ rú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19" y="790575"/>
            <a:ext cx="628650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22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Mặt Bàn Gỗ Óc Chó Nguyên Tấm Sẵn Có Tại Long D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19" y="143933"/>
            <a:ext cx="4663281" cy="62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ộ Sập Gõ Vàng Nguyên Tấm BSGV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0"/>
            <a:ext cx="9753600" cy="65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9840288347979778">
            <a:hlinkClick r:id="" action="ppaction://media"/>
            <a:extLst>
              <a:ext uri="{FF2B5EF4-FFF2-40B4-BE49-F238E27FC236}">
                <a16:creationId xmlns:a16="http://schemas.microsoft.com/office/drawing/2014/main" id="{EC1ACFD3-D1FB-D286-132B-C58016B96F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932428"/>
          </a:xfrm>
          <a:prstGeom prst="rect">
            <a:avLst/>
          </a:prstGeom>
        </p:spPr>
      </p:pic>
      <p:pic>
        <p:nvPicPr>
          <p:cNvPr id="3" name="[hanhtrangso.nxbgd.vn] Audio_ Thỏ và rùa_HTS">
            <a:hlinkClick r:id="" action="ppaction://media"/>
            <a:extLst>
              <a:ext uri="{FF2B5EF4-FFF2-40B4-BE49-F238E27FC236}">
                <a16:creationId xmlns:a16="http://schemas.microsoft.com/office/drawing/2014/main" id="{679F3748-2060-653D-80CB-F4EAA340B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3281" y="4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4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332</Words>
  <Application>Microsoft Macintosh PowerPoint</Application>
  <PresentationFormat>Custom</PresentationFormat>
  <Paragraphs>78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 Rounded MT Bold</vt:lpstr>
      <vt:lpstr>Arial-Rounded</vt:lpstr>
      <vt:lpstr>Calibri</vt:lpstr>
      <vt:lpstr>DomCasual</vt:lpstr>
      <vt:lpstr>HP001 4 hàng</vt:lpstr>
      <vt:lpstr>Tahoma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Office User</cp:lastModifiedBy>
  <cp:revision>196</cp:revision>
  <dcterms:created xsi:type="dcterms:W3CDTF">2021-05-08T14:00:55Z</dcterms:created>
  <dcterms:modified xsi:type="dcterms:W3CDTF">2025-12-21T13:33:00Z</dcterms:modified>
</cp:coreProperties>
</file>