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</p:sldMasterIdLst>
  <p:notesMasterIdLst>
    <p:notesMasterId r:id="rId15"/>
  </p:notesMasterIdLst>
  <p:sldIdLst>
    <p:sldId id="592" r:id="rId5"/>
    <p:sldId id="259" r:id="rId6"/>
    <p:sldId id="311" r:id="rId7"/>
    <p:sldId id="281" r:id="rId8"/>
    <p:sldId id="283" r:id="rId9"/>
    <p:sldId id="282" r:id="rId10"/>
    <p:sldId id="284" r:id="rId11"/>
    <p:sldId id="285" r:id="rId12"/>
    <p:sldId id="307" r:id="rId13"/>
    <p:sldId id="279" r:id="rId1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14C"/>
    <a:srgbClr val="FCC94A"/>
    <a:srgbClr val="FFD85D"/>
    <a:srgbClr val="FFD347"/>
    <a:srgbClr val="F55DB4"/>
    <a:srgbClr val="FFCD2F"/>
    <a:srgbClr val="FFD44B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8" autoAdjust="0"/>
    <p:restoredTop sz="91655" autoAdjust="0"/>
  </p:normalViewPr>
  <p:slideViewPr>
    <p:cSldViewPr>
      <p:cViewPr varScale="1">
        <p:scale>
          <a:sx n="109" d="100"/>
          <a:sy n="109" d="100"/>
        </p:scale>
        <p:origin x="288" y="18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C57A46-0AE1-D6B1-3378-3B46B13F4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2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45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21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C57A46-0AE1-D6B1-3378-3B46B13F4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5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65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144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9" y="508001"/>
            <a:ext cx="11602860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C57A46-0AE1-D6B1-3378-3B46B13F4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954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98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F5AF32-2CE5-8989-BAF3-4C9D4FE123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0CC4F8-F158-59BA-5D23-E897A58EBA89}"/>
              </a:ext>
            </a:extLst>
          </p:cNvPr>
          <p:cNvGrpSpPr/>
          <p:nvPr userDrawn="1"/>
        </p:nvGrpSpPr>
        <p:grpSpPr>
          <a:xfrm>
            <a:off x="-1" y="228600"/>
            <a:ext cx="12024519" cy="6705599"/>
            <a:chOff x="158668" y="2307772"/>
            <a:chExt cx="11874664" cy="433251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79DBA22-1910-790D-78CC-FDFAA1887282}"/>
                </a:ext>
              </a:extLst>
            </p:cNvPr>
            <p:cNvSpPr/>
            <p:nvPr/>
          </p:nvSpPr>
          <p:spPr>
            <a:xfrm>
              <a:off x="158668" y="2307772"/>
              <a:ext cx="11874664" cy="4332513"/>
            </a:xfrm>
            <a:custGeom>
              <a:avLst/>
              <a:gdLst/>
              <a:ahLst/>
              <a:cxnLst/>
              <a:rect l="l" t="t" r="r" b="b"/>
              <a:pathLst>
                <a:path w="11054475" h="7666071">
                  <a:moveTo>
                    <a:pt x="0" y="0"/>
                  </a:moveTo>
                  <a:lnTo>
                    <a:pt x="11054475" y="0"/>
                  </a:lnTo>
                  <a:lnTo>
                    <a:pt x="11054475" y="7666071"/>
                  </a:lnTo>
                  <a:lnTo>
                    <a:pt x="0" y="766607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3344B7-29CF-1862-EA1E-7D187590B0D4}"/>
                </a:ext>
              </a:extLst>
            </p:cNvPr>
            <p:cNvSpPr txBox="1"/>
            <p:nvPr/>
          </p:nvSpPr>
          <p:spPr>
            <a:xfrm>
              <a:off x="963385" y="2727656"/>
              <a:ext cx="10265229" cy="377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12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93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72" r:id="rId4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34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0" y="3388"/>
            <a:ext cx="12161838" cy="6846128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89204" y="489889"/>
            <a:ext cx="10324893" cy="6029426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147" y="-271023"/>
            <a:ext cx="4607883" cy="4607883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04379" y="2738247"/>
            <a:ext cx="4731330" cy="4141674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30118" y="73699"/>
            <a:ext cx="3777957" cy="4607883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1" y="1929476"/>
            <a:ext cx="3762823" cy="48617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7C413A-A6CF-CF44-B3C4-7B7AD28D28F2}"/>
              </a:ext>
            </a:extLst>
          </p:cNvPr>
          <p:cNvSpPr txBox="1"/>
          <p:nvPr/>
        </p:nvSpPr>
        <p:spPr>
          <a:xfrm>
            <a:off x="4778581" y="1694207"/>
            <a:ext cx="3125798" cy="583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15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VN" sz="15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VN" sz="1596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ĐA </a:t>
            </a:r>
            <a:r>
              <a:rPr lang="en-VN" sz="15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90A48-2E1E-DF4A-AA7F-86CF84797495}"/>
              </a:ext>
            </a:extLst>
          </p:cNvPr>
          <p:cNvSpPr txBox="1"/>
          <p:nvPr/>
        </p:nvSpPr>
        <p:spPr>
          <a:xfrm>
            <a:off x="3832112" y="2593390"/>
            <a:ext cx="4938468" cy="1050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>
              <a:lnSpc>
                <a:spcPct val="150000"/>
              </a:lnSpc>
            </a:pPr>
            <a:r>
              <a:rPr lang="en-VN" sz="199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35: ÔN TẬP VÀ KỂ CHUYỆN (Tiết 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35A89-0DAB-D046-B74D-113F833E2FAF}"/>
              </a:ext>
            </a:extLst>
          </p:cNvPr>
          <p:cNvSpPr txBox="1"/>
          <p:nvPr/>
        </p:nvSpPr>
        <p:spPr>
          <a:xfrm>
            <a:off x="4283386" y="4492419"/>
            <a:ext cx="4196257" cy="337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596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NGÔ THỊ THU HIỀN</a:t>
            </a:r>
          </a:p>
        </p:txBody>
      </p:sp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9FE54-A812-012B-86EC-8187B1925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9A0B94-B5ED-9355-5861-CD715AFD0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0"/>
            <a:ext cx="12161838" cy="68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7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A18F3-18A1-FEB4-8945-D0B52E5A4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A5B398-B27E-1596-69B0-46AD605A5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0"/>
            <a:ext cx="12161838" cy="68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9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A18F3-18A1-FEB4-8945-D0B52E5A4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AA7EC-67E7-25ED-7657-8FF851BF23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315686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3DB131-8275-6018-5A2B-C554C8E78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19" y="457200"/>
            <a:ext cx="6620830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32919" y="327016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nâu và vịt xám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43056" r="47494" b="31249"/>
          <a:stretch/>
        </p:blipFill>
        <p:spPr>
          <a:xfrm>
            <a:off x="518319" y="1447800"/>
            <a:ext cx="6117588" cy="473503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F7082E-BB31-5397-2043-8BECF16AD25F}"/>
              </a:ext>
            </a:extLst>
          </p:cNvPr>
          <p:cNvSpPr/>
          <p:nvPr/>
        </p:nvSpPr>
        <p:spPr>
          <a:xfrm>
            <a:off x="6614319" y="2438400"/>
            <a:ext cx="4572000" cy="2819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6AC138-03F2-2764-6E57-31D410282E8E}"/>
              </a:ext>
            </a:extLst>
          </p:cNvPr>
          <p:cNvSpPr/>
          <p:nvPr/>
        </p:nvSpPr>
        <p:spPr>
          <a:xfrm>
            <a:off x="6614319" y="2438400"/>
            <a:ext cx="4572000" cy="2819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F4DFD-5283-24EB-CDD5-A6E0DE14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9" y="1600200"/>
            <a:ext cx="461756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70478" r="47814" b="5555"/>
          <a:stretch/>
        </p:blipFill>
        <p:spPr>
          <a:xfrm>
            <a:off x="442119" y="1447800"/>
            <a:ext cx="6290297" cy="4572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5D128A-972C-B593-8E5E-A77EFE4B21C4}"/>
              </a:ext>
            </a:extLst>
          </p:cNvPr>
          <p:cNvSpPr/>
          <p:nvPr/>
        </p:nvSpPr>
        <p:spPr>
          <a:xfrm>
            <a:off x="6766719" y="1752600"/>
            <a:ext cx="4572000" cy="2819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7" t="68751" r="5144" b="5555"/>
          <a:stretch/>
        </p:blipFill>
        <p:spPr>
          <a:xfrm>
            <a:off x="365919" y="914400"/>
            <a:ext cx="5957602" cy="4876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2C7193-56EB-E246-416E-B845E1939D38}"/>
              </a:ext>
            </a:extLst>
          </p:cNvPr>
          <p:cNvSpPr/>
          <p:nvPr/>
        </p:nvSpPr>
        <p:spPr>
          <a:xfrm>
            <a:off x="6538119" y="1752600"/>
            <a:ext cx="4800600" cy="2819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ấp</a:t>
            </a:r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2919" y="327016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nâu và vịt xám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43056" r="5144" b="5555"/>
          <a:stretch/>
        </p:blipFill>
        <p:spPr>
          <a:xfrm>
            <a:off x="2728119" y="1456977"/>
            <a:ext cx="6477000" cy="53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1788" y="1371600"/>
            <a:ext cx="11506200" cy="502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u="sng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Nên giúp đỡ, yêu thương bạn bè, nhất là khi bạn gặp khó khăn.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Nên biết ơn những người đã giúp đỡ mình trong cuộc sống.</a:t>
            </a:r>
          </a:p>
        </p:txBody>
      </p:sp>
    </p:spTree>
    <p:extLst>
      <p:ext uri="{BB962C8B-B14F-4D97-AF65-F5344CB8AC3E}">
        <p14:creationId xmlns:p14="http://schemas.microsoft.com/office/powerpoint/2010/main" val="336489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119</Words>
  <Application>Microsoft Macintosh PowerPoint</Application>
  <PresentationFormat>Custom</PresentationFormat>
  <Paragraphs>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Arial-Rounded</vt:lpstr>
      <vt:lpstr>Calibri</vt:lpstr>
      <vt:lpstr>Tahoma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Office User</cp:lastModifiedBy>
  <cp:revision>196</cp:revision>
  <dcterms:created xsi:type="dcterms:W3CDTF">2021-05-08T14:00:55Z</dcterms:created>
  <dcterms:modified xsi:type="dcterms:W3CDTF">2025-12-21T13:34:02Z</dcterms:modified>
</cp:coreProperties>
</file>