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5" r:id="rId2"/>
    <p:sldMasterId id="2147483789" r:id="rId3"/>
    <p:sldMasterId id="2147483811" r:id="rId4"/>
    <p:sldMasterId id="2147483845" r:id="rId5"/>
    <p:sldMasterId id="2147483876" r:id="rId6"/>
  </p:sldMasterIdLst>
  <p:notesMasterIdLst>
    <p:notesMasterId r:id="rId22"/>
  </p:notesMasterIdLst>
  <p:sldIdLst>
    <p:sldId id="592" r:id="rId7"/>
    <p:sldId id="413" r:id="rId8"/>
    <p:sldId id="414" r:id="rId9"/>
    <p:sldId id="416" r:id="rId10"/>
    <p:sldId id="259" r:id="rId11"/>
    <p:sldId id="260" r:id="rId12"/>
    <p:sldId id="324" r:id="rId13"/>
    <p:sldId id="336" r:id="rId14"/>
    <p:sldId id="263" r:id="rId15"/>
    <p:sldId id="282" r:id="rId16"/>
    <p:sldId id="283" r:id="rId17"/>
    <p:sldId id="284" r:id="rId18"/>
    <p:sldId id="264" r:id="rId19"/>
    <p:sldId id="265" r:id="rId20"/>
    <p:sldId id="40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2E12D6"/>
    <a:srgbClr val="990000"/>
    <a:srgbClr val="009900"/>
    <a:srgbClr val="FFCC00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9" autoAdjust="0"/>
    <p:restoredTop sz="94630"/>
  </p:normalViewPr>
  <p:slideViewPr>
    <p:cSldViewPr>
      <p:cViewPr varScale="1">
        <p:scale>
          <a:sx n="113" d="100"/>
          <a:sy n="113" d="100"/>
        </p:scale>
        <p:origin x="69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3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8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0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1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277865-F2FE-D1E5-13FF-8E8572ECF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520DC0-4F5F-2367-603B-447ECC1F1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3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5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61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67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9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9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789CB0-7BA7-82F9-EAC6-B2147853B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7909E0-E20F-DF97-3925-1B6085EF1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27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854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183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55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294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117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940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5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93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66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67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6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7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558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46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48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2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488689-AD23-3DC4-FDC2-5537EB270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B47D81-41E4-3CE2-2F43-2536EF602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AFF969-78F7-D33C-BE24-8200073F8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585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426427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18108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5336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40326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947941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29733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429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19565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9728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01449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3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964158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5DB876-253E-747C-BF7C-5A78FABD7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C8C417-44D8-D142-56B2-E06D3D19B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6094A7-93B8-54EA-4B82-DD9688A6E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7968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3397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947354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05323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54895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3898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344765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69024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68482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3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83150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67889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25115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9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F5A05E-BDE9-5DAE-C2B9-474060651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0C2C43-820F-47D2-72F7-16CD316A7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9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9704BD-AB76-55AD-FB65-1CD65A5A8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5F8521-92FB-44C7-3B8A-280000B95D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1" r:id="rId3"/>
    <p:sldLayoutId id="2147483764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17252A-BB0C-D061-68D5-3D3690F79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90E15413-495E-8345-1D2F-9FC0A0CE3984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3FD789-EE79-C413-D508-1581BD0908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1394B2-2EFD-7C0B-E6F9-FD13439E8D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AFA0BD7-2A70-D4F1-FF07-55D91EBB4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6">
            <a:extLst>
              <a:ext uri="{FF2B5EF4-FFF2-40B4-BE49-F238E27FC236}">
                <a16:creationId xmlns:a16="http://schemas.microsoft.com/office/drawing/2014/main" id="{FD367BA5-B773-CD11-7F24-E08DD68FD592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A0AD81-AFA8-3F78-C7C8-285F1A6BCD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00842A-2DA4-8FF5-2956-9F02223BD3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801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26BE90-059A-8A74-FF0B-D0F3C9A927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EB72B9-9632-D7CA-9860-4115E0CDFEB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FF9E1E-A9C2-B09E-3FCD-DDAA6731DBC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5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23" r:id="rId7"/>
    <p:sldLayoutId id="2147483829" r:id="rId8"/>
    <p:sldLayoutId id="2147483830" r:id="rId9"/>
    <p:sldLayoutId id="2147483831" r:id="rId10"/>
    <p:sldLayoutId id="2147483832" r:id="rId11"/>
    <p:sldLayoutId id="21474839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11B9BA-85BE-1C21-C775-CD605EB9FA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E40660F-7745-2A29-3BAC-B2AD3EA860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D70E083-BF74-D6A0-73FC-055E36693A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3E0C8-A7D3-3EB5-2D2E-34366C7F1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openxmlformats.org/officeDocument/2006/relationships/image" Target="../media/image6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microsoft.com/office/2007/relationships/hdphoto" Target="../media/hdphoto1.wdp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microsoft.com/office/2007/relationships/hdphoto" Target="../media/hdphoto2.wdp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15081" y="3388"/>
            <a:ext cx="12161838" cy="68461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04286" y="489889"/>
            <a:ext cx="10324893" cy="6029426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59066" y="-271023"/>
            <a:ext cx="4607883" cy="4607883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9460" y="2738247"/>
            <a:ext cx="4731330" cy="4141674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45200" y="73700"/>
            <a:ext cx="3777957" cy="460788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15743" y="1929476"/>
            <a:ext cx="3762823" cy="4861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3662" y="1694207"/>
            <a:ext cx="3125798" cy="583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96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749235" y="2593390"/>
            <a:ext cx="3134384" cy="1050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9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36: om ôm ơm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8468" y="4492419"/>
            <a:ext cx="4196257" cy="337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96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30078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45884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8722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" y="612988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16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968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80772" y="5259682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78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009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68" y="235626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46" y="1619427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304800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24898" y="563880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36288" y="563880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57776" y="5638801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772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11273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43480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19840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63532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77449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16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FF2F7C-C63C-3282-36B6-97878802CF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44EFEF4-DCB0-C765-0157-205BEAAB2F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E7457F-6DD4-9CC5-61FA-F56B1E57F8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EE8623-2188-4B84-961E-467FAF27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926" y="2514600"/>
            <a:ext cx="4392245" cy="43862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606" flipH="1">
            <a:off x="8545270" y="490030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46989">
            <a:off x="9176188" y="35298"/>
            <a:ext cx="1915693" cy="3048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93D759-F672-49B1-52E7-CFFFA20B2565}"/>
              </a:ext>
            </a:extLst>
          </p:cNvPr>
          <p:cNvSpPr txBox="1">
            <a:spLocks/>
          </p:cNvSpPr>
          <p:nvPr/>
        </p:nvSpPr>
        <p:spPr>
          <a:xfrm>
            <a:off x="1676400" y="31242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115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8C99A-8550-A978-60B7-B5FB11047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524000"/>
            <a:ext cx="2719052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A36A62-11D8-46F9-9DE6-82DBF7C5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20AA6D-7304-4109-B6C4-46AB4DF5D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0E6F66-079F-4787-AC61-7AD5FC08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/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b="1" dirty="0">
                <a:solidFill>
                  <a:srgbClr val="0000CC"/>
                </a:solidFill>
                <a:latin typeface="UTM Colossalis" panose="02040603050506020204" pitchFamily="18" charset="0"/>
                <a:ea typeface="Cambria" panose="02040503050406030204" pitchFamily="18" charset="0"/>
              </a:rPr>
              <a:t>TIẾT 1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Colossalis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1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664cfb39-e8f0-47eb-8b91-64ba4320586b_seed0">
            <a:hlinkClick r:id="" action="ppaction://media"/>
            <a:extLst>
              <a:ext uri="{FF2B5EF4-FFF2-40B4-BE49-F238E27FC236}">
                <a16:creationId xmlns:a16="http://schemas.microsoft.com/office/drawing/2014/main" id="{B6A1E619-6288-5966-E689-555EEA693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" name="[hanhtrangso.nxbgd.vn] Audio_ Hương cốm thơm thôn xóm_HTS">
            <a:hlinkClick r:id="" action="ppaction://media"/>
            <a:extLst>
              <a:ext uri="{FF2B5EF4-FFF2-40B4-BE49-F238E27FC236}">
                <a16:creationId xmlns:a16="http://schemas.microsoft.com/office/drawing/2014/main" id="{6786955A-0B64-5E03-63F7-91AD74F401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29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294" y="4648200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thôn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9FF93F-DB2E-B527-B585-737D1E95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762000"/>
            <a:ext cx="10088643" cy="4038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4800" y="9144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9831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11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135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86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9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3004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74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51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747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86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9202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63" y="1104212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62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20490" y="970164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80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104212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92" y="1104212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25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60074" y="1043748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5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12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84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" y="1505765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32" y="4800600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301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8318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7208</TotalTime>
  <Words>132</Words>
  <Application>Microsoft Macintosh PowerPoint</Application>
  <PresentationFormat>Widescreen</PresentationFormat>
  <Paragraphs>79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Times New Roman</vt:lpstr>
      <vt:lpstr>UTM Colossalis</vt:lpstr>
      <vt:lpstr>思源宋体 CN Heavy</vt:lpstr>
      <vt:lpstr>1_Office 主题</vt:lpstr>
      <vt:lpstr>Office Theme</vt:lpstr>
      <vt:lpstr>Office 主题​​</vt:lpstr>
      <vt:lpstr>1_Office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Microsoft Office User</cp:lastModifiedBy>
  <cp:revision>793</cp:revision>
  <dcterms:created xsi:type="dcterms:W3CDTF">2006-08-16T00:00:00Z</dcterms:created>
  <dcterms:modified xsi:type="dcterms:W3CDTF">2025-12-21T13:35:16Z</dcterms:modified>
</cp:coreProperties>
</file>