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5" r:id="rId2"/>
    <p:sldMasterId id="2147483789" r:id="rId3"/>
    <p:sldMasterId id="2147483811" r:id="rId4"/>
    <p:sldMasterId id="2147483845" r:id="rId5"/>
  </p:sldMasterIdLst>
  <p:notesMasterIdLst>
    <p:notesMasterId r:id="rId24"/>
  </p:notesMasterIdLst>
  <p:sldIdLst>
    <p:sldId id="592" r:id="rId6"/>
    <p:sldId id="415" r:id="rId7"/>
    <p:sldId id="266" r:id="rId8"/>
    <p:sldId id="317" r:id="rId9"/>
    <p:sldId id="318" r:id="rId10"/>
    <p:sldId id="308" r:id="rId11"/>
    <p:sldId id="294" r:id="rId12"/>
    <p:sldId id="321" r:id="rId13"/>
    <p:sldId id="268" r:id="rId14"/>
    <p:sldId id="279" r:id="rId15"/>
    <p:sldId id="286" r:id="rId16"/>
    <p:sldId id="314" r:id="rId17"/>
    <p:sldId id="272" r:id="rId18"/>
    <p:sldId id="339" r:id="rId19"/>
    <p:sldId id="338" r:id="rId20"/>
    <p:sldId id="326" r:id="rId21"/>
    <p:sldId id="274" r:id="rId22"/>
    <p:sldId id="408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2E12D6"/>
    <a:srgbClr val="990000"/>
    <a:srgbClr val="009900"/>
    <a:srgbClr val="FFCC00"/>
    <a:srgbClr val="FF0066"/>
    <a:srgbClr val="00CC00"/>
    <a:srgbClr val="000099"/>
    <a:srgbClr val="008000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9" autoAdjust="0"/>
    <p:restoredTop sz="94630"/>
  </p:normalViewPr>
  <p:slideViewPr>
    <p:cSldViewPr>
      <p:cViewPr varScale="1">
        <p:scale>
          <a:sx n="113" d="100"/>
          <a:sy n="113" d="100"/>
        </p:scale>
        <p:origin x="696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594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DD5E-4A19-49A3-94AC-840C6DD9E6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530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3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34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84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90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11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19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25E92-B48B-4C34-9912-695BBBC6F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6C4C90C-5394-4852-B41E-CC0BEDAB9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89774F-FC79-44FD-9A47-D95EA65851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0D0B29-57BF-4CD6-996D-52249D40F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8183C5-5F4B-451F-B8AB-1A3E6C247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6277865-F2FE-D1E5-13FF-8E8572ECF3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0" y="5105400"/>
            <a:ext cx="1390353" cy="1390353"/>
          </a:xfrm>
          <a:prstGeom prst="rect">
            <a:avLst/>
          </a:prstGeom>
        </p:spPr>
      </p:pic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E520DC0-4F5F-2367-603B-447ECC1F16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152400"/>
            <a:ext cx="1390353" cy="139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33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D1328A-AF91-4EF2-9BF2-A60F3847D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31B804-16E0-4448-906D-DAE606E12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D6F082-DBAA-4E83-A19D-CF3DCC0A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75EF53-007F-499E-BD66-08DAF8F2F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514B30-45D5-4639-97D8-5421EA07E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357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43A19B-0682-408F-9EA3-BB32B158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51779F-090D-49F5-AD8E-9573BCA67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177304-A0BB-4F8B-AF67-B54F76E3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15A844-2A9E-49B4-B12E-92ECFD06D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BA4C34-718E-4023-A977-A983BF89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661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382586-EFE0-4680-8AB6-845349AE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5A1601-5DB8-4538-883C-7F7091A04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5259F6A-47F6-41F4-B97A-0DFBE630F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D84CC4-197B-4581-B982-7503C39C7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8974A7-D859-477E-96A5-15469B449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4580CF-9D27-4B22-AF32-1F8143F6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67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4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C06900-4403-460F-9E67-95BCBBC8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C7519B-0D75-4132-A6B5-3269A9DFA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8591BEC-E165-482E-898E-D163F8F23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D493E77-15C9-4BDD-9417-87AA9953F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35D6D69-92B4-4677-91A7-B481A9AF9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34D0883-C436-4230-8609-FF141345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F67E65F-3E20-4095-87BC-58601A4C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78E9A2-DEAD-49F2-9B6C-ADC1E59A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190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89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9789CB0-7BA7-82F9-EAC6-B2147853B2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0" y="5105400"/>
            <a:ext cx="1390353" cy="1390353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27909E0-E20F-DF97-3925-1B6085EF1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152400"/>
            <a:ext cx="1390353" cy="139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27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76881A-7624-41FB-B7E7-F723B86DF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79A044-98F0-4F59-867E-80EB5DD03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978202C-16F9-4CC3-B38A-818E4DA0F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DAD757-D038-42F5-AE98-55FDC2EA10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7ACFB1-C0F6-459D-B6F4-4DA6CCE47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9EACF2-748E-41FE-B60D-BACA734C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854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B8BB46-04ED-44C2-A651-B9D1D38F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1CBBC31-31A9-471E-8E1F-28915E4F6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EB3C59-FFD8-4408-9745-A18DD04AD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1E271B-7319-437D-8F36-37172D9D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E3B651-7228-483C-B4F4-E75098874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4D0DBF-B94A-442E-B217-386BA2F3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1834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EEBDD4-F202-46D7-BDB8-49C20D818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E871E9A-E740-495C-84AA-99A55EE7A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320C25-1C0E-4078-955F-AB8778E2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1AA638-FA32-42BD-A731-98AB865E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14128E-E2DF-461C-B828-6AD07415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755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7194642-2669-419B-A4FF-38F70DEF4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F4C97E6-9E47-4226-8FA7-4A5DD8732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54F3CE-01E1-4848-AE68-5905AE16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620933-0C99-4584-A36B-4B08D7EBF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A00F5C-5728-4FC0-8D2A-B05BF72C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3294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25E92-B48B-4C34-9912-695BBBC6F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6C4C90C-5394-4852-B41E-CC0BEDAB9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89774F-FC79-44FD-9A47-D95EA65851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0D0B29-57BF-4CD6-996D-52249D40F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8183C5-5F4B-451F-B8AB-1A3E6C247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117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D1328A-AF91-4EF2-9BF2-A60F3847D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31B804-16E0-4448-906D-DAE606E12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D6F082-DBAA-4E83-A19D-CF3DCC0A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75EF53-007F-499E-BD66-08DAF8F2F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514B30-45D5-4639-97D8-5421EA07E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9408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43A19B-0682-408F-9EA3-BB32B158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51779F-090D-49F5-AD8E-9573BCA67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177304-A0BB-4F8B-AF67-B54F76E3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15A844-2A9E-49B4-B12E-92ECFD06D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BA4C34-718E-4023-A977-A983BF89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057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7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382586-EFE0-4680-8AB6-845349AE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5A1601-5DB8-4538-883C-7F7091A04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5259F6A-47F6-41F4-B97A-0DFBE630F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D84CC4-197B-4581-B982-7503C39C7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8974A7-D859-477E-96A5-15469B449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4580CF-9D27-4B22-AF32-1F8143F6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3938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C06900-4403-460F-9E67-95BCBBC8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C7519B-0D75-4132-A6B5-3269A9DFA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8591BEC-E165-482E-898E-D163F8F23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D493E77-15C9-4BDD-9417-87AA9953F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35D6D69-92B4-4677-91A7-B481A9AF9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34D0883-C436-4230-8609-FF141345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F67E65F-3E20-4095-87BC-58601A4C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78E9A2-DEAD-49F2-9B6C-ADC1E59A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566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675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261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76881A-7624-41FB-B7E7-F723B86DF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79A044-98F0-4F59-867E-80EB5DD03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978202C-16F9-4CC3-B38A-818E4DA0F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DAD757-D038-42F5-AE98-55FDC2EA10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7ACFB1-C0F6-459D-B6F4-4DA6CCE47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9EACF2-748E-41FE-B60D-BACA734C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8793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B8BB46-04ED-44C2-A651-B9D1D38F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1CBBC31-31A9-471E-8E1F-28915E4F6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EB3C59-FFD8-4408-9745-A18DD04AD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1E271B-7319-437D-8F36-37172D9D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E3B651-7228-483C-B4F4-E75098874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4D0DBF-B94A-442E-B217-386BA2F3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5588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EEBDD4-F202-46D7-BDB8-49C20D818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E871E9A-E740-495C-84AA-99A55EE7A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320C25-1C0E-4078-955F-AB8778E2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1AA638-FA32-42BD-A731-98AB865E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14128E-E2DF-461C-B828-6AD07415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7464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7194642-2669-419B-A4FF-38F70DEF4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F4C97E6-9E47-4226-8FA7-4A5DD8732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54F3CE-01E1-4848-AE68-5905AE16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620933-0C99-4584-A36B-4B08D7EBF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A00F5C-5728-4FC0-8D2A-B05BF72C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0486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2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0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21/12/2025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4488689-AD23-3DC4-FDC2-5537EB2702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7" y="103829"/>
            <a:ext cx="1579195" cy="1579195"/>
          </a:xfrm>
          <a:prstGeom prst="rect">
            <a:avLst/>
          </a:prstGeom>
        </p:spPr>
      </p:pic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6B47D81-41E4-3CE2-2F43-2536EF6024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5029200"/>
            <a:ext cx="1579195" cy="1579195"/>
          </a:xfrm>
          <a:prstGeom prst="rect">
            <a:avLst/>
          </a:prstGeom>
        </p:spPr>
      </p:pic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0AFF969-78F7-D33C-BE24-8200073F81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-3810000"/>
            <a:ext cx="1579195" cy="15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585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40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21/12/2025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426427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21/12/2025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18108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21/12/2025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753363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21/12/2025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403268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21/12/2025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947941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21/12/2025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229733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21/12/2025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94292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21/12/2025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019565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21/12/2025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997284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21/12/2025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01449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038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8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8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1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1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5496415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0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93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1F5A05E-BDE9-5DAE-C2B9-474060651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0" y="5105400"/>
            <a:ext cx="1390353" cy="1390353"/>
          </a:xfrm>
          <a:prstGeom prst="rect">
            <a:avLst/>
          </a:prstGeom>
        </p:spPr>
      </p:pic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40C2C43-820F-47D2-72F7-16CD316A7F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152400"/>
            <a:ext cx="1390353" cy="139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9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99704BD-AB76-55AD-FB65-1CD65A5A852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0" y="5105400"/>
            <a:ext cx="1390353" cy="1390353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15F8521-92FB-44C7-3B8A-280000B95D9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152400"/>
            <a:ext cx="1390353" cy="139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3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9" r:id="rId2"/>
    <p:sldLayoutId id="2147483761" r:id="rId3"/>
    <p:sldLayoutId id="2147483764" r:id="rId4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id="{DF17252A-BB0C-D061-68D5-3D3690F796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任意多边形: 形状 6">
            <a:extLst>
              <a:ext uri="{FF2B5EF4-FFF2-40B4-BE49-F238E27FC236}">
                <a16:creationId xmlns:a16="http://schemas.microsoft.com/office/drawing/2014/main" id="{90E15413-495E-8345-1D2F-9FC0A0CE3984}"/>
              </a:ext>
            </a:extLst>
          </p:cNvPr>
          <p:cNvSpPr/>
          <p:nvPr userDrawn="1"/>
        </p:nvSpPr>
        <p:spPr>
          <a:xfrm>
            <a:off x="152400" y="241081"/>
            <a:ext cx="11887200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73FD789-EE79-C413-D508-1581BD09082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0" y="5105400"/>
            <a:ext cx="1390353" cy="1390353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81394B2-2EFD-7C0B-E6F9-FD13439E8DA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152400"/>
            <a:ext cx="1390353" cy="139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0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id="{EAFA0BD7-2A70-D4F1-FF07-55D91EBB4D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任意多边形: 形状 6">
            <a:extLst>
              <a:ext uri="{FF2B5EF4-FFF2-40B4-BE49-F238E27FC236}">
                <a16:creationId xmlns:a16="http://schemas.microsoft.com/office/drawing/2014/main" id="{FD367BA5-B773-CD11-7F24-E08DD68FD592}"/>
              </a:ext>
            </a:extLst>
          </p:cNvPr>
          <p:cNvSpPr/>
          <p:nvPr userDrawn="1"/>
        </p:nvSpPr>
        <p:spPr>
          <a:xfrm>
            <a:off x="152400" y="241081"/>
            <a:ext cx="11887200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9A0AD81-AFA8-3F78-C7C8-285F1A6BCD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0" y="5105400"/>
            <a:ext cx="1390353" cy="1390353"/>
          </a:xfrm>
          <a:prstGeom prst="rect">
            <a:avLst/>
          </a:prstGeom>
        </p:spPr>
      </p:pic>
      <p:pic>
        <p:nvPicPr>
          <p:cNvPr id="5" name="Picture 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600842A-2DA4-8FF5-2956-9F02223BD35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152400"/>
            <a:ext cx="1390353" cy="139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4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801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F26BE90-059A-8A74-FF0B-D0F3C9A927C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-3810000"/>
            <a:ext cx="1579195" cy="1579195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8EB72B9-9632-D7CA-9860-4115E0CDFEB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0" y="5105400"/>
            <a:ext cx="1390353" cy="1390353"/>
          </a:xfrm>
          <a:prstGeom prst="rect">
            <a:avLst/>
          </a:prstGeom>
        </p:spPr>
      </p:pic>
      <p:pic>
        <p:nvPicPr>
          <p:cNvPr id="5" name="Picture 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84FF9E1E-A9C2-B09E-3FCD-DDAA6731DBC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152400"/>
            <a:ext cx="1390353" cy="139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5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23" r:id="rId7"/>
    <p:sldLayoutId id="2147483829" r:id="rId8"/>
    <p:sldLayoutId id="2147483830" r:id="rId9"/>
    <p:sldLayoutId id="2147483831" r:id="rId10"/>
    <p:sldLayoutId id="2147483832" r:id="rId11"/>
    <p:sldLayoutId id="214748391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911B9BA-85BE-1C21-C775-CD605EB9FA4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7" y="103829"/>
            <a:ext cx="1579195" cy="1579195"/>
          </a:xfrm>
          <a:prstGeom prst="rect">
            <a:avLst/>
          </a:prstGeom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E40660F-7745-2A29-3BAC-B2AD3EA860E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5029200"/>
            <a:ext cx="1579195" cy="1579195"/>
          </a:xfrm>
          <a:prstGeom prst="rect">
            <a:avLst/>
          </a:prstGeom>
        </p:spPr>
      </p:pic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D70E083-BF74-D6A0-73FC-055E36693A8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-3810000"/>
            <a:ext cx="1579195" cy="15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23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71" r:id="rId8"/>
    <p:sldLayoutId id="2147483872" r:id="rId9"/>
    <p:sldLayoutId id="2147483873" r:id="rId10"/>
    <p:sldLayoutId id="2147483874" r:id="rId11"/>
    <p:sldLayoutId id="2147483875" r:id="rId12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2.mp3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1.png"/><Relationship Id="rId11" Type="http://schemas.openxmlformats.org/officeDocument/2006/relationships/image" Target="../media/image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15081" y="3388"/>
            <a:ext cx="12161838" cy="6846128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904286" y="489889"/>
            <a:ext cx="10324893" cy="6029426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159066" y="-271023"/>
            <a:ext cx="4607883" cy="4607883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7919460" y="2738247"/>
            <a:ext cx="4731330" cy="4141674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2" name="图片 55">
            <a:extLst>
              <a:ext uri="{FF2B5EF4-FFF2-40B4-BE49-F238E27FC236}">
                <a16:creationId xmlns:a16="http://schemas.microsoft.com/office/drawing/2014/main" id="{D467F1D0-DB00-0F11-B2F5-6FC8C7CF08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479" flipH="1">
            <a:off x="8245200" y="73700"/>
            <a:ext cx="3777957" cy="4607883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7AEA3F46-1014-283D-3A1F-AC79A148F6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" t="4569" r="19755" b="3868"/>
          <a:stretch/>
        </p:blipFill>
        <p:spPr>
          <a:xfrm>
            <a:off x="15743" y="1929476"/>
            <a:ext cx="3762823" cy="48617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7C413A-A6CF-CF44-B3C4-7B7AD28D28F2}"/>
              </a:ext>
            </a:extLst>
          </p:cNvPr>
          <p:cNvSpPr txBox="1"/>
          <p:nvPr/>
        </p:nvSpPr>
        <p:spPr>
          <a:xfrm>
            <a:off x="4793662" y="1694207"/>
            <a:ext cx="3125798" cy="583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15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HƯNG ĐẠO</a:t>
            </a:r>
          </a:p>
          <a:p>
            <a:pPr algn="ctr"/>
            <a:r>
              <a:rPr lang="en-VN" sz="15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VN" sz="1596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ĐA </a:t>
            </a:r>
            <a:r>
              <a:rPr lang="en-VN" sz="15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990A48-2E1E-DF4A-AA7F-86CF84797495}"/>
              </a:ext>
            </a:extLst>
          </p:cNvPr>
          <p:cNvSpPr txBox="1"/>
          <p:nvPr/>
        </p:nvSpPr>
        <p:spPr>
          <a:xfrm>
            <a:off x="4749235" y="2593390"/>
            <a:ext cx="3134384" cy="10503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3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</a:p>
          <a:p>
            <a:pPr algn="ctr">
              <a:lnSpc>
                <a:spcPct val="150000"/>
              </a:lnSpc>
            </a:pPr>
            <a:r>
              <a:rPr lang="en-VN" sz="199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36: om ôm ơm (Tiết 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B35A89-0DAB-D046-B74D-113F833E2FAF}"/>
              </a:ext>
            </a:extLst>
          </p:cNvPr>
          <p:cNvSpPr txBox="1"/>
          <p:nvPr/>
        </p:nvSpPr>
        <p:spPr>
          <a:xfrm>
            <a:off x="4298468" y="4492419"/>
            <a:ext cx="4196257" cy="337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596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HIỆN: NGÔ THỊ THU HIỀN</a:t>
            </a:r>
          </a:p>
        </p:txBody>
      </p:sp>
    </p:spTree>
    <p:extLst>
      <p:ext uri="{BB962C8B-B14F-4D97-AF65-F5344CB8AC3E}">
        <p14:creationId xmlns:p14="http://schemas.microsoft.com/office/powerpoint/2010/main" val="311483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30477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1884" y="3126898"/>
            <a:ext cx="1127760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18000">
                <a:solidFill>
                  <a:srgbClr val="FF0000"/>
                </a:solidFill>
                <a:latin typeface="HP001 4H"/>
                <a:ea typeface="HP001 4H"/>
              </a:rPr>
              <a:t>ε</a:t>
            </a:r>
            <a:r>
              <a:rPr lang="vi-VN" sz="18000">
                <a:solidFill>
                  <a:srgbClr val="FF0000"/>
                </a:solidFill>
                <a:latin typeface="HP001 4H"/>
                <a:ea typeface="HP001 4H"/>
              </a:rPr>
              <a:t>ó đĪ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95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30477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250368" y="3126898"/>
            <a:ext cx="11338719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 jâm c</a:t>
            </a:r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Χ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9" t="25794" r="28495" b="22222"/>
          <a:stretch/>
        </p:blipFill>
        <p:spPr bwMode="auto">
          <a:xfrm>
            <a:off x="1447801" y="604604"/>
            <a:ext cx="8563897" cy="556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262732" y="4495800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qua, 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Mơ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xóm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thăm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Hà. 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Hà 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giỏ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cam. Hà 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cam to 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phần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khen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thơm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Hà.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326362" y="5257800"/>
            <a:ext cx="9596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182426" y="5237844"/>
            <a:ext cx="1056575" cy="199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460438" y="6451858"/>
            <a:ext cx="11211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425480" y="5337559"/>
            <a:ext cx="156136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219200" y="4345886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1326362" y="5152126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149452" y="5252326"/>
            <a:ext cx="129038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438187" y="5867401"/>
            <a:ext cx="141942" cy="6122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239000" y="5167337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9372600" y="5895230"/>
            <a:ext cx="141942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526882" y="6346689"/>
            <a:ext cx="473142" cy="4163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</a:p>
        </p:txBody>
      </p:sp>
      <p:pic>
        <p:nvPicPr>
          <p:cNvPr id="2" name="pixverse%2Fmp4%2Fmedia%2Fweb%2F1fba34ef-c2f1-4af5-8c97-02c78de134ee_seed0">
            <a:hlinkClick r:id="" action="ppaction://media"/>
            <a:extLst>
              <a:ext uri="{FF2B5EF4-FFF2-40B4-BE49-F238E27FC236}">
                <a16:creationId xmlns:a16="http://schemas.microsoft.com/office/drawing/2014/main" id="{1782DC2D-9B69-1772-1DFE-2B6F507188E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57600" y="457200"/>
            <a:ext cx="5715000" cy="4000500"/>
          </a:xfrm>
          <a:prstGeom prst="rect">
            <a:avLst/>
          </a:prstGeom>
        </p:spPr>
      </p:pic>
      <p:pic>
        <p:nvPicPr>
          <p:cNvPr id="4" name="[hanhtrangso.nxbgd.vn] Audio_ Hôm qua cô Mơ ở xóm Hạ đến thăm nhà Hà_HTS">
            <a:hlinkClick r:id="" action="ppaction://media"/>
            <a:extLst>
              <a:ext uri="{FF2B5EF4-FFF2-40B4-BE49-F238E27FC236}">
                <a16:creationId xmlns:a16="http://schemas.microsoft.com/office/drawing/2014/main" id="{8E17B0EE-7271-D31E-D4B2-B359427DBA3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66800" y="228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1" y="2286000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67201" y="2286000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xóm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924801" y="2286000"/>
            <a:ext cx="3716963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thơm</a:t>
            </a:r>
          </a:p>
        </p:txBody>
      </p:sp>
    </p:spTree>
    <p:extLst>
      <p:ext uri="{BB962C8B-B14F-4D97-AF65-F5344CB8AC3E}">
        <p14:creationId xmlns:p14="http://schemas.microsoft.com/office/powerpoint/2010/main" val="22499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2730" y="891871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6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Hôm qua, cô Mơ ở xóm Hạ đến thăm nhà Hà. Cô cho Hà giỏ cam. Hà chọn quả cam to phần bố. Mẹ khen và thơm lên má Hà.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6536" y="5392481"/>
            <a:ext cx="12024519" cy="120225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 Mơ cho hà cái gì?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6536" y="5392481"/>
            <a:ext cx="12024519" cy="120225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 đã làm gì khi nhận được giỏ cam?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257800" y="1947862"/>
            <a:ext cx="6324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2730" y="2743200"/>
            <a:ext cx="100242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86536" y="5392481"/>
            <a:ext cx="12024519" cy="120225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sao mẹ khen Hà?</a:t>
            </a:r>
          </a:p>
        </p:txBody>
      </p:sp>
    </p:spTree>
    <p:extLst>
      <p:ext uri="{BB962C8B-B14F-4D97-AF65-F5344CB8AC3E}">
        <p14:creationId xmlns:p14="http://schemas.microsoft.com/office/powerpoint/2010/main" val="24925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2732" y="4705344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Hôm qua, cô Mơ ở xóm Hạ đến thăm nhà Hà. Cô cho Hà giỏ cam. Hà chọn quả cam to phần bố. Mẹ khen và thơm lên má Hà.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36"/>
          <a:stretch/>
        </p:blipFill>
        <p:spPr bwMode="auto">
          <a:xfrm>
            <a:off x="1038698" y="2857500"/>
            <a:ext cx="10117778" cy="220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099" y="-187311"/>
            <a:ext cx="5387806" cy="3701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039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3730291" y="914401"/>
            <a:ext cx="473142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 lỗi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2"/>
          <a:stretch/>
        </p:blipFill>
        <p:spPr>
          <a:xfrm>
            <a:off x="1503476" y="1753936"/>
            <a:ext cx="9220200" cy="499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B313164-B1E6-4EFF-935A-27C0F791C9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4097" y="0"/>
            <a:ext cx="12192000" cy="6858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1CF54DC-5811-4695-8B51-7D77DBE35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r="14718"/>
          <a:stretch/>
        </p:blipFill>
        <p:spPr>
          <a:xfrm>
            <a:off x="0" y="0"/>
            <a:ext cx="12174794" cy="6848322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9FE40BCE-5D60-4D64-B868-D24876D7FC7E}"/>
              </a:ext>
            </a:extLst>
          </p:cNvPr>
          <p:cNvGrpSpPr/>
          <p:nvPr/>
        </p:nvGrpSpPr>
        <p:grpSpPr>
          <a:xfrm>
            <a:off x="-8603" y="-126246"/>
            <a:ext cx="12200603" cy="6883794"/>
            <a:chOff x="-3640394" y="2713583"/>
            <a:chExt cx="12200603" cy="6883794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E3CE30D8-6742-401B-A9CB-E4463038E944}"/>
                </a:ext>
              </a:extLst>
            </p:cNvPr>
            <p:cNvGrpSpPr/>
            <p:nvPr/>
          </p:nvGrpSpPr>
          <p:grpSpPr>
            <a:xfrm>
              <a:off x="-3640394" y="2713583"/>
              <a:ext cx="12200603" cy="6883794"/>
              <a:chOff x="7462057" y="-25794"/>
              <a:chExt cx="12200603" cy="6883794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9F009A30-7D0A-4236-B79B-837F8C6E1E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6029" y="763192"/>
                <a:ext cx="11264056" cy="5280027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2B0B8ADB-B8EE-4348-8B59-B155E5AC71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599" t="65934"/>
              <a:stretch/>
            </p:blipFill>
            <p:spPr>
              <a:xfrm>
                <a:off x="17795760" y="4922307"/>
                <a:ext cx="1866900" cy="1935693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5A215A47-D5F4-4467-873C-A93C5172B3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77" t="-3241" r="85176" b="66763"/>
              <a:stretch/>
            </p:blipFill>
            <p:spPr>
              <a:xfrm>
                <a:off x="7462057" y="-22616"/>
                <a:ext cx="1866900" cy="2072744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0BBC490-637B-45FE-BF34-AE291B48BE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02"/>
              <a:stretch/>
            </p:blipFill>
            <p:spPr>
              <a:xfrm>
                <a:off x="14819027" y="-25794"/>
                <a:ext cx="4835030" cy="680641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E5AEF16B-03E9-4172-A507-F510D78244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618"/>
              <a:stretch/>
            </p:blipFill>
            <p:spPr>
              <a:xfrm>
                <a:off x="7470660" y="25795"/>
                <a:ext cx="5575875" cy="6809589"/>
              </a:xfrm>
              <a:prstGeom prst="rect">
                <a:avLst/>
              </a:prstGeom>
            </p:spPr>
          </p:pic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D859401-34BA-4481-916F-19A205F3B6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r="8333"/>
            <a:stretch/>
          </p:blipFill>
          <p:spPr>
            <a:xfrm>
              <a:off x="-3636093" y="2726480"/>
              <a:ext cx="12192000" cy="68580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8070CEB-6DDE-164E-0F2E-EB2D413EC6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3908" y="1733883"/>
            <a:ext cx="7766977" cy="3450635"/>
          </a:xfrm>
          <a:prstGeom prst="rect">
            <a:avLst/>
          </a:prstGeom>
        </p:spPr>
      </p:pic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9FF2F7C-C63C-3282-36B6-97878802CF0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7" y="103829"/>
            <a:ext cx="1579195" cy="1579195"/>
          </a:xfrm>
          <a:prstGeom prst="rect">
            <a:avLst/>
          </a:prstGeom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44EFEF4-DCB0-C765-0157-205BEAAB2F0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5029200"/>
            <a:ext cx="1579195" cy="1579195"/>
          </a:xfrm>
          <a:prstGeom prst="rect">
            <a:avLst/>
          </a:prstGeom>
        </p:spPr>
      </p:pic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DE7457F-6DD4-9CC5-61FA-F56B1E57F89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-3810000"/>
            <a:ext cx="1579195" cy="15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5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BA36A62-11D8-46F9-9DE6-82DBF7C50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620AA6D-7304-4109-B6C4-46AB4DF5D9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2177" y="-4099561"/>
            <a:ext cx="8454210" cy="150571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00E6F66-079F-4787-AC61-7AD5FC087A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7"/>
          <a:stretch/>
        </p:blipFill>
        <p:spPr>
          <a:xfrm>
            <a:off x="0" y="1865408"/>
            <a:ext cx="4611102" cy="4063905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5093994" y="558540"/>
            <a:ext cx="6615113" cy="475773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Colossalis" panose="02040603050506020204" pitchFamily="18" charset="0"/>
                <a:ea typeface="Cambria" panose="02040503050406030204" pitchFamily="18" charset="0"/>
                <a:cs typeface="+mn-cs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2663222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69277" y="76201"/>
            <a:ext cx="4869878" cy="941185"/>
            <a:chOff x="63500" y="1429216"/>
            <a:chExt cx="366146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334060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Tô</a:t>
              </a:r>
              <a:r>
                <a:rPr lang="en-US" sz="6000" dirty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6000" dirty="0" err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và</a:t>
              </a:r>
              <a:r>
                <a:rPr lang="en-US" sz="6000" dirty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6000" dirty="0" err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  <a:endParaRPr lang="en-US" sz="60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91543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600" dirty="0">
                <a:solidFill>
                  <a:srgbClr val="FF0000"/>
                </a:solidFill>
                <a:latin typeface="HP001 4 hàng" pitchFamily="34" charset="0"/>
              </a:rPr>
              <a:t>Ψ </a:t>
            </a:r>
            <a:r>
              <a:rPr lang="en-US" sz="28600" dirty="0">
                <a:solidFill>
                  <a:srgbClr val="FF0000"/>
                </a:solidFill>
                <a:latin typeface="HP001 4 hàng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7853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91542" y="1628776"/>
            <a:ext cx="8374922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>
                <a:solidFill>
                  <a:srgbClr val="FF0000"/>
                </a:solidFill>
                <a:latin typeface="HP001 4 hàng" pitchFamily="34" charset="0"/>
              </a:rPr>
              <a:t>į </a:t>
            </a:r>
          </a:p>
        </p:txBody>
      </p:sp>
    </p:spTree>
    <p:extLst>
      <p:ext uri="{BB962C8B-B14F-4D97-AF65-F5344CB8AC3E}">
        <p14:creationId xmlns:p14="http://schemas.microsoft.com/office/powerpoint/2010/main" val="1842727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77028" y="1628776"/>
            <a:ext cx="8610600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600">
                <a:solidFill>
                  <a:srgbClr val="FF0000"/>
                </a:solidFill>
                <a:latin typeface="HP001 4 hàng" pitchFamily="34" charset="0"/>
              </a:rPr>
              <a:t>Χ </a:t>
            </a:r>
            <a:r>
              <a:rPr lang="en-US" sz="28600">
                <a:solidFill>
                  <a:srgbClr val="FF0000"/>
                </a:solidFill>
                <a:latin typeface="HP001 4 hàng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1932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30477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79232" y="1183168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đĪ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6631" y="-153127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461" y="-3180031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282" y="-2315025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567" y="-2481382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9193" y="-152482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86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-1.48148E-6 L -0.00679 -0.01296 L -0.01149 -0.01944 L -0.01828 -0.02407 L -0.02611 -0.02593 L -0.03395 -0.025 L -0.04178 -0.02037 L -0.04961 -0.01389 L -0.0564 -0.00278 L -0.06267 0.01018 L -0.06789 0.025 L -0.07207 0.04444 L -0.07363 0.06759 L -0.07311 0.08796 L -0.07155 0.10463 L -0.06789 0.12315 L -0.06267 0.13704 L -0.05745 0.15 L -0.05014 0.16018 L -0.04282 0.16574 L -0.03865 0.16944 L -0.02716 0.1713 L -0.01985 0.16852 L -0.01149 0.16204 L -0.00262 0.14815 L 0.00469 0.13241 L 0.00783 0.12222 L 0.01044 0.11111 L 0.01305 0.09074 L 0.01253 0.07315 L 0.01148 0.05185 L 0.00939 0.03333 L 0.00626 0.01944 L 0.00313 0.00833 L 2.61097E-7 -1.48148E-6 Z " pathEditMode="relative" ptsTypes="AAAAAAAAAAAAAAAAAAAAAAAAAAAAAAAAAAA">
                                      <p:cBhvr>
                                        <p:cTn id="11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76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7702E-6 4.81481E-6 L -0.00066 0.36666 L 0.0013 0.39328 L 0.00561 0.40555 L 0.01188 0.41296 L 0.02075 0.41296 L 0.02754 0.40856 L 0.03446 0.40069 L 0.04138 0.37986 L 0.04765 0.36527 L 0.05261 0.34629 L 0.05705 0.3331 L 0.06018 0.31967 L 0.06083 0.30532 L 0.06162 0.28912 L 0.06488 0.26782 L 0.06801 0.25856 L 0.0748 0.23819 L 0.07689 0.23726 L 0.08407 0.22777 L 0.09412 0.21851 L 0.10352 0.21527 L 0.1154 0.21412 L 0.12611 0.22222 L 0.1342 0.23634 L 0.13681 0.24097 L 0.12989 0.2287 L 0.1248 0.22222 L 0.11671 0.21412 L 0.106 0.21412 L 0.09347 0.21967 L 0.08224 0.2287 L 0.07323 0.24375 L 0.06958 0.25416 L 0.06331 0.27777 L 0.06057 0.2993 L 0.06083 0.31666 L 0.06383 0.34305 L 0.06723 0.35856 L 0.07284 0.37986 L 0.08159 0.39629 L 0.09229 0.40648 L 0.10352 0.41412 L 0.11605 0.41111 L 0.12676 0.40069 L 0.13955 0.38217 L 0.14582 0.35902 L 0.14947 0.32939 L 0.15 0.29884 L 0.14843 0.27847 L 0.1453 0.25995 L 0.13864 0.24305 L 0.13368 0.23425 " pathEditMode="relative" rAng="0" ptsTypes="AAAAAAAAAAAAAAAAAAAAAAAAAAAAAAAAAAAAAAAAAAAAAAAAAAAAA">
                                      <p:cBhvr>
                                        <p:cTn id="22" dur="1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7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76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77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78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7603E-6 -1.48148E-6 L -0.00443 0.00879 L -0.00495 0.01666 L -0.00247 0.02662 L 0.00183 0.02986 L 0.00692 0.02986 L 0.01502 0.02338 L 0.02507 0.00208 L 0.03629 -0.01667 L 0.04569 -0.02662 L 0.05326 -0.0257 L 0.0577 -0.02107 L 0.06083 -0.00996 L 0.06266 0.0044 L 0.06266 0.17546 L 0.06397 0.11227 L 0.07389 0.06227 L 0.08459 0.02338 L 0.09647 -0.00556 L 0.10965 -0.02454 L 0.11905 -0.02778 L 0.1291 -0.02454 L 0.13915 -0.01227 L 0.14346 0.00671 L 0.14725 0.02662 L 0.14725 0.17546 L 0.14907 0.1 L 0.16421 0.03773 L 0.17923 -0.00347 L 0.19241 -0.02222 L 0.20494 -0.02662 L 0.21369 -0.0257 L 0.22374 -0.01783 L 0.22935 -0.00116 L 0.23118 0.01875 L 0.23118 0.12778 L 0.23314 0.15115 L 0.2381 0.16435 L 0.24684 0.17222 L 0.25311 0.17222 L 0.26133 0.16227 L 0.26942 0.14768 L 0.28013 0.1199 L 0.2907 0.07338 " pathEditMode="relative" ptsTypes="AAAAAAAAAAAAAAAAAAAAAAAAAAAAAAAAAAAAAAAAAAAA">
                                      <p:cBhvr>
                                        <p:cTn id="33" dur="1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78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28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953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444E-6 4.81481E-6 L 0.05873 0.00023 " pathEditMode="relative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153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154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04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8649E-6 3.7037E-7 L -0.02754 0.04768 " pathEditMode="relative" ptsTypes="AA">
                                      <p:cBhvr>
                                        <p:cTn id="5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4290"/>
                            </p:stCondLst>
                            <p:childTnLst>
                              <p:par>
                                <p:cTn id="5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30477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442686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 đĴ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-20081"/>
            <a:ext cx="2709556" cy="1712343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2073" y="-997974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53" y="-2646729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121" y="-2048411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009" y="-194808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2735" y="-101057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1" y="-1395522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7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-1.48148E-6 L -0.00679 -0.01296 L -0.01149 -0.01944 L -0.01828 -0.02407 L -0.02611 -0.02593 L -0.03395 -0.025 L -0.04178 -0.02037 L -0.04961 -0.01389 L -0.0564 -0.00278 L -0.06267 0.01018 L -0.06789 0.025 L -0.07207 0.04444 L -0.07363 0.06759 L -0.07311 0.08796 L -0.07155 0.10463 L -0.06789 0.12315 L -0.06267 0.13704 L -0.05745 0.15 L -0.05014 0.16018 L -0.04282 0.16574 L -0.03865 0.16944 L -0.02716 0.1713 L -0.01985 0.16852 L -0.01149 0.16204 L -0.00262 0.14815 L 0.00469 0.13241 L 0.00783 0.12222 L 0.01044 0.11111 L 0.01305 0.09074 L 0.01253 0.07315 L 0.01148 0.05185 L 0.00939 0.03333 L 0.00626 0.01944 L 0.00313 0.00833 L 2.61097E-7 -1.48148E-6 Z " pathEditMode="relative" ptsTypes="AAAAAAAAAAAAAAAAAAAAAAAAAAAAAAAAAAA">
                                      <p:cBhvr>
                                        <p:cTn id="11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76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4602E-6 -2.96296E-6 L -0.00065 0.36667 L 0.00131 0.39329 L 0.00561 0.40556 L 0.01188 0.41297 L 0.02075 0.41297 L 0.02754 0.40857 L 0.03446 0.4007 L 0.04138 0.37986 L 0.04764 0.36528 L 0.0526 0.3463 L 0.05704 0.3331 L 0.06017 0.31968 L 0.06082 0.30533 L 0.06161 0.28912 L 0.06487 0.26783 L 0.068 0.25857 L 0.07479 0.2382 L 0.07688 0.23727 L 0.08405 0.22778 L 0.0941 0.21852 L 0.1035 0.21528 L 0.11694 0.21412 L 0.12595 0.22223 L 0.13665 0.24098 L 0.12973 0.22871 L 0.12464 0.22223 L 0.11668 0.21412 L 0.10598 0.21412 L 0.09345 0.21968 L 0.08223 0.22871 L 0.07322 0.24375 L 0.06957 0.25417 L 0.0633 0.27778 L 0.06056 0.29931 L 0.06082 0.31667 L 0.06382 0.34306 L 0.06722 0.35857 L 0.07283 0.37986 L 0.08157 0.3963 L 0.09228 0.40648 L 0.1035 0.41412 L 0.1159 0.41111 L 0.12921 0.39885 L 0.13939 0.38218 L 0.14566 0.35903 L 0.14931 0.3294 L 0.15062 0.30023 L 0.14944 0.27662 L 0.14553 0.25787 L 0.13848 0.24306 " pathEditMode="relative" rAng="0" ptsTypes="AAAAAAAAAAAAAAAAAAAAAAAAAAAAAAAAAAAAAAAAAAAAAAAAAAA">
                                      <p:cBhvr>
                                        <p:cTn id="22" dur="17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92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76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77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78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7603E-6 -1.48148E-6 L -0.00443 0.00879 L -0.00495 0.01666 L -0.00247 0.02662 L 0.00183 0.02986 L 0.00692 0.02986 L 0.01502 0.02338 L 0.02507 0.00208 L 0.03629 -0.01667 L 0.04569 -0.02662 L 0.05326 -0.0257 L 0.0577 -0.02107 L 0.06083 -0.00996 L 0.06266 0.0044 L 0.06266 0.17546 L 0.06397 0.11227 L 0.07389 0.06227 L 0.08459 0.02338 L 0.09647 -0.00556 L 0.10965 -0.02454 L 0.11905 -0.02778 L 0.1291 -0.02454 L 0.13915 -0.01227 L 0.14346 0.00671 L 0.14725 0.02662 L 0.14725 0.17546 L 0.14907 0.1 L 0.16421 0.03773 L 0.17923 -0.00347 L 0.19241 -0.02222 L 0.20494 -0.02662 L 0.21369 -0.0257 L 0.22374 -0.01783 L 0.22935 -0.00116 L 0.23118 0.01875 L 0.23118 0.12778 L 0.23314 0.15115 L 0.2381 0.16435 L 0.24684 0.17222 L 0.25311 0.17222 L 0.26133 0.16227 L 0.26942 0.14768 L 0.28013 0.1199 L 0.2907 0.07338 " pathEditMode="relative" ptsTypes="AAAAAAAAAAAAAAAAAAAAAAAAAAAAAAAAAAAAAAAAAAAA">
                                      <p:cBhvr>
                                        <p:cTn id="33" dur="1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78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28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953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444E-6 4.81481E-6 L 0.05873 0.00023 " pathEditMode="relative" ptsTypes="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153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154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04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1351E-6 -7.40741E-7 L 0.01136 -0.01111 L 0.02076 -0.02431 L 0.02637 -0.03426 L 0.03264 -0.02315 L 0.04008 -0.01111 L 0.05209 -0.00093 " pathEditMode="relative" ptsTypes="AAAAAAA">
                                      <p:cBhvr>
                                        <p:cTn id="55" dur="3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79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629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679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8649E-6 3.7037E-7 L -0.02754 0.04768 " pathEditMode="relative" ptsTypes="AA">
                                      <p:cBhvr>
                                        <p:cTn id="66" dur="2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9040"/>
                            </p:stCondLst>
                            <p:childTnLst>
                              <p:par>
                                <p:cTn id="6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30477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-20081"/>
            <a:ext cx="2709556" cy="17123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61686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c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Χ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2401" y="-100320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2401" y="-135073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1450" y="-103495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54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927E-6 -5.55556E-6 L -0.00626 -0.01343 L -0.01501 -0.02107 L -0.02441 -0.02454 L -0.03185 -0.02339 L -0.04072 -0.01899 L -0.04881 -0.00996 L -0.05573 0.00323 L -0.06265 0.0199 L -0.06696 0.03657 L -0.06944 0.05231 L -0.06944 0.07106 L -0.06892 0.08657 L -0.06696 0.10671 L -0.06317 0.12546 L -0.05821 0.14004 L -0.0513 0.15231 L -0.0432 0.16434 L -0.0338 0.17106 L -0.02754 0.17337 L -0.01749 0.17106 L -0.00561 0.16342 L 0.00509 0.14768 L 0.01384 0.12777 L 0.02193 0.10439 L 0.02572 0.08564 L 0.02702 0.05995 L 0.03016 0.03657 L 0.03707 0.01226 L 0.04334 -0.00117 L 0.05326 -0.01436 L 0.0671 -0.02223 L 0.07963 -0.02223 L 0.0872 -0.01783 L 0.0966 -0.00788 L 0.10221 0.00231 L 0.09346 -0.01112 L 0.08211 -0.02107 L 0.07088 -0.02223 L 0.05457 -0.01436 L 0.0483 -0.00996 L 0.04073 0.00323 L 0.03394 0.0199 L 0.03081 0.03772 L 0.02768 0.06342 L 0.02637 0.08101 L 0.02885 0.10879 L 0.03577 0.13657 L 0.04386 0.15115 L 0.05078 0.16342 L 0.05835 0.1699 L 0.0671 0.17337 L 0.07584 0.17337 L 0.08772 0.16782 L 0.09777 0.15879 L 0.10652 0.13888 L 0.11344 0.1199 L 0.11722 0.09768 L 0.11787 0.07221 L 0.11539 0.04444 L 0.11226 0.02453 L 0.106 0.00671 L 0.09712 -0.00788 " pathEditMode="relative" ptsTypes="AAAAAAAAAAAAAAAAAAAAAAAAAAAAAAAAAAAAAAAAAAAAAAAAAAAAAAAAAAAAAAA">
                                      <p:cBhvr>
                                        <p:cTn id="11" dur="15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7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76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77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7603E-6 -1.48148E-6 L -0.00443 0.00879 L -0.00495 0.01666 L -0.00247 0.02662 L 0.00183 0.02986 L 0.00692 0.02986 L 0.01502 0.02338 L 0.02507 0.00208 L 0.03629 -0.01667 L 0.04569 -0.02662 L 0.05326 -0.0257 L 0.0577 -0.02107 L 0.06083 -0.00996 L 0.06266 0.0044 L 0.06266 0.17546 L 0.06397 0.11227 L 0.07389 0.06227 L 0.08459 0.02338 L 0.09647 -0.00556 L 0.10965 -0.02454 L 0.11905 -0.02778 L 0.1291 -0.02454 L 0.13915 -0.01227 L 0.14346 0.00671 L 0.14725 0.02662 L 0.14725 0.17546 L 0.14907 0.1 L 0.16421 0.03773 L 0.17923 -0.00347 L 0.19241 -0.02222 L 0.20494 -0.02662 L 0.21369 -0.0257 L 0.22374 -0.01783 L 0.22935 -0.00116 L 0.23118 0.01875 L 0.23118 0.12778 L 0.23314 0.15115 L 0.2381 0.16435 L 0.24684 0.17222 L 0.25311 0.17222 L 0.26133 0.16227 L 0.26942 0.14768 L 0.28013 0.1199 L 0.2907 0.07338 " pathEditMode="relative" ptsTypes="AAAAAAAAAAAAAAAAAAAAAAAAAAAAAAAAAAAAAAAAAAAA">
                                      <p:cBhvr>
                                        <p:cTn id="22" dur="1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77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27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77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2533E-6 7.40741E-7 L 0.00574 -0.00556 L 0.01044 -0.00648 L 0.01567 -0.00371 L 0.01932 0.00278 L 0.02089 0.01481 L 0.01932 0.025 L 0.01514 0.03241 L 0.00992 0.04166 L 0.00418 0.04722 L 0.00052 0.05185 " pathEditMode="relative" ptsTypes="AAAAAAAAAAA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27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30477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381000" y="152400"/>
            <a:ext cx="2955492" cy="941185"/>
          </a:xfrm>
          <a:prstGeom prst="roundRect">
            <a:avLst/>
          </a:prstGeom>
          <a:solidFill>
            <a:srgbClr val="61D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 vở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350" y="3124199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Ψ</a:t>
            </a:r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1376" y="3124200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į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78996" y="3124201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Χ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7209</TotalTime>
  <Words>212</Words>
  <Application>Microsoft Macintosh PowerPoint</Application>
  <PresentationFormat>Widescreen</PresentationFormat>
  <Paragraphs>49</Paragraphs>
  <Slides>18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等线</vt:lpstr>
      <vt:lpstr>等线 Light</vt:lpstr>
      <vt:lpstr>Arial</vt:lpstr>
      <vt:lpstr>Arial Rounded MT Bold</vt:lpstr>
      <vt:lpstr>Arial-Rounded</vt:lpstr>
      <vt:lpstr>Calibri</vt:lpstr>
      <vt:lpstr>Calibri Light</vt:lpstr>
      <vt:lpstr>HP001 4 hàng</vt:lpstr>
      <vt:lpstr>HP001 4H</vt:lpstr>
      <vt:lpstr>Times New Roman</vt:lpstr>
      <vt:lpstr>UTM Colossalis</vt:lpstr>
      <vt:lpstr>思源宋体 CN Heavy</vt:lpstr>
      <vt:lpstr>1_Office 主题</vt:lpstr>
      <vt:lpstr>Office Theme</vt:lpstr>
      <vt:lpstr>Office 主题​​</vt:lpstr>
      <vt:lpstr>1_Office 主题​​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Microsoft Office User</cp:lastModifiedBy>
  <cp:revision>793</cp:revision>
  <dcterms:created xsi:type="dcterms:W3CDTF">2006-08-16T00:00:00Z</dcterms:created>
  <dcterms:modified xsi:type="dcterms:W3CDTF">2025-12-21T13:36:32Z</dcterms:modified>
</cp:coreProperties>
</file>