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2" r:id="rId2"/>
    <p:sldMasterId id="2147483694" r:id="rId3"/>
  </p:sldMasterIdLst>
  <p:notesMasterIdLst>
    <p:notesMasterId r:id="rId21"/>
  </p:notesMasterIdLst>
  <p:sldIdLst>
    <p:sldId id="592" r:id="rId4"/>
    <p:sldId id="378" r:id="rId5"/>
    <p:sldId id="259" r:id="rId6"/>
    <p:sldId id="289" r:id="rId7"/>
    <p:sldId id="301" r:id="rId8"/>
    <p:sldId id="298" r:id="rId9"/>
    <p:sldId id="299" r:id="rId10"/>
    <p:sldId id="374" r:id="rId11"/>
    <p:sldId id="375" r:id="rId12"/>
    <p:sldId id="303" r:id="rId13"/>
    <p:sldId id="4411" r:id="rId14"/>
    <p:sldId id="297" r:id="rId15"/>
    <p:sldId id="307" r:id="rId16"/>
    <p:sldId id="306" r:id="rId17"/>
    <p:sldId id="286" r:id="rId18"/>
    <p:sldId id="268" r:id="rId19"/>
    <p:sldId id="340" r:id="rId20"/>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CF92"/>
    <a:srgbClr val="FADEB4"/>
    <a:srgbClr val="71DAFF"/>
    <a:srgbClr val="640021"/>
    <a:srgbClr val="FAE14C"/>
    <a:srgbClr val="FCC94A"/>
    <a:srgbClr val="FFD85D"/>
    <a:srgbClr val="FFD347"/>
    <a:srgbClr val="F55DB4"/>
    <a:srgbClr val="FFCD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43" autoAdjust="0"/>
    <p:restoredTop sz="91074" autoAdjust="0"/>
  </p:normalViewPr>
  <p:slideViewPr>
    <p:cSldViewPr>
      <p:cViewPr varScale="1">
        <p:scale>
          <a:sx n="108" d="100"/>
          <a:sy n="108" d="100"/>
        </p:scale>
        <p:origin x="792" y="192"/>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12/21/25</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74594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a:t>
            </a:fld>
            <a:endParaRPr lang="en-US"/>
          </a:p>
        </p:txBody>
      </p:sp>
    </p:spTree>
    <p:extLst>
      <p:ext uri="{BB962C8B-B14F-4D97-AF65-F5344CB8AC3E}">
        <p14:creationId xmlns:p14="http://schemas.microsoft.com/office/powerpoint/2010/main" val="465048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Chói</a:t>
            </a:r>
            <a:r>
              <a:rPr lang="en-US" baseline="0"/>
              <a:t> lọi: sáng và đẹp rực rỡ. VD: Nắng hè chói lọi; “Đồn rằng chúa mở khoa thi/Bảng vàng chói lọi đỗ thì tên anh”.</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5</a:t>
            </a:fld>
            <a:endParaRPr lang="en-US"/>
          </a:p>
        </p:txBody>
      </p:sp>
    </p:spTree>
    <p:extLst>
      <p:ext uri="{BB962C8B-B14F-4D97-AF65-F5344CB8AC3E}">
        <p14:creationId xmlns:p14="http://schemas.microsoft.com/office/powerpoint/2010/main" val="3095680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phà</a:t>
            </a:r>
          </a:p>
        </p:txBody>
      </p:sp>
      <p:sp>
        <p:nvSpPr>
          <p:cNvPr id="4" name="Slide Number Placeholder 3"/>
          <p:cNvSpPr>
            <a:spLocks noGrp="1"/>
          </p:cNvSpPr>
          <p:nvPr>
            <p:ph type="sldNum" sz="quarter" idx="10"/>
          </p:nvPr>
        </p:nvSpPr>
        <p:spPr/>
        <p:txBody>
          <a:bodyPr/>
          <a:lstStyle/>
          <a:p>
            <a:fld id="{2D6B2E6C-2AFC-4020-8547-494ABD7E6602}" type="slidenum">
              <a:rPr lang="en-US" smtClean="0"/>
              <a:t>6</a:t>
            </a:fld>
            <a:endParaRPr lang="en-US"/>
          </a:p>
        </p:txBody>
      </p:sp>
    </p:spTree>
    <p:extLst>
      <p:ext uri="{BB962C8B-B14F-4D97-AF65-F5344CB8AC3E}">
        <p14:creationId xmlns:p14="http://schemas.microsoft.com/office/powerpoint/2010/main" val="2211343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Cổ</a:t>
            </a:r>
            <a:r>
              <a:rPr lang="en-US" baseline="0"/>
              <a:t> vũ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7</a:t>
            </a:fld>
            <a:endParaRPr lang="en-US"/>
          </a:p>
        </p:txBody>
      </p:sp>
    </p:spTree>
    <p:extLst>
      <p:ext uri="{BB962C8B-B14F-4D97-AF65-F5344CB8AC3E}">
        <p14:creationId xmlns:p14="http://schemas.microsoft.com/office/powerpoint/2010/main" val="2638462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10</a:t>
            </a:fld>
            <a:endParaRPr lang="en-US"/>
          </a:p>
        </p:txBody>
      </p:sp>
    </p:spTree>
    <p:extLst>
      <p:ext uri="{BB962C8B-B14F-4D97-AF65-F5344CB8AC3E}">
        <p14:creationId xmlns:p14="http://schemas.microsoft.com/office/powerpoint/2010/main" val="251795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chú</a:t>
            </a:r>
            <a:r>
              <a:rPr lang="en-US" baseline="0"/>
              <a:t> ý giải thích cho HS hiểu tác dụng của dấu ngoặc kép.</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12</a:t>
            </a:fld>
            <a:endParaRPr lang="en-US"/>
          </a:p>
        </p:txBody>
      </p:sp>
    </p:spTree>
    <p:extLst>
      <p:ext uri="{BB962C8B-B14F-4D97-AF65-F5344CB8AC3E}">
        <p14:creationId xmlns:p14="http://schemas.microsoft.com/office/powerpoint/2010/main" val="1560193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Câu</a:t>
            </a:r>
            <a:r>
              <a:rPr lang="en-US" baseline="0"/>
              <a:t> dài nên GV hướng dẫn viết bảng nhé</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15</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16</a:t>
            </a:fld>
            <a:endParaRPr lang="en-US"/>
          </a:p>
        </p:txBody>
      </p:sp>
    </p:spTree>
    <p:extLst>
      <p:ext uri="{BB962C8B-B14F-4D97-AF65-F5344CB8AC3E}">
        <p14:creationId xmlns:p14="http://schemas.microsoft.com/office/powerpoint/2010/main" val="2332184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12/21/25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0230" y="1122363"/>
            <a:ext cx="9121379" cy="2387600"/>
          </a:xfrm>
          <a:prstGeom prst="rect">
            <a:avLst/>
          </a:prstGeom>
        </p:spPr>
        <p:txBody>
          <a:bodyPr anchor="b"/>
          <a:lstStyle>
            <a:lvl1pPr algn="ctr">
              <a:defRPr sz="5985"/>
            </a:lvl1pPr>
          </a:lstStyle>
          <a:p>
            <a:r>
              <a:rPr lang="zh-CN" altLang="en-US"/>
              <a:t>单击此处编辑母版标题样式</a:t>
            </a:r>
          </a:p>
        </p:txBody>
      </p:sp>
      <p:sp>
        <p:nvSpPr>
          <p:cNvPr id="3" name="副标题 2"/>
          <p:cNvSpPr>
            <a:spLocks noGrp="1"/>
          </p:cNvSpPr>
          <p:nvPr>
            <p:ph type="subTitle" idx="1"/>
          </p:nvPr>
        </p:nvSpPr>
        <p:spPr>
          <a:xfrm>
            <a:off x="1520230" y="3602038"/>
            <a:ext cx="9121379" cy="1655762"/>
          </a:xfrm>
          <a:prstGeom prst="rect">
            <a:avLst/>
          </a:prstGeo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zh-CN" altLang="en-US"/>
              <a:t>单击此处编辑母版副标题样式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49761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02898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61157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24490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19615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4366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261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06401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3462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33509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6261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489" y="508003"/>
            <a:ext cx="11602860" cy="5919255"/>
          </a:xfrm>
          <a:prstGeom prst="rect">
            <a:avLst/>
          </a:prstGeom>
        </p:spPr>
      </p:pic>
    </p:spTree>
    <p:extLst>
      <p:ext uri="{BB962C8B-B14F-4D97-AF65-F5344CB8AC3E}">
        <p14:creationId xmlns:p14="http://schemas.microsoft.com/office/powerpoint/2010/main" val="32075566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0230" y="1122363"/>
            <a:ext cx="9121379" cy="2387600"/>
          </a:xfrm>
          <a:prstGeom prst="rect">
            <a:avLst/>
          </a:prstGeom>
        </p:spPr>
        <p:txBody>
          <a:bodyPr anchor="b"/>
          <a:lstStyle>
            <a:lvl1pPr algn="ctr">
              <a:defRPr sz="5985"/>
            </a:lvl1pPr>
          </a:lstStyle>
          <a:p>
            <a:r>
              <a:rPr lang="zh-CN" altLang="en-US"/>
              <a:t>单击此处编辑母版标题样式</a:t>
            </a:r>
          </a:p>
        </p:txBody>
      </p:sp>
      <p:sp>
        <p:nvSpPr>
          <p:cNvPr id="3" name="副标题 2"/>
          <p:cNvSpPr>
            <a:spLocks noGrp="1"/>
          </p:cNvSpPr>
          <p:nvPr>
            <p:ph type="subTitle" idx="1"/>
          </p:nvPr>
        </p:nvSpPr>
        <p:spPr>
          <a:xfrm>
            <a:off x="1520230" y="3602038"/>
            <a:ext cx="9121379" cy="1655762"/>
          </a:xfrm>
          <a:prstGeom prst="rect">
            <a:avLst/>
          </a:prstGeo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zh-CN" altLang="en-US"/>
              <a:t>单击此处编辑母版副标题样式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50208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50814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7186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94520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04977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43910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86596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9987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601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61152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7915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12/21/25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12/21/25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12/21/25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12/21/25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12/21/25</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pic>
        <p:nvPicPr>
          <p:cNvPr id="8" name="Picture 7">
            <a:extLst>
              <a:ext uri="{FF2B5EF4-FFF2-40B4-BE49-F238E27FC236}">
                <a16:creationId xmlns:a16="http://schemas.microsoft.com/office/drawing/2014/main" id="{7ADA988E-2D1B-0063-7537-6F8E7E2949A6}"/>
              </a:ext>
            </a:extLst>
          </p:cNvPr>
          <p:cNvPicPr>
            <a:picLocks noChangeAspect="1"/>
          </p:cNvPicPr>
          <p:nvPr userDrawn="1"/>
        </p:nvPicPr>
        <p:blipFill>
          <a:blip r:embed="rId13"/>
          <a:stretch>
            <a:fillRect/>
          </a:stretch>
        </p:blipFill>
        <p:spPr>
          <a:xfrm>
            <a:off x="7042" y="-17206"/>
            <a:ext cx="12235718" cy="6875206"/>
          </a:xfrm>
          <a:prstGeom prst="rect">
            <a:avLst/>
          </a:prstGeom>
        </p:spPr>
      </p:pic>
      <p:sp>
        <p:nvSpPr>
          <p:cNvPr id="9" name="Rounded Rectangle 2">
            <a:extLst>
              <a:ext uri="{FF2B5EF4-FFF2-40B4-BE49-F238E27FC236}">
                <a16:creationId xmlns:a16="http://schemas.microsoft.com/office/drawing/2014/main" id="{928FA011-68F4-7FD6-2A5C-F8E32B03BDB1}"/>
              </a:ext>
            </a:extLst>
          </p:cNvPr>
          <p:cNvSpPr/>
          <p:nvPr userDrawn="1"/>
        </p:nvSpPr>
        <p:spPr>
          <a:xfrm>
            <a:off x="365919" y="304800"/>
            <a:ext cx="11506200" cy="6172200"/>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5348B9-629C-577F-848D-FF5F284EE383}"/>
              </a:ext>
            </a:extLst>
          </p:cNvPr>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4C6DAE-71BE-2633-8399-4C30CABD072C}"/>
              </a:ext>
            </a:extLst>
          </p:cNvPr>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3EAF63-D239-9DD8-66C9-84637A76235E}"/>
              </a:ext>
            </a:extLst>
          </p:cNvPr>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12/21/25</a:t>
            </a:fld>
            <a:endParaRPr lang="en-US"/>
          </a:p>
        </p:txBody>
      </p:sp>
      <p:sp>
        <p:nvSpPr>
          <p:cNvPr id="5" name="Footer Placeholder 4">
            <a:extLst>
              <a:ext uri="{FF2B5EF4-FFF2-40B4-BE49-F238E27FC236}">
                <a16:creationId xmlns:a16="http://schemas.microsoft.com/office/drawing/2014/main" id="{DE3C0236-6F28-A675-66A8-3154C2C42552}"/>
              </a:ext>
            </a:extLst>
          </p:cNvPr>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14DEE8-8083-7A39-BE85-A63CD5070AB2}"/>
              </a:ext>
            </a:extLst>
          </p:cNvPr>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pic>
        <p:nvPicPr>
          <p:cNvPr id="7" name="Picture 6">
            <a:extLst>
              <a:ext uri="{FF2B5EF4-FFF2-40B4-BE49-F238E27FC236}">
                <a16:creationId xmlns:a16="http://schemas.microsoft.com/office/drawing/2014/main" id="{22AF70AE-D645-505C-B89B-9833D30577B7}"/>
              </a:ext>
            </a:extLst>
          </p:cNvPr>
          <p:cNvPicPr>
            <a:picLocks noChangeAspect="1"/>
          </p:cNvPicPr>
          <p:nvPr userDrawn="1"/>
        </p:nvPicPr>
        <p:blipFill>
          <a:blip r:embed="rId14"/>
          <a:stretch>
            <a:fillRect/>
          </a:stretch>
        </p:blipFill>
        <p:spPr>
          <a:xfrm>
            <a:off x="7042" y="-17206"/>
            <a:ext cx="12235718" cy="6875206"/>
          </a:xfrm>
          <a:prstGeom prst="rect">
            <a:avLst/>
          </a:prstGeom>
        </p:spPr>
      </p:pic>
      <p:sp>
        <p:nvSpPr>
          <p:cNvPr id="8" name="Rounded Rectangle 2">
            <a:extLst>
              <a:ext uri="{FF2B5EF4-FFF2-40B4-BE49-F238E27FC236}">
                <a16:creationId xmlns:a16="http://schemas.microsoft.com/office/drawing/2014/main" id="{DAAD62C3-1824-B826-53E7-E67625273B79}"/>
              </a:ext>
            </a:extLst>
          </p:cNvPr>
          <p:cNvSpPr/>
          <p:nvPr userDrawn="1"/>
        </p:nvSpPr>
        <p:spPr>
          <a:xfrm>
            <a:off x="365919" y="304800"/>
            <a:ext cx="11506200" cy="6172200"/>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0" name="Picture 9" descr="A round pink circle with white text and a black background&#10;&#10;AI-generated content may be incorrect.">
            <a:extLst>
              <a:ext uri="{FF2B5EF4-FFF2-40B4-BE49-F238E27FC236}">
                <a16:creationId xmlns:a16="http://schemas.microsoft.com/office/drawing/2014/main" id="{CA4661C7-F54A-1FEC-F7C6-D488CD6BBB9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91481" y="304800"/>
            <a:ext cx="1314153" cy="1314153"/>
          </a:xfrm>
          <a:prstGeom prst="rect">
            <a:avLst/>
          </a:prstGeom>
        </p:spPr>
      </p:pic>
    </p:spTree>
    <p:extLst>
      <p:ext uri="{BB962C8B-B14F-4D97-AF65-F5344CB8AC3E}">
        <p14:creationId xmlns:p14="http://schemas.microsoft.com/office/powerpoint/2010/main" val="424167977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718"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83374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7.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jpg"/><Relationship Id="rId1" Type="http://schemas.openxmlformats.org/officeDocument/2006/relationships/slideLayout" Target="../slideLayouts/slideLayout18.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30.xm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5044" y="11863"/>
            <a:ext cx="12131750" cy="6829191"/>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902049" y="497160"/>
            <a:ext cx="10299350" cy="6014509"/>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58672" y="-261869"/>
            <a:ext cx="4596483" cy="4596483"/>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899868" y="2739956"/>
            <a:ext cx="4719625" cy="4131428"/>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32479" flipH="1">
            <a:off x="8224803" y="82002"/>
            <a:ext cx="3768610" cy="4596483"/>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80" t="4569" r="19755" b="3868"/>
          <a:stretch/>
        </p:blipFill>
        <p:spPr>
          <a:xfrm>
            <a:off x="15705" y="1933186"/>
            <a:ext cx="3753514" cy="4849764"/>
          </a:xfrm>
          <a:prstGeom prst="rect">
            <a:avLst/>
          </a:prstGeom>
        </p:spPr>
      </p:pic>
      <p:sp>
        <p:nvSpPr>
          <p:cNvPr id="11" name="TextBox 10">
            <a:extLst>
              <a:ext uri="{FF2B5EF4-FFF2-40B4-BE49-F238E27FC236}">
                <a16:creationId xmlns:a16="http://schemas.microsoft.com/office/drawing/2014/main" id="{3F7C413A-A6CF-CF44-B3C4-7B7AD28D28F2}"/>
              </a:ext>
            </a:extLst>
          </p:cNvPr>
          <p:cNvSpPr txBox="1"/>
          <p:nvPr/>
        </p:nvSpPr>
        <p:spPr>
          <a:xfrm>
            <a:off x="4781803" y="1698499"/>
            <a:ext cx="3118065" cy="581885"/>
          </a:xfrm>
          <a:prstGeom prst="rect">
            <a:avLst/>
          </a:prstGeom>
          <a:noFill/>
        </p:spPr>
        <p:txBody>
          <a:bodyPr wrap="none" rtlCol="0">
            <a:spAutoFit/>
          </a:bodyPr>
          <a:lstStyle/>
          <a:p>
            <a:pPr algn="ctr"/>
            <a:r>
              <a:rPr lang="en-VN" sz="1592" b="1" dirty="0">
                <a:solidFill>
                  <a:srgbClr val="FF0000"/>
                </a:solidFill>
                <a:latin typeface="Times New Roman" panose="02020603050405020304" pitchFamily="18" charset="0"/>
                <a:cs typeface="Times New Roman" panose="02020603050405020304" pitchFamily="18" charset="0"/>
              </a:rPr>
              <a:t>UBND PHƯỜNG HƯNG ĐẠO</a:t>
            </a:r>
          </a:p>
          <a:p>
            <a:pPr algn="ctr"/>
            <a:r>
              <a:rPr lang="en-VN" sz="1592" b="1" dirty="0">
                <a:solidFill>
                  <a:srgbClr val="FF0000"/>
                </a:solidFill>
                <a:latin typeface="Times New Roman" panose="02020603050405020304" pitchFamily="18" charset="0"/>
                <a:cs typeface="Times New Roman" panose="02020603050405020304" pitchFamily="18" charset="0"/>
              </a:rPr>
              <a:t>TRƯỜNG </a:t>
            </a:r>
            <a:r>
              <a:rPr lang="en-VN" sz="1592" b="1" u="sng" dirty="0">
                <a:solidFill>
                  <a:srgbClr val="FF0000"/>
                </a:solidFill>
                <a:latin typeface="Times New Roman" panose="02020603050405020304" pitchFamily="18" charset="0"/>
                <a:cs typeface="Times New Roman" panose="02020603050405020304" pitchFamily="18" charset="0"/>
              </a:rPr>
              <a:t>TIỂU HỌC ĐA </a:t>
            </a:r>
            <a:r>
              <a:rPr lang="en-VN" sz="1592" b="1" dirty="0">
                <a:solidFill>
                  <a:srgbClr val="FF0000"/>
                </a:solidFill>
                <a:latin typeface="Times New Roman" panose="02020603050405020304" pitchFamily="18" charset="0"/>
                <a:cs typeface="Times New Roman" panose="02020603050405020304" pitchFamily="18" charset="0"/>
              </a:rPr>
              <a:t>PHÚC</a:t>
            </a:r>
          </a:p>
        </p:txBody>
      </p:sp>
      <p:sp>
        <p:nvSpPr>
          <p:cNvPr id="12" name="TextBox 11">
            <a:extLst>
              <a:ext uri="{FF2B5EF4-FFF2-40B4-BE49-F238E27FC236}">
                <a16:creationId xmlns:a16="http://schemas.microsoft.com/office/drawing/2014/main" id="{D4990A48-2E1E-DF4A-AA7F-86CF84797495}"/>
              </a:ext>
            </a:extLst>
          </p:cNvPr>
          <p:cNvSpPr txBox="1"/>
          <p:nvPr/>
        </p:nvSpPr>
        <p:spPr>
          <a:xfrm>
            <a:off x="3831568" y="2595458"/>
            <a:ext cx="4938468" cy="1047851"/>
          </a:xfrm>
          <a:prstGeom prst="rect">
            <a:avLst/>
          </a:prstGeom>
          <a:noFill/>
        </p:spPr>
        <p:txBody>
          <a:bodyPr wrap="none" rtlCol="0">
            <a:spAutoFit/>
          </a:bodyPr>
          <a:lstStyle/>
          <a:p>
            <a:pPr algn="ctr">
              <a:lnSpc>
                <a:spcPct val="150000"/>
              </a:lnSpc>
            </a:pPr>
            <a:r>
              <a:rPr lang="en-VN" sz="2388" b="1" dirty="0">
                <a:solidFill>
                  <a:srgbClr val="FF0000"/>
                </a:solidFill>
                <a:latin typeface="Times New Roman" panose="02020603050405020304" pitchFamily="18" charset="0"/>
                <a:cs typeface="Times New Roman" panose="02020603050405020304" pitchFamily="18" charset="0"/>
              </a:rPr>
              <a:t>MÔN: TIẾNG VIỆT</a:t>
            </a:r>
          </a:p>
          <a:p>
            <a:pPr algn="ctr">
              <a:lnSpc>
                <a:spcPct val="150000"/>
              </a:lnSpc>
            </a:pPr>
            <a:r>
              <a:rPr lang="en-VN" sz="1990" b="1" dirty="0">
                <a:solidFill>
                  <a:srgbClr val="0070C0"/>
                </a:solidFill>
                <a:latin typeface="Times New Roman" panose="02020603050405020304" pitchFamily="18" charset="0"/>
                <a:cs typeface="Times New Roman" panose="02020603050405020304" pitchFamily="18" charset="0"/>
              </a:rPr>
              <a:t>BÀI 40: ÔN TẬP VÀ KỂ CHUYỆN (Tiết 1)</a:t>
            </a:r>
          </a:p>
        </p:txBody>
      </p:sp>
      <p:sp>
        <p:nvSpPr>
          <p:cNvPr id="13" name="TextBox 12">
            <a:extLst>
              <a:ext uri="{FF2B5EF4-FFF2-40B4-BE49-F238E27FC236}">
                <a16:creationId xmlns:a16="http://schemas.microsoft.com/office/drawing/2014/main" id="{E6B35A89-0DAB-D046-B74D-113F833E2FAF}"/>
              </a:ext>
            </a:extLst>
          </p:cNvPr>
          <p:cNvSpPr txBox="1"/>
          <p:nvPr/>
        </p:nvSpPr>
        <p:spPr>
          <a:xfrm>
            <a:off x="4287834" y="4489788"/>
            <a:ext cx="4185876" cy="336881"/>
          </a:xfrm>
          <a:prstGeom prst="rect">
            <a:avLst/>
          </a:prstGeom>
          <a:noFill/>
        </p:spPr>
        <p:txBody>
          <a:bodyPr wrap="none" rtlCol="0">
            <a:spAutoFit/>
          </a:bodyPr>
          <a:lstStyle/>
          <a:p>
            <a:r>
              <a:rPr lang="en-VN" sz="1592" b="1" dirty="0">
                <a:solidFill>
                  <a:srgbClr val="7030A0"/>
                </a:solidFill>
                <a:latin typeface="Times New Roman" panose="02020603050405020304" pitchFamily="18" charset="0"/>
                <a:cs typeface="Times New Roman" panose="02020603050405020304" pitchFamily="18" charset="0"/>
              </a:rPr>
              <a:t>NGƯỜI THỰC HIỆN: NGÔ THỊ THU HIỀN</a:t>
            </a:r>
          </a:p>
        </p:txBody>
      </p:sp>
    </p:spTree>
    <p:extLst>
      <p:ext uri="{BB962C8B-B14F-4D97-AF65-F5344CB8AC3E}">
        <p14:creationId xmlns:p14="http://schemas.microsoft.com/office/powerpoint/2010/main" val="3114838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E180D4A7-C9FB-4DFB-919C-405C955672EB}">
      <p14:showEvtLst xmlns:p14="http://schemas.microsoft.com/office/powerpoint/2010/main">
        <p14:playEvt time="1" objId="4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672467" y="5562600"/>
            <a:ext cx="4138041"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2060"/>
                </a:solidFill>
                <a:latin typeface="Arial-Rounded" pitchFamily="34" charset="0"/>
                <a:ea typeface="Arial-Rounded" pitchFamily="34" charset="0"/>
                <a:cs typeface="Arial-Rounded" pitchFamily="34" charset="0"/>
              </a:rPr>
              <a:t>bãi bồi</a:t>
            </a:r>
          </a:p>
        </p:txBody>
      </p:sp>
      <p:pic>
        <p:nvPicPr>
          <p:cNvPr id="4100" name="Picture 4" descr="Nhà nước quản lý đất bãi bồi ven sông ven biển như thế nà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2938" y="1063015"/>
            <a:ext cx="6212110" cy="375262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ùng khám phá địa điểm Bãi Bồi Mũi Cà Mau ( Ca Mau Mudflats) tại Cà Mau -  GODY.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513" y="958214"/>
            <a:ext cx="11778806" cy="3918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09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5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ào mùa thu, bầu trời ở làng quê em mang mang một màu xanh ngắt tuyệt đẹp. Phía dưới là những lũy tre xanh rì rào, cánh đồng lúa thẳng cánh cò bay và những dòng sông xanh mát uốn lượn quanh ngôi l">
            <a:hlinkClick r:id="" action="ppaction://media"/>
            <a:extLst>
              <a:ext uri="{FF2B5EF4-FFF2-40B4-BE49-F238E27FC236}">
                <a16:creationId xmlns:a16="http://schemas.microsoft.com/office/drawing/2014/main" id="{C06CD1D1-8E41-4D92-3A62-995B6180252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938"/>
            <a:ext cx="12161838" cy="6840537"/>
          </a:xfrm>
          <a:prstGeom prst="rect">
            <a:avLst/>
          </a:prstGeom>
        </p:spPr>
      </p:pic>
    </p:spTree>
    <p:extLst>
      <p:ext uri="{BB962C8B-B14F-4D97-AF65-F5344CB8AC3E}">
        <p14:creationId xmlns:p14="http://schemas.microsoft.com/office/powerpoint/2010/main" val="247055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75469" y="685800"/>
            <a:ext cx="10972800" cy="5439918"/>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Nhím</a:t>
            </a:r>
            <a:r>
              <a:rPr lang="en-US" sz="5400" dirty="0">
                <a:solidFill>
                  <a:schemeClr val="tx1"/>
                </a:solidFill>
                <a:latin typeface="Arial-Rounded" pitchFamily="34" charset="0"/>
                <a:ea typeface="Arial-Rounded" pitchFamily="34" charset="0"/>
                <a:cs typeface="Arial-Rounded" pitchFamily="34" charset="0"/>
              </a:rPr>
              <a:t> con </a:t>
            </a:r>
            <a:r>
              <a:rPr lang="en-US" sz="5400" dirty="0" err="1">
                <a:solidFill>
                  <a:schemeClr val="tx1"/>
                </a:solidFill>
                <a:latin typeface="Arial-Rounded" pitchFamily="34" charset="0"/>
                <a:ea typeface="Arial-Rounded" pitchFamily="34" charset="0"/>
                <a:cs typeface="Arial-Rounded" pitchFamily="34" charset="0"/>
              </a:rPr>
              <a:t>ra</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bãi</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cỏ</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tìm</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cái</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ăn</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Nó</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phấn</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chấn</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khi</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thấy</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vô</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số</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quả</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chín</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thơm</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ngon</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Nhím</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vội</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chạy</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về</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gọi</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bạn</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chồn</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Cả</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hai</a:t>
            </a:r>
            <a:r>
              <a:rPr lang="en-US" sz="5400" dirty="0">
                <a:solidFill>
                  <a:schemeClr val="tx1"/>
                </a:solidFill>
                <a:latin typeface="Arial-Rounded" pitchFamily="34" charset="0"/>
                <a:ea typeface="Arial-Rounded" pitchFamily="34" charset="0"/>
                <a:cs typeface="Arial-Rounded" pitchFamily="34" charset="0"/>
              </a:rPr>
              <a:t> quay </a:t>
            </a:r>
            <a:r>
              <a:rPr lang="en-US" sz="5400" dirty="0" err="1">
                <a:solidFill>
                  <a:schemeClr val="tx1"/>
                </a:solidFill>
                <a:latin typeface="Arial-Rounded" pitchFamily="34" charset="0"/>
                <a:ea typeface="Arial-Rounded" pitchFamily="34" charset="0"/>
                <a:cs typeface="Arial-Rounded" pitchFamily="34" charset="0"/>
              </a:rPr>
              <a:t>lại</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ăn</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đến</a:t>
            </a:r>
            <a:r>
              <a:rPr lang="en-US" sz="5400" dirty="0">
                <a:solidFill>
                  <a:schemeClr val="tx1"/>
                </a:solidFill>
                <a:latin typeface="Arial-Rounded" pitchFamily="34" charset="0"/>
                <a:ea typeface="Arial-Rounded" pitchFamily="34" charset="0"/>
                <a:cs typeface="Arial-Rounded" pitchFamily="34" charset="0"/>
              </a:rPr>
              <a:t> no </a:t>
            </a:r>
            <a:r>
              <a:rPr lang="en-US" sz="5400" dirty="0" err="1">
                <a:solidFill>
                  <a:schemeClr val="tx1"/>
                </a:solidFill>
                <a:latin typeface="Arial-Rounded" pitchFamily="34" charset="0"/>
                <a:ea typeface="Arial-Rounded" pitchFamily="34" charset="0"/>
                <a:cs typeface="Arial-Rounded" pitchFamily="34" charset="0"/>
              </a:rPr>
              <a:t>nê</a:t>
            </a:r>
            <a:r>
              <a:rPr lang="en-US" sz="5400" dirty="0">
                <a:solidFill>
                  <a:schemeClr val="tx1"/>
                </a:solidFill>
                <a:latin typeface="Arial-Rounded" pitchFamily="34" charset="0"/>
                <a:ea typeface="Arial-Rounded" pitchFamily="34" charset="0"/>
                <a:cs typeface="Arial-Rounded" pitchFamily="34" charset="0"/>
              </a:rPr>
              <a:t>.</a:t>
            </a:r>
          </a:p>
        </p:txBody>
      </p:sp>
      <p:cxnSp>
        <p:nvCxnSpPr>
          <p:cNvPr id="4" name="Straight Connector 3"/>
          <p:cNvCxnSpPr/>
          <p:nvPr/>
        </p:nvCxnSpPr>
        <p:spPr>
          <a:xfrm flipH="1">
            <a:off x="11186319" y="1295400"/>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1577976" y="781050"/>
            <a:ext cx="7620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itchFamily="34" charset="0"/>
                <a:ea typeface="Arial-Rounded" pitchFamily="34" charset="0"/>
                <a:cs typeface="Arial" pitchFamily="34" charset="0"/>
              </a:rPr>
              <a:t>1</a:t>
            </a:r>
          </a:p>
        </p:txBody>
      </p:sp>
      <p:sp>
        <p:nvSpPr>
          <p:cNvPr id="6" name="Oval 5"/>
          <p:cNvSpPr/>
          <p:nvPr/>
        </p:nvSpPr>
        <p:spPr>
          <a:xfrm>
            <a:off x="575469" y="1805559"/>
            <a:ext cx="7620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itchFamily="34" charset="0"/>
                <a:ea typeface="Arial-Rounded" pitchFamily="34" charset="0"/>
                <a:cs typeface="Arial" pitchFamily="34" charset="0"/>
              </a:rPr>
              <a:t>2</a:t>
            </a:r>
          </a:p>
        </p:txBody>
      </p:sp>
      <p:cxnSp>
        <p:nvCxnSpPr>
          <p:cNvPr id="7" name="Straight Connector 6"/>
          <p:cNvCxnSpPr/>
          <p:nvPr/>
        </p:nvCxnSpPr>
        <p:spPr>
          <a:xfrm flipH="1">
            <a:off x="5833269" y="2998279"/>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5090319" y="3803903"/>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6061869" y="2796158"/>
            <a:ext cx="7620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itchFamily="34" charset="0"/>
                <a:ea typeface="Arial-Rounded" pitchFamily="34" charset="0"/>
                <a:cs typeface="Arial" pitchFamily="34" charset="0"/>
              </a:rPr>
              <a:t>3</a:t>
            </a:r>
          </a:p>
        </p:txBody>
      </p:sp>
      <p:cxnSp>
        <p:nvCxnSpPr>
          <p:cNvPr id="11" name="Straight Connector 10"/>
          <p:cNvCxnSpPr/>
          <p:nvPr/>
        </p:nvCxnSpPr>
        <p:spPr>
          <a:xfrm flipH="1">
            <a:off x="4023519" y="4694109"/>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5452269" y="4429315"/>
            <a:ext cx="7620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itchFamily="34" charset="0"/>
                <a:ea typeface="Arial-Rounded" pitchFamily="34" charset="0"/>
                <a:cs typeface="Arial" pitchFamily="34" charset="0"/>
              </a:rPr>
              <a:t>4</a:t>
            </a:r>
          </a:p>
        </p:txBody>
      </p:sp>
      <p:pic>
        <p:nvPicPr>
          <p:cNvPr id="3" name="[hanhtrangso.nxbgd.vn] Audio_ Nhím con ra bãi cỏ tìm cái ăn_HTS">
            <a:hlinkClick r:id="" action="ppaction://media"/>
            <a:extLst>
              <a:ext uri="{FF2B5EF4-FFF2-40B4-BE49-F238E27FC236}">
                <a16:creationId xmlns:a16="http://schemas.microsoft.com/office/drawing/2014/main" id="{E00C5410-B5A3-801C-C909-9D14898144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6400" y="762000"/>
            <a:ext cx="406400" cy="406400"/>
          </a:xfrm>
          <a:prstGeom prst="rect">
            <a:avLst/>
          </a:prstGeom>
        </p:spPr>
      </p:pic>
    </p:spTree>
    <p:extLst>
      <p:ext uri="{BB962C8B-B14F-4D97-AF65-F5344CB8AC3E}">
        <p14:creationId xmlns:p14="http://schemas.microsoft.com/office/powerpoint/2010/main" val="422912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7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
                </p:tgtEl>
              </p:cMediaNode>
            </p:audio>
          </p:childTnLst>
        </p:cTn>
      </p:par>
    </p:tnLst>
    <p:bldLst>
      <p:bldP spid="5" grpId="0" animBg="1"/>
      <p:bldP spid="6" grpId="0" animBg="1"/>
      <p:bldP spid="10"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iệu ứng con nhím và nghệ thuật giữ khoảng cách trong các mối quan hệ -"/>
          <p:cNvPicPr>
            <a:picLocks noChangeAspect="1" noChangeArrowheads="1"/>
          </p:cNvPicPr>
          <p:nvPr/>
        </p:nvPicPr>
        <p:blipFill rotWithShape="1">
          <a:blip r:embed="rId2">
            <a:extLst>
              <a:ext uri="{28A0092B-C50C-407E-A947-70E740481C1C}">
                <a14:useLocalDpi xmlns:a14="http://schemas.microsoft.com/office/drawing/2010/main" val="0"/>
              </a:ext>
            </a:extLst>
          </a:blip>
          <a:srcRect l="7904" r="14316"/>
          <a:stretch/>
        </p:blipFill>
        <p:spPr bwMode="auto">
          <a:xfrm>
            <a:off x="936597" y="1828800"/>
            <a:ext cx="5057589"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ồn - Chi cục Tiêu chuẩn - Đo lường - Chất lượng tỉnh An Gi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919" y="1828800"/>
            <a:ext cx="4876800" cy="36576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508919" y="5731328"/>
            <a:ext cx="3429000"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latin typeface="Arial-Rounded" pitchFamily="34" charset="0"/>
                <a:ea typeface="Arial-Rounded" pitchFamily="34" charset="0"/>
                <a:cs typeface="Arial-Rounded" pitchFamily="34" charset="0"/>
              </a:rPr>
              <a:t>nhím</a:t>
            </a:r>
          </a:p>
        </p:txBody>
      </p:sp>
      <p:sp>
        <p:nvSpPr>
          <p:cNvPr id="5" name="Title 1"/>
          <p:cNvSpPr txBox="1">
            <a:spLocks/>
          </p:cNvSpPr>
          <p:nvPr/>
        </p:nvSpPr>
        <p:spPr>
          <a:xfrm>
            <a:off x="7185819" y="5731328"/>
            <a:ext cx="3429000"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latin typeface="Arial-Rounded" pitchFamily="34" charset="0"/>
                <a:ea typeface="Arial-Rounded" pitchFamily="34" charset="0"/>
                <a:cs typeface="Arial-Rounded" pitchFamily="34" charset="0"/>
              </a:rPr>
              <a:t>chồn</a:t>
            </a:r>
          </a:p>
        </p:txBody>
      </p:sp>
    </p:spTree>
    <p:extLst>
      <p:ext uri="{BB962C8B-B14F-4D97-AF65-F5344CB8AC3E}">
        <p14:creationId xmlns:p14="http://schemas.microsoft.com/office/powerpoint/2010/main" val="49937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75469" y="304800"/>
            <a:ext cx="10972800" cy="4419600"/>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a:solidFill>
                  <a:schemeClr val="tx1"/>
                </a:solidFill>
                <a:latin typeface="Arial-Rounded" pitchFamily="34" charset="0"/>
                <a:ea typeface="Arial-Rounded" pitchFamily="34" charset="0"/>
                <a:cs typeface="Arial-Rounded" pitchFamily="34" charset="0"/>
              </a:rPr>
              <a:t>	Nhím con ra bãi cỏ tìm cái ăn. Nó phấn chấn khi thấy vô số quả chín thơm ngon. Nhím vội chạy về gọi bạn chồn. Cả hai quay lại, ăn đến no nê.</a:t>
            </a:r>
          </a:p>
        </p:txBody>
      </p:sp>
      <p:cxnSp>
        <p:nvCxnSpPr>
          <p:cNvPr id="3" name="Straight Connector 2"/>
          <p:cNvCxnSpPr/>
          <p:nvPr/>
        </p:nvCxnSpPr>
        <p:spPr>
          <a:xfrm>
            <a:off x="1723264" y="1295400"/>
            <a:ext cx="15382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483839" y="3733800"/>
            <a:ext cx="13984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604874" y="5355738"/>
            <a:ext cx="10931381"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Những loài vật nào xuất hiện trong bài?</a:t>
            </a:r>
          </a:p>
        </p:txBody>
      </p:sp>
      <p:cxnSp>
        <p:nvCxnSpPr>
          <p:cNvPr id="8" name="Straight Connector 7"/>
          <p:cNvCxnSpPr/>
          <p:nvPr/>
        </p:nvCxnSpPr>
        <p:spPr>
          <a:xfrm>
            <a:off x="8214519" y="2057400"/>
            <a:ext cx="2971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604874" y="5355738"/>
            <a:ext cx="10931381"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Nhím nhìn thấy gì ở bãi cỏ?</a:t>
            </a:r>
          </a:p>
        </p:txBody>
      </p:sp>
      <p:cxnSp>
        <p:nvCxnSpPr>
          <p:cNvPr id="10" name="Straight Connector 9"/>
          <p:cNvCxnSpPr/>
          <p:nvPr/>
        </p:nvCxnSpPr>
        <p:spPr>
          <a:xfrm>
            <a:off x="823119" y="2895600"/>
            <a:ext cx="472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58305" y="5355738"/>
            <a:ext cx="12024519"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Nhím làm gì khi thấy nhiều quả chín thơm ngon?</a:t>
            </a:r>
          </a:p>
        </p:txBody>
      </p:sp>
      <p:cxnSp>
        <p:nvCxnSpPr>
          <p:cNvPr id="13" name="Straight Connector 12"/>
          <p:cNvCxnSpPr/>
          <p:nvPr/>
        </p:nvCxnSpPr>
        <p:spPr>
          <a:xfrm>
            <a:off x="6061869" y="2895600"/>
            <a:ext cx="51244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94544" y="3829050"/>
            <a:ext cx="41829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58305" y="5355738"/>
            <a:ext cx="12024519"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Rounded" pitchFamily="34" charset="0"/>
                <a:ea typeface="Arial-Rounded" pitchFamily="34" charset="0"/>
                <a:cs typeface="Arial-Rounded" pitchFamily="34" charset="0"/>
              </a:rPr>
              <a:t>Em có nhận xét gì về tình cảm của nhím dành cho bạn?</a:t>
            </a:r>
          </a:p>
        </p:txBody>
      </p:sp>
    </p:spTree>
    <p:extLst>
      <p:ext uri="{BB962C8B-B14F-4D97-AF65-F5344CB8AC3E}">
        <p14:creationId xmlns:p14="http://schemas.microsoft.com/office/powerpoint/2010/main" val="263505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par>
                                <p:cTn id="55" presetID="10" presetClass="entr" presetSubtype="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3"/>
                                        </p:tgtEl>
                                      </p:cBhvr>
                                    </p:animEffect>
                                    <p:set>
                                      <p:cBhvr>
                                        <p:cTn id="62" dur="1" fill="hold">
                                          <p:stCondLst>
                                            <p:cond delay="499"/>
                                          </p:stCondLst>
                                        </p:cTn>
                                        <p:tgtEl>
                                          <p:spTgt spid="1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2"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737"/>
          <a:stretch/>
        </p:blipFill>
        <p:spPr bwMode="auto">
          <a:xfrm>
            <a:off x="24590" y="1600200"/>
            <a:ext cx="12137248" cy="3685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482181" y="2838450"/>
            <a:ext cx="18135600" cy="2015739"/>
          </a:xfrm>
          <a:prstGeom prst="rect">
            <a:avLst/>
          </a:prstGeom>
          <a:noFill/>
        </p:spPr>
        <p:txBody>
          <a:bodyPr wrap="square" lIns="121725" tIns="60862" rIns="121725" bIns="60862" rtlCol="0">
            <a:spAutoFit/>
          </a:bodyPr>
          <a:lstStyle/>
          <a:p>
            <a:pPr algn="ctr"/>
            <a:r>
              <a:rPr lang="vi-VN" sz="12200" dirty="0">
                <a:solidFill>
                  <a:srgbClr val="FF0000"/>
                </a:solidFill>
                <a:latin typeface="HP001 4 hàng" pitchFamily="34" charset="0"/>
              </a:rPr>
              <a:t> V</a:t>
            </a:r>
            <a:r>
              <a:rPr lang="el-GR" sz="12200" dirty="0">
                <a:solidFill>
                  <a:srgbClr val="FF0000"/>
                </a:solidFill>
                <a:latin typeface="HP001 4 hàng" pitchFamily="34" charset="0"/>
              </a:rPr>
              <a:t>Ρ </a:t>
            </a:r>
            <a:r>
              <a:rPr lang="vi-VN" sz="12200" dirty="0">
                <a:solidFill>
                  <a:srgbClr val="FF0000"/>
                </a:solidFill>
                <a:latin typeface="HP001 4 hàng" pitchFamily="34" charset="0"/>
              </a:rPr>
              <a:t>c</a:t>
            </a:r>
            <a:r>
              <a:rPr lang="el-GR" sz="12200" dirty="0">
                <a:solidFill>
                  <a:srgbClr val="FF0000"/>
                </a:solidFill>
                <a:latin typeface="HP001 4 hàng" pitchFamily="34" charset="0"/>
              </a:rPr>
              <a:t>Ϊ </a:t>
            </a:r>
            <a:r>
              <a:rPr lang="vi-VN" sz="12200" dirty="0">
                <a:solidFill>
                  <a:srgbClr val="FF0000"/>
                </a:solidFill>
                <a:latin typeface="HP001 4 hàng" pitchFamily="34" charset="0"/>
              </a:rPr>
              <a:t>có vā dài</a:t>
            </a:r>
            <a:r>
              <a:rPr lang="en-US" sz="12200" dirty="0">
                <a:solidFill>
                  <a:srgbClr val="FF0000"/>
                </a:solidFill>
                <a:latin typeface="HP001 4 hàng" pitchFamily="34" charset="0"/>
              </a:rPr>
              <a:t>.</a:t>
            </a:r>
          </a:p>
        </p:txBody>
      </p:sp>
      <p:grpSp>
        <p:nvGrpSpPr>
          <p:cNvPr id="16" name="Group 15"/>
          <p:cNvGrpSpPr/>
          <p:nvPr/>
        </p:nvGrpSpPr>
        <p:grpSpPr>
          <a:xfrm>
            <a:off x="215396" y="203422"/>
            <a:ext cx="2621250" cy="941185"/>
            <a:chOff x="63500" y="1429216"/>
            <a:chExt cx="1970813" cy="705889"/>
          </a:xfrm>
        </p:grpSpPr>
        <p:sp>
          <p:nvSpPr>
            <p:cNvPr id="17" name="Rounded Rectangle 16"/>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Viết</a:t>
              </a:r>
            </a:p>
          </p:txBody>
        </p:sp>
        <p:sp>
          <p:nvSpPr>
            <p:cNvPr id="19" name="Oval 18"/>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2</a:t>
              </a:r>
            </a:p>
          </p:txBody>
        </p:sp>
      </p:grpSp>
    </p:spTree>
    <p:extLst>
      <p:ext uri="{BB962C8B-B14F-4D97-AF65-F5344CB8AC3E}">
        <p14:creationId xmlns:p14="http://schemas.microsoft.com/office/powerpoint/2010/main" val="849526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15396" y="203422"/>
            <a:ext cx="3382243" cy="941185"/>
            <a:chOff x="63500" y="1429216"/>
            <a:chExt cx="2542972" cy="705889"/>
          </a:xfrm>
        </p:grpSpPr>
        <p:sp>
          <p:nvSpPr>
            <p:cNvPr id="13" name="Rounded Rectangle 12"/>
            <p:cNvSpPr/>
            <p:nvPr/>
          </p:nvSpPr>
          <p:spPr>
            <a:xfrm>
              <a:off x="384357" y="1429216"/>
              <a:ext cx="222211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Viết vở</a:t>
              </a: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3</a:t>
              </a:r>
            </a:p>
          </p:txBody>
        </p:sp>
      </p:grpSp>
      <p:pic>
        <p:nvPicPr>
          <p:cNvPr id="3" name="Picture 2">
            <a:extLst>
              <a:ext uri="{FF2B5EF4-FFF2-40B4-BE49-F238E27FC236}">
                <a16:creationId xmlns:a16="http://schemas.microsoft.com/office/drawing/2014/main" id="{4CFBB56A-AA9A-4270-6E85-A88D9846D415}"/>
              </a:ext>
            </a:extLst>
          </p:cNvPr>
          <p:cNvPicPr>
            <a:picLocks noChangeAspect="1"/>
          </p:cNvPicPr>
          <p:nvPr/>
        </p:nvPicPr>
        <p:blipFill>
          <a:blip r:embed="rId3"/>
          <a:stretch>
            <a:fillRect/>
          </a:stretch>
        </p:blipFill>
        <p:spPr>
          <a:xfrm>
            <a:off x="2270919" y="1447800"/>
            <a:ext cx="8229600" cy="4867359"/>
          </a:xfrm>
          <a:prstGeom prst="rect">
            <a:avLst/>
          </a:prstGeom>
        </p:spPr>
      </p:pic>
    </p:spTree>
    <p:extLst>
      <p:ext uri="{BB962C8B-B14F-4D97-AF65-F5344CB8AC3E}">
        <p14:creationId xmlns:p14="http://schemas.microsoft.com/office/powerpoint/2010/main" val="1045344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BD606CF5-6989-4345-93AD-B19DAAA826CC}"/>
              </a:ext>
            </a:extLst>
          </p:cNvPr>
          <p:cNvPicPr>
            <a:picLocks noChangeAspect="1"/>
          </p:cNvPicPr>
          <p:nvPr/>
        </p:nvPicPr>
        <p:blipFill>
          <a:blip r:embed="rId3"/>
          <a:stretch>
            <a:fillRect/>
          </a:stretch>
        </p:blipFill>
        <p:spPr>
          <a:xfrm>
            <a:off x="9952515" y="166231"/>
            <a:ext cx="2209323" cy="3931645"/>
          </a:xfrm>
          <a:prstGeom prst="rect">
            <a:avLst/>
          </a:prstGeom>
        </p:spPr>
      </p:pic>
      <p:pic>
        <p:nvPicPr>
          <p:cNvPr id="18" name="图片 17">
            <a:extLst>
              <a:ext uri="{FF2B5EF4-FFF2-40B4-BE49-F238E27FC236}">
                <a16:creationId xmlns:a16="http://schemas.microsoft.com/office/drawing/2014/main" id="{3AD12178-7105-4FB7-9C37-465F187051F3}"/>
              </a:ext>
            </a:extLst>
          </p:cNvPr>
          <p:cNvPicPr>
            <a:picLocks noChangeAspect="1"/>
          </p:cNvPicPr>
          <p:nvPr/>
        </p:nvPicPr>
        <p:blipFill>
          <a:blip r:embed="rId4"/>
          <a:stretch>
            <a:fillRect/>
          </a:stretch>
        </p:blipFill>
        <p:spPr>
          <a:xfrm>
            <a:off x="369139" y="688957"/>
            <a:ext cx="2209323" cy="2439038"/>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1678" y="1668396"/>
            <a:ext cx="8769445" cy="4123220"/>
          </a:xfrm>
          <a:prstGeom prst="rect">
            <a:avLst/>
          </a:prstGeom>
        </p:spPr>
      </p:pic>
    </p:spTree>
    <p:extLst>
      <p:ext uri="{BB962C8B-B14F-4D97-AF65-F5344CB8AC3E}">
        <p14:creationId xmlns:p14="http://schemas.microsoft.com/office/powerpoint/2010/main" val="1645891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BD405B-4787-9C47-B629-6BFBE4EFD7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5200" y="-405719"/>
            <a:ext cx="9614359" cy="6908624"/>
          </a:xfrm>
          <a:prstGeom prst="rect">
            <a:avLst/>
          </a:prstGeom>
        </p:spPr>
      </p:pic>
      <p:pic>
        <p:nvPicPr>
          <p:cNvPr id="11" name="图片 10">
            <a:extLst>
              <a:ext uri="{FF2B5EF4-FFF2-40B4-BE49-F238E27FC236}">
                <a16:creationId xmlns:a16="http://schemas.microsoft.com/office/drawing/2014/main" id="{2DB4A4AE-A2DC-490E-B4A1-645388CE70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608" y="2161512"/>
            <a:ext cx="4623287" cy="4623287"/>
          </a:xfrm>
          <a:prstGeom prst="rect">
            <a:avLst/>
          </a:prstGeom>
        </p:spPr>
      </p:pic>
      <p:pic>
        <p:nvPicPr>
          <p:cNvPr id="2" name="Picture 1">
            <a:extLst>
              <a:ext uri="{FF2B5EF4-FFF2-40B4-BE49-F238E27FC236}">
                <a16:creationId xmlns:a16="http://schemas.microsoft.com/office/drawing/2014/main" id="{99A3157A-1C23-7ADC-2F77-E1FC55DC9699}"/>
              </a:ext>
            </a:extLst>
          </p:cNvPr>
          <p:cNvPicPr>
            <a:picLocks noChangeAspect="1"/>
          </p:cNvPicPr>
          <p:nvPr/>
        </p:nvPicPr>
        <p:blipFill>
          <a:blip r:embed="rId5"/>
          <a:stretch>
            <a:fillRect/>
          </a:stretch>
        </p:blipFill>
        <p:spPr>
          <a:xfrm>
            <a:off x="3718719" y="1676400"/>
            <a:ext cx="7821846" cy="3676207"/>
          </a:xfrm>
          <a:prstGeom prst="rect">
            <a:avLst/>
          </a:prstGeom>
        </p:spPr>
      </p:pic>
    </p:spTree>
    <p:extLst>
      <p:ext uri="{BB962C8B-B14F-4D97-AF65-F5344CB8AC3E}">
        <p14:creationId xmlns:p14="http://schemas.microsoft.com/office/powerpoint/2010/main" val="1213852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1DAFF"/>
        </a:solidFill>
        <a:effectLst/>
      </p:bgPr>
    </p:bg>
    <p:spTree>
      <p:nvGrpSpPr>
        <p:cNvPr id="1" name=""/>
        <p:cNvGrpSpPr/>
        <p:nvPr/>
      </p:nvGrpSpPr>
      <p:grpSpPr>
        <a:xfrm>
          <a:off x="0" y="0"/>
          <a:ext cx="0" cy="0"/>
          <a:chOff x="0" y="0"/>
          <a:chExt cx="0" cy="0"/>
        </a:xfrm>
      </p:grpSpPr>
      <p:grpSp>
        <p:nvGrpSpPr>
          <p:cNvPr id="27" name="Group 26"/>
          <p:cNvGrpSpPr/>
          <p:nvPr/>
        </p:nvGrpSpPr>
        <p:grpSpPr>
          <a:xfrm>
            <a:off x="2362" y="304800"/>
            <a:ext cx="2420957" cy="941185"/>
            <a:chOff x="63500" y="1429216"/>
            <a:chExt cx="1820221" cy="705889"/>
          </a:xfrm>
        </p:grpSpPr>
        <p:sp>
          <p:nvSpPr>
            <p:cNvPr id="4" name="Rounded Rectangle 3"/>
            <p:cNvSpPr/>
            <p:nvPr/>
          </p:nvSpPr>
          <p:spPr>
            <a:xfrm>
              <a:off x="384358" y="1429216"/>
              <a:ext cx="1499363"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dirty="0" err="1">
                  <a:latin typeface="Arial-Rounded" pitchFamily="34" charset="0"/>
                  <a:ea typeface="Arial-Rounded" pitchFamily="34" charset="0"/>
                  <a:cs typeface="Arial-Rounded" pitchFamily="34" charset="0"/>
                </a:rPr>
                <a:t>Đọc</a:t>
              </a:r>
              <a:endParaRPr lang="en-US" sz="3700" dirty="0">
                <a:latin typeface="Arial-Rounded" pitchFamily="34" charset="0"/>
                <a:ea typeface="Arial-Rounded" pitchFamily="34" charset="0"/>
                <a:cs typeface="Arial-Rounded" pitchFamily="34" charset="0"/>
              </a:endParaRPr>
            </a:p>
          </p:txBody>
        </p:sp>
        <p:sp>
          <p:nvSpPr>
            <p:cNvPr id="3" name="Oval 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sp>
        <p:nvSpPr>
          <p:cNvPr id="5" name="Title 1"/>
          <p:cNvSpPr txBox="1">
            <a:spLocks/>
          </p:cNvSpPr>
          <p:nvPr/>
        </p:nvSpPr>
        <p:spPr>
          <a:xfrm>
            <a:off x="3113088" y="202951"/>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endParaRPr lang="en-US" b="1" dirty="0">
              <a:solidFill>
                <a:schemeClr val="bg1"/>
              </a:solidFill>
              <a:latin typeface="Arial-Rounded" pitchFamily="34" charset="0"/>
              <a:ea typeface="Arial-Rounded" pitchFamily="34" charset="0"/>
              <a:cs typeface="Arial-Rounded"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392395101"/>
              </p:ext>
            </p:extLst>
          </p:nvPr>
        </p:nvGraphicFramePr>
        <p:xfrm>
          <a:off x="137319" y="2057400"/>
          <a:ext cx="11747869" cy="1981200"/>
        </p:xfrm>
        <a:graphic>
          <a:graphicData uri="http://schemas.openxmlformats.org/drawingml/2006/table">
            <a:tbl>
              <a:tblPr firstRow="1" bandRow="1">
                <a:tableStyleId>{5C22544A-7EE6-4342-B048-85BDC9FD1C3A}</a:tableStyleId>
              </a:tblPr>
              <a:tblGrid>
                <a:gridCol w="1678267">
                  <a:extLst>
                    <a:ext uri="{9D8B030D-6E8A-4147-A177-3AD203B41FA5}">
                      <a16:colId xmlns:a16="http://schemas.microsoft.com/office/drawing/2014/main" val="20000"/>
                    </a:ext>
                  </a:extLst>
                </a:gridCol>
                <a:gridCol w="1678267">
                  <a:extLst>
                    <a:ext uri="{9D8B030D-6E8A-4147-A177-3AD203B41FA5}">
                      <a16:colId xmlns:a16="http://schemas.microsoft.com/office/drawing/2014/main" val="20001"/>
                    </a:ext>
                  </a:extLst>
                </a:gridCol>
                <a:gridCol w="1678267">
                  <a:extLst>
                    <a:ext uri="{9D8B030D-6E8A-4147-A177-3AD203B41FA5}">
                      <a16:colId xmlns:a16="http://schemas.microsoft.com/office/drawing/2014/main" val="20002"/>
                    </a:ext>
                  </a:extLst>
                </a:gridCol>
                <a:gridCol w="1678267">
                  <a:extLst>
                    <a:ext uri="{9D8B030D-6E8A-4147-A177-3AD203B41FA5}">
                      <a16:colId xmlns:a16="http://schemas.microsoft.com/office/drawing/2014/main" val="20003"/>
                    </a:ext>
                  </a:extLst>
                </a:gridCol>
                <a:gridCol w="1678267">
                  <a:extLst>
                    <a:ext uri="{9D8B030D-6E8A-4147-A177-3AD203B41FA5}">
                      <a16:colId xmlns:a16="http://schemas.microsoft.com/office/drawing/2014/main" val="20004"/>
                    </a:ext>
                  </a:extLst>
                </a:gridCol>
                <a:gridCol w="1678267">
                  <a:extLst>
                    <a:ext uri="{9D8B030D-6E8A-4147-A177-3AD203B41FA5}">
                      <a16:colId xmlns:a16="http://schemas.microsoft.com/office/drawing/2014/main" val="20005"/>
                    </a:ext>
                  </a:extLst>
                </a:gridCol>
                <a:gridCol w="1678267">
                  <a:extLst>
                    <a:ext uri="{9D8B030D-6E8A-4147-A177-3AD203B41FA5}">
                      <a16:colId xmlns:a16="http://schemas.microsoft.com/office/drawing/2014/main" val="20006"/>
                    </a:ext>
                  </a:extLst>
                </a:gridCol>
              </a:tblGrid>
              <a:tr h="9906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extLst>
                  <a:ext uri="{0D108BD9-81ED-4DB2-BD59-A6C34878D82A}">
                    <a16:rowId xmlns:a16="http://schemas.microsoft.com/office/drawing/2014/main" val="10000"/>
                  </a:ext>
                </a:extLst>
              </a:tr>
              <a:tr h="9906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dirty="0"/>
                    </a:p>
                  </a:txBody>
                  <a:tcPr>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39" name="Title 1"/>
          <p:cNvSpPr txBox="1">
            <a:spLocks/>
          </p:cNvSpPr>
          <p:nvPr/>
        </p:nvSpPr>
        <p:spPr>
          <a:xfrm>
            <a:off x="113360" y="220254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xóm</a:t>
            </a:r>
          </a:p>
        </p:txBody>
      </p:sp>
      <p:sp>
        <p:nvSpPr>
          <p:cNvPr id="63" name="Title 1"/>
          <p:cNvSpPr txBox="1">
            <a:spLocks/>
          </p:cNvSpPr>
          <p:nvPr/>
        </p:nvSpPr>
        <p:spPr>
          <a:xfrm>
            <a:off x="1765103" y="220254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nồm</a:t>
            </a:r>
          </a:p>
        </p:txBody>
      </p:sp>
      <p:sp>
        <p:nvSpPr>
          <p:cNvPr id="64" name="Title 1"/>
          <p:cNvSpPr txBox="1">
            <a:spLocks/>
          </p:cNvSpPr>
          <p:nvPr/>
        </p:nvSpPr>
        <p:spPr>
          <a:xfrm>
            <a:off x="3456017" y="220254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rơm</a:t>
            </a:r>
          </a:p>
        </p:txBody>
      </p:sp>
      <p:sp>
        <p:nvSpPr>
          <p:cNvPr id="65" name="Title 1"/>
          <p:cNvSpPr txBox="1">
            <a:spLocks/>
          </p:cNvSpPr>
          <p:nvPr/>
        </p:nvSpPr>
        <p:spPr>
          <a:xfrm>
            <a:off x="5132417" y="220254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kẽm</a:t>
            </a:r>
          </a:p>
        </p:txBody>
      </p:sp>
      <p:sp>
        <p:nvSpPr>
          <p:cNvPr id="66" name="Title 1"/>
          <p:cNvSpPr txBox="1">
            <a:spLocks/>
          </p:cNvSpPr>
          <p:nvPr/>
        </p:nvSpPr>
        <p:spPr>
          <a:xfrm>
            <a:off x="6823331" y="220254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nêm</a:t>
            </a:r>
          </a:p>
        </p:txBody>
      </p:sp>
      <p:sp>
        <p:nvSpPr>
          <p:cNvPr id="67" name="Title 1"/>
          <p:cNvSpPr txBox="1">
            <a:spLocks/>
          </p:cNvSpPr>
          <p:nvPr/>
        </p:nvSpPr>
        <p:spPr>
          <a:xfrm>
            <a:off x="8485217" y="220254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sim</a:t>
            </a:r>
          </a:p>
        </p:txBody>
      </p:sp>
      <p:sp>
        <p:nvSpPr>
          <p:cNvPr id="68" name="Title 1"/>
          <p:cNvSpPr txBox="1">
            <a:spLocks/>
          </p:cNvSpPr>
          <p:nvPr/>
        </p:nvSpPr>
        <p:spPr>
          <a:xfrm>
            <a:off x="10161617" y="220254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chùm</a:t>
            </a:r>
          </a:p>
        </p:txBody>
      </p:sp>
      <p:sp>
        <p:nvSpPr>
          <p:cNvPr id="69" name="Title 1"/>
          <p:cNvSpPr txBox="1">
            <a:spLocks/>
          </p:cNvSpPr>
          <p:nvPr/>
        </p:nvSpPr>
        <p:spPr>
          <a:xfrm>
            <a:off x="114658" y="3240312"/>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tai</a:t>
            </a:r>
          </a:p>
        </p:txBody>
      </p:sp>
      <p:sp>
        <p:nvSpPr>
          <p:cNvPr id="75" name="Title 1"/>
          <p:cNvSpPr txBox="1">
            <a:spLocks/>
          </p:cNvSpPr>
          <p:nvPr/>
        </p:nvSpPr>
        <p:spPr>
          <a:xfrm>
            <a:off x="1766401" y="3240312"/>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hãy</a:t>
            </a:r>
          </a:p>
        </p:txBody>
      </p:sp>
      <p:sp>
        <p:nvSpPr>
          <p:cNvPr id="76" name="Title 1"/>
          <p:cNvSpPr txBox="1">
            <a:spLocks/>
          </p:cNvSpPr>
          <p:nvPr/>
        </p:nvSpPr>
        <p:spPr>
          <a:xfrm>
            <a:off x="3457315" y="3240312"/>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đấy</a:t>
            </a:r>
          </a:p>
        </p:txBody>
      </p:sp>
      <p:sp>
        <p:nvSpPr>
          <p:cNvPr id="77" name="Title 1"/>
          <p:cNvSpPr txBox="1">
            <a:spLocks/>
          </p:cNvSpPr>
          <p:nvPr/>
        </p:nvSpPr>
        <p:spPr>
          <a:xfrm>
            <a:off x="5133715" y="3240312"/>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hỏi</a:t>
            </a:r>
          </a:p>
        </p:txBody>
      </p:sp>
      <p:sp>
        <p:nvSpPr>
          <p:cNvPr id="78" name="Title 1"/>
          <p:cNvSpPr txBox="1">
            <a:spLocks/>
          </p:cNvSpPr>
          <p:nvPr/>
        </p:nvSpPr>
        <p:spPr>
          <a:xfrm>
            <a:off x="6824629" y="3240312"/>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hội</a:t>
            </a:r>
          </a:p>
        </p:txBody>
      </p:sp>
      <p:sp>
        <p:nvSpPr>
          <p:cNvPr id="79" name="Title 1"/>
          <p:cNvSpPr txBox="1">
            <a:spLocks/>
          </p:cNvSpPr>
          <p:nvPr/>
        </p:nvSpPr>
        <p:spPr>
          <a:xfrm>
            <a:off x="8486515" y="3240312"/>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khơi</a:t>
            </a:r>
          </a:p>
        </p:txBody>
      </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500"/>
                                        <p:tgtEl>
                                          <p:spTgt spid="6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fade">
                                      <p:cBhvr>
                                        <p:cTn id="32" dur="500"/>
                                        <p:tgtEl>
                                          <p:spTgt spid="6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fade">
                                      <p:cBhvr>
                                        <p:cTn id="37" dur="500"/>
                                        <p:tgtEl>
                                          <p:spTgt spid="6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500"/>
                                        <p:tgtEl>
                                          <p:spTgt spid="6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fade">
                                      <p:cBhvr>
                                        <p:cTn id="47" dur="500"/>
                                        <p:tgtEl>
                                          <p:spTgt spid="6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8"/>
                                        </p:tgtEl>
                                        <p:attrNameLst>
                                          <p:attrName>style.visibility</p:attrName>
                                        </p:attrNameLst>
                                      </p:cBhvr>
                                      <p:to>
                                        <p:strVal val="visible"/>
                                      </p:to>
                                    </p:set>
                                    <p:animEffect transition="in" filter="fade">
                                      <p:cBhvr>
                                        <p:cTn id="52" dur="500"/>
                                        <p:tgtEl>
                                          <p:spTgt spid="6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9"/>
                                        </p:tgtEl>
                                        <p:attrNameLst>
                                          <p:attrName>style.visibility</p:attrName>
                                        </p:attrNameLst>
                                      </p:cBhvr>
                                      <p:to>
                                        <p:strVal val="visible"/>
                                      </p:to>
                                    </p:set>
                                    <p:animEffect transition="in" filter="fade">
                                      <p:cBhvr>
                                        <p:cTn id="57" dur="500"/>
                                        <p:tgtEl>
                                          <p:spTgt spid="6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5"/>
                                        </p:tgtEl>
                                        <p:attrNameLst>
                                          <p:attrName>style.visibility</p:attrName>
                                        </p:attrNameLst>
                                      </p:cBhvr>
                                      <p:to>
                                        <p:strVal val="visible"/>
                                      </p:to>
                                    </p:set>
                                    <p:animEffect transition="in" filter="fade">
                                      <p:cBhvr>
                                        <p:cTn id="62" dur="500"/>
                                        <p:tgtEl>
                                          <p:spTgt spid="7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76"/>
                                        </p:tgtEl>
                                        <p:attrNameLst>
                                          <p:attrName>style.visibility</p:attrName>
                                        </p:attrNameLst>
                                      </p:cBhvr>
                                      <p:to>
                                        <p:strVal val="visible"/>
                                      </p:to>
                                    </p:set>
                                    <p:animEffect transition="in" filter="fade">
                                      <p:cBhvr>
                                        <p:cTn id="67" dur="500"/>
                                        <p:tgtEl>
                                          <p:spTgt spid="7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7"/>
                                        </p:tgtEl>
                                        <p:attrNameLst>
                                          <p:attrName>style.visibility</p:attrName>
                                        </p:attrNameLst>
                                      </p:cBhvr>
                                      <p:to>
                                        <p:strVal val="visible"/>
                                      </p:to>
                                    </p:set>
                                    <p:animEffect transition="in" filter="fade">
                                      <p:cBhvr>
                                        <p:cTn id="72" dur="500"/>
                                        <p:tgtEl>
                                          <p:spTgt spid="7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78"/>
                                        </p:tgtEl>
                                        <p:attrNameLst>
                                          <p:attrName>style.visibility</p:attrName>
                                        </p:attrNameLst>
                                      </p:cBhvr>
                                      <p:to>
                                        <p:strVal val="visible"/>
                                      </p:to>
                                    </p:set>
                                    <p:animEffect transition="in" filter="fade">
                                      <p:cBhvr>
                                        <p:cTn id="77" dur="500"/>
                                        <p:tgtEl>
                                          <p:spTgt spid="7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79"/>
                                        </p:tgtEl>
                                        <p:attrNameLst>
                                          <p:attrName>style.visibility</p:attrName>
                                        </p:attrNameLst>
                                      </p:cBhvr>
                                      <p:to>
                                        <p:strVal val="visible"/>
                                      </p:to>
                                    </p:set>
                                    <p:animEffect transition="in" filter="fade">
                                      <p:cBhvr>
                                        <p:cTn id="8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9" grpId="0"/>
      <p:bldP spid="63" grpId="0"/>
      <p:bldP spid="64" grpId="0"/>
      <p:bldP spid="65" grpId="0"/>
      <p:bldP spid="66" grpId="0"/>
      <p:bldP spid="67" grpId="0"/>
      <p:bldP spid="68" grpId="0"/>
      <p:bldP spid="69" grpId="0"/>
      <p:bldP spid="75" grpId="0"/>
      <p:bldP spid="76" grpId="0"/>
      <p:bldP spid="77" grpId="0"/>
      <p:bldP spid="78" grpId="0"/>
      <p:bldP spid="7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535824" y="-129989"/>
            <a:ext cx="10904041" cy="6973173"/>
            <a:chOff x="535824" y="-129989"/>
            <a:chExt cx="10904041" cy="6973173"/>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153" t="50000"/>
            <a:stretch/>
          </p:blipFill>
          <p:spPr>
            <a:xfrm>
              <a:off x="1314450" y="0"/>
              <a:ext cx="9459935" cy="6843184"/>
            </a:xfrm>
            <a:prstGeom prst="rect">
              <a:avLst/>
            </a:prstGeom>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993389" y="122156"/>
              <a:ext cx="2967685" cy="2859769"/>
            </a:xfrm>
            <a:prstGeom prst="rect">
              <a:avLst/>
            </a:prstGeom>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3080992" y="150196"/>
              <a:ext cx="2967685" cy="2859769"/>
            </a:xfrm>
            <a:prstGeom prst="rect">
              <a:avLst/>
            </a:prstGeom>
          </p:spPr>
        </p:pic>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5168595" y="-129989"/>
              <a:ext cx="2967685" cy="2859769"/>
            </a:xfrm>
            <a:prstGeom prst="rect">
              <a:avLst/>
            </a:prstGeom>
          </p:spPr>
        </p:pic>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8472180" y="327211"/>
              <a:ext cx="2967685" cy="2859769"/>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6708024" y="1150856"/>
              <a:ext cx="2967685" cy="2859769"/>
            </a:xfrm>
            <a:prstGeom prst="rect">
              <a:avLst/>
            </a:prstGeom>
          </p:spPr>
        </p:pic>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7941595" y="2927001"/>
              <a:ext cx="2967685" cy="2859769"/>
            </a:xfrm>
            <a:prstGeom prst="rect">
              <a:avLst/>
            </a:prstGeom>
          </p:spPr>
        </p:pic>
        <p:pic>
          <p:nvPicPr>
            <p:cNvPr id="10" name="Picture 9"/>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5858325" y="3233383"/>
              <a:ext cx="2967685" cy="2859769"/>
            </a:xfrm>
            <a:prstGeom prst="rect">
              <a:avLst/>
            </a:prstGeom>
          </p:spPr>
        </p:pic>
        <p:pic>
          <p:nvPicPr>
            <p:cNvPr id="11" name="Picture 1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3975998" y="1991708"/>
              <a:ext cx="2967685" cy="2859769"/>
            </a:xfrm>
            <a:prstGeom prst="rect">
              <a:avLst/>
            </a:prstGeom>
          </p:spPr>
        </p:pic>
        <p:pic>
          <p:nvPicPr>
            <p:cNvPr id="12" name="Picture 1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535824" y="1933488"/>
              <a:ext cx="2967685" cy="2859769"/>
            </a:xfrm>
            <a:prstGeom prst="rect">
              <a:avLst/>
            </a:prstGeom>
          </p:spPr>
        </p:pic>
        <p:pic>
          <p:nvPicPr>
            <p:cNvPr id="13" name="Picture 1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1884771" y="3300035"/>
              <a:ext cx="2967685" cy="2859769"/>
            </a:xfrm>
            <a:prstGeom prst="rect">
              <a:avLst/>
            </a:prstGeom>
          </p:spPr>
        </p:pic>
        <p:pic>
          <p:nvPicPr>
            <p:cNvPr id="30" name="Picture 29"/>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8286957" y="3319962"/>
              <a:ext cx="2159312" cy="1962681"/>
            </a:xfrm>
            <a:prstGeom prst="rect">
              <a:avLst/>
            </a:prstGeom>
          </p:spPr>
        </p:pic>
        <p:pic>
          <p:nvPicPr>
            <p:cNvPr id="31" name="Picture 30"/>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8826010" y="753568"/>
              <a:ext cx="2159312" cy="1962681"/>
            </a:xfrm>
            <a:prstGeom prst="rect">
              <a:avLst/>
            </a:prstGeom>
          </p:spPr>
        </p:pic>
        <p:pic>
          <p:nvPicPr>
            <p:cNvPr id="32" name="Picture 31"/>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7056624" y="1515220"/>
              <a:ext cx="2159312" cy="1962681"/>
            </a:xfrm>
            <a:prstGeom prst="rect">
              <a:avLst/>
            </a:prstGeom>
          </p:spPr>
        </p:pic>
        <p:pic>
          <p:nvPicPr>
            <p:cNvPr id="33" name="Picture 32"/>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4362459" y="2455763"/>
              <a:ext cx="2159312" cy="1962681"/>
            </a:xfrm>
            <a:prstGeom prst="rect">
              <a:avLst/>
            </a:prstGeom>
          </p:spPr>
        </p:pic>
        <p:pic>
          <p:nvPicPr>
            <p:cNvPr id="34" name="Picture 33"/>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2203147" y="3748578"/>
              <a:ext cx="2159312" cy="1962681"/>
            </a:xfrm>
            <a:prstGeom prst="rect">
              <a:avLst/>
            </a:prstGeom>
          </p:spPr>
        </p:pic>
        <p:pic>
          <p:nvPicPr>
            <p:cNvPr id="35" name="Picture 34"/>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6178836" y="3600707"/>
              <a:ext cx="2159312" cy="1962681"/>
            </a:xfrm>
            <a:prstGeom prst="rect">
              <a:avLst/>
            </a:prstGeom>
          </p:spPr>
        </p:pic>
        <p:pic>
          <p:nvPicPr>
            <p:cNvPr id="36" name="Picture 35"/>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5517758" y="282816"/>
              <a:ext cx="2159312" cy="1962681"/>
            </a:xfrm>
            <a:prstGeom prst="rect">
              <a:avLst/>
            </a:prstGeom>
          </p:spPr>
        </p:pic>
        <p:pic>
          <p:nvPicPr>
            <p:cNvPr id="37" name="Picture 36"/>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3368613" y="608167"/>
              <a:ext cx="2159312" cy="1962681"/>
            </a:xfrm>
            <a:prstGeom prst="rect">
              <a:avLst/>
            </a:prstGeom>
          </p:spPr>
        </p:pic>
        <p:pic>
          <p:nvPicPr>
            <p:cNvPr id="38" name="Picture 37"/>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1345973" y="514857"/>
              <a:ext cx="2159312" cy="1962681"/>
            </a:xfrm>
            <a:prstGeom prst="rect">
              <a:avLst/>
            </a:prstGeom>
          </p:spPr>
        </p:pic>
        <p:pic>
          <p:nvPicPr>
            <p:cNvPr id="39" name="Picture 38"/>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881625" y="2318694"/>
              <a:ext cx="2159312" cy="1962681"/>
            </a:xfrm>
            <a:prstGeom prst="rect">
              <a:avLst/>
            </a:prstGeom>
          </p:spPr>
        </p:pic>
      </p:grpSp>
      <p:sp>
        <p:nvSpPr>
          <p:cNvPr id="14" name="Title 1"/>
          <p:cNvSpPr txBox="1">
            <a:spLocks/>
          </p:cNvSpPr>
          <p:nvPr/>
        </p:nvSpPr>
        <p:spPr>
          <a:xfrm>
            <a:off x="1842295" y="1182153"/>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Rounded" pitchFamily="34" charset="0"/>
                <a:ea typeface="Arial-Rounded" pitchFamily="34" charset="0"/>
                <a:cs typeface="Arial-Rounded" pitchFamily="34" charset="0"/>
              </a:rPr>
              <a:t>chói</a:t>
            </a:r>
          </a:p>
          <a:p>
            <a:pPr algn="ctr"/>
            <a:r>
              <a:rPr lang="en-US">
                <a:solidFill>
                  <a:schemeClr val="bg1"/>
                </a:solidFill>
                <a:latin typeface="Arial-Rounded" pitchFamily="34" charset="0"/>
                <a:ea typeface="Arial-Rounded" pitchFamily="34" charset="0"/>
                <a:cs typeface="Arial-Rounded" pitchFamily="34" charset="0"/>
              </a:rPr>
              <a:t>lọi</a:t>
            </a:r>
          </a:p>
        </p:txBody>
      </p:sp>
      <p:sp>
        <p:nvSpPr>
          <p:cNvPr id="16" name="Oval 15"/>
          <p:cNvSpPr/>
          <p:nvPr/>
        </p:nvSpPr>
        <p:spPr>
          <a:xfrm>
            <a:off x="3550582" y="3578665"/>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VnArial" pitchFamily="34" charset="0"/>
              </a:rPr>
              <a:t>8</a:t>
            </a:r>
          </a:p>
        </p:txBody>
      </p:sp>
      <p:sp>
        <p:nvSpPr>
          <p:cNvPr id="17" name="Oval 16"/>
          <p:cNvSpPr/>
          <p:nvPr/>
        </p:nvSpPr>
        <p:spPr>
          <a:xfrm>
            <a:off x="6899406" y="3448881"/>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VnArial" pitchFamily="34" charset="0"/>
              </a:rPr>
              <a:t>6</a:t>
            </a:r>
          </a:p>
        </p:txBody>
      </p:sp>
      <p:sp>
        <p:nvSpPr>
          <p:cNvPr id="18" name="Oval 17"/>
          <p:cNvSpPr/>
          <p:nvPr/>
        </p:nvSpPr>
        <p:spPr>
          <a:xfrm>
            <a:off x="8109479" y="1295821"/>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VnArial" pitchFamily="34" charset="0"/>
              </a:rPr>
              <a:t>5</a:t>
            </a:r>
          </a:p>
        </p:txBody>
      </p:sp>
      <p:sp>
        <p:nvSpPr>
          <p:cNvPr id="19" name="Oval 18"/>
          <p:cNvSpPr/>
          <p:nvPr/>
        </p:nvSpPr>
        <p:spPr>
          <a:xfrm>
            <a:off x="4378251" y="3177973"/>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VnArial" pitchFamily="34" charset="0"/>
              </a:rPr>
              <a:t>7</a:t>
            </a:r>
          </a:p>
        </p:txBody>
      </p:sp>
      <p:sp>
        <p:nvSpPr>
          <p:cNvPr id="20" name="Oval 19"/>
          <p:cNvSpPr/>
          <p:nvPr/>
        </p:nvSpPr>
        <p:spPr>
          <a:xfrm>
            <a:off x="6178836" y="191269"/>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VnArial" pitchFamily="34" charset="0"/>
              </a:rPr>
              <a:t>4</a:t>
            </a:r>
          </a:p>
        </p:txBody>
      </p:sp>
      <p:sp>
        <p:nvSpPr>
          <p:cNvPr id="21" name="Oval 20"/>
          <p:cNvSpPr/>
          <p:nvPr/>
        </p:nvSpPr>
        <p:spPr>
          <a:xfrm>
            <a:off x="1012805" y="2734092"/>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VnArial" pitchFamily="34" charset="0"/>
              </a:rPr>
              <a:t>2</a:t>
            </a:r>
          </a:p>
        </p:txBody>
      </p:sp>
      <p:sp>
        <p:nvSpPr>
          <p:cNvPr id="22" name="Oval 21"/>
          <p:cNvSpPr/>
          <p:nvPr/>
        </p:nvSpPr>
        <p:spPr>
          <a:xfrm>
            <a:off x="1345973" y="608167"/>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VnArial" pitchFamily="34" charset="0"/>
              </a:rPr>
              <a:t>1</a:t>
            </a:r>
          </a:p>
        </p:txBody>
      </p:sp>
      <p:sp>
        <p:nvSpPr>
          <p:cNvPr id="23" name="Oval 22"/>
          <p:cNvSpPr/>
          <p:nvPr/>
        </p:nvSpPr>
        <p:spPr>
          <a:xfrm>
            <a:off x="3664109" y="702350"/>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VnArial" pitchFamily="34" charset="0"/>
              </a:rPr>
              <a:t>3</a:t>
            </a:r>
          </a:p>
        </p:txBody>
      </p:sp>
      <p:sp>
        <p:nvSpPr>
          <p:cNvPr id="24" name="Title 1"/>
          <p:cNvSpPr txBox="1">
            <a:spLocks/>
          </p:cNvSpPr>
          <p:nvPr/>
        </p:nvSpPr>
        <p:spPr>
          <a:xfrm>
            <a:off x="3928862" y="1181941"/>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Rounded" pitchFamily="34" charset="0"/>
                <a:ea typeface="Arial-Rounded" pitchFamily="34" charset="0"/>
                <a:cs typeface="Arial-Rounded" pitchFamily="34" charset="0"/>
              </a:rPr>
              <a:t>cày</a:t>
            </a:r>
          </a:p>
          <a:p>
            <a:pPr algn="ctr"/>
            <a:r>
              <a:rPr lang="en-US">
                <a:solidFill>
                  <a:schemeClr val="bg1"/>
                </a:solidFill>
                <a:latin typeface="Arial-Rounded" pitchFamily="34" charset="0"/>
                <a:ea typeface="Arial-Rounded" pitchFamily="34" charset="0"/>
                <a:cs typeface="Arial-Rounded" pitchFamily="34" charset="0"/>
              </a:rPr>
              <a:t>cấy</a:t>
            </a:r>
          </a:p>
        </p:txBody>
      </p:sp>
      <p:sp>
        <p:nvSpPr>
          <p:cNvPr id="25" name="Title 1"/>
          <p:cNvSpPr txBox="1">
            <a:spLocks/>
          </p:cNvSpPr>
          <p:nvPr/>
        </p:nvSpPr>
        <p:spPr>
          <a:xfrm>
            <a:off x="1318578" y="2962030"/>
            <a:ext cx="1318506"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Rounded" pitchFamily="34" charset="0"/>
                <a:ea typeface="Arial-Rounded" pitchFamily="34" charset="0"/>
                <a:cs typeface="Arial-Rounded" pitchFamily="34" charset="0"/>
              </a:rPr>
              <a:t>gió nồm</a:t>
            </a:r>
          </a:p>
        </p:txBody>
      </p:sp>
      <p:sp>
        <p:nvSpPr>
          <p:cNvPr id="26" name="Title 1"/>
          <p:cNvSpPr txBox="1">
            <a:spLocks/>
          </p:cNvSpPr>
          <p:nvPr/>
        </p:nvSpPr>
        <p:spPr>
          <a:xfrm>
            <a:off x="2661471" y="4393396"/>
            <a:ext cx="1318506"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Rounded" pitchFamily="34" charset="0"/>
                <a:ea typeface="Arial-Rounded" pitchFamily="34" charset="0"/>
                <a:cs typeface="Arial-Rounded" pitchFamily="34" charset="0"/>
              </a:rPr>
              <a:t>bơi </a:t>
            </a:r>
          </a:p>
          <a:p>
            <a:pPr algn="ctr"/>
            <a:r>
              <a:rPr lang="en-US">
                <a:solidFill>
                  <a:schemeClr val="bg1"/>
                </a:solidFill>
                <a:latin typeface="Arial-Rounded" pitchFamily="34" charset="0"/>
                <a:ea typeface="Arial-Rounded" pitchFamily="34" charset="0"/>
                <a:cs typeface="Arial-Rounded" pitchFamily="34" charset="0"/>
              </a:rPr>
              <a:t>lội</a:t>
            </a:r>
          </a:p>
        </p:txBody>
      </p:sp>
      <p:sp>
        <p:nvSpPr>
          <p:cNvPr id="27" name="Title 1"/>
          <p:cNvSpPr txBox="1">
            <a:spLocks/>
          </p:cNvSpPr>
          <p:nvPr/>
        </p:nvSpPr>
        <p:spPr>
          <a:xfrm>
            <a:off x="4644419" y="2993990"/>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Rounded" pitchFamily="34" charset="0"/>
                <a:ea typeface="Arial-Rounded" pitchFamily="34" charset="0"/>
                <a:cs typeface="Arial-Rounded" pitchFamily="34" charset="0"/>
              </a:rPr>
              <a:t>lom</a:t>
            </a:r>
          </a:p>
          <a:p>
            <a:pPr algn="ctr"/>
            <a:r>
              <a:rPr lang="en-US">
                <a:solidFill>
                  <a:schemeClr val="bg1"/>
                </a:solidFill>
                <a:latin typeface="Arial-Rounded" pitchFamily="34" charset="0"/>
                <a:ea typeface="Arial-Rounded" pitchFamily="34" charset="0"/>
                <a:cs typeface="Arial-Rounded" pitchFamily="34" charset="0"/>
              </a:rPr>
              <a:t>khom</a:t>
            </a:r>
          </a:p>
        </p:txBody>
      </p:sp>
      <p:sp>
        <p:nvSpPr>
          <p:cNvPr id="28" name="Title 1"/>
          <p:cNvSpPr txBox="1">
            <a:spLocks/>
          </p:cNvSpPr>
          <p:nvPr/>
        </p:nvSpPr>
        <p:spPr>
          <a:xfrm>
            <a:off x="6540887" y="4293380"/>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Rounded" pitchFamily="34" charset="0"/>
                <a:ea typeface="Arial-Rounded" pitchFamily="34" charset="0"/>
                <a:cs typeface="Arial-Rounded" pitchFamily="34" charset="0"/>
              </a:rPr>
              <a:t>êm </a:t>
            </a:r>
          </a:p>
          <a:p>
            <a:pPr algn="ctr"/>
            <a:r>
              <a:rPr lang="en-US">
                <a:solidFill>
                  <a:schemeClr val="bg1"/>
                </a:solidFill>
                <a:latin typeface="Arial-Rounded" pitchFamily="34" charset="0"/>
                <a:ea typeface="Arial-Rounded" pitchFamily="34" charset="0"/>
                <a:cs typeface="Arial-Rounded" pitchFamily="34" charset="0"/>
              </a:rPr>
              <a:t>đềm</a:t>
            </a:r>
          </a:p>
        </p:txBody>
      </p:sp>
      <p:sp>
        <p:nvSpPr>
          <p:cNvPr id="29" name="Title 1"/>
          <p:cNvSpPr txBox="1">
            <a:spLocks/>
          </p:cNvSpPr>
          <p:nvPr/>
        </p:nvSpPr>
        <p:spPr>
          <a:xfrm>
            <a:off x="5854740" y="894270"/>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Rounded" pitchFamily="34" charset="0"/>
                <a:ea typeface="Arial-Rounded" pitchFamily="34" charset="0"/>
                <a:cs typeface="Arial-Rounded" pitchFamily="34" charset="0"/>
              </a:rPr>
              <a:t>chúm </a:t>
            </a:r>
          </a:p>
          <a:p>
            <a:pPr algn="ctr"/>
            <a:r>
              <a:rPr lang="en-US">
                <a:solidFill>
                  <a:schemeClr val="bg1"/>
                </a:solidFill>
                <a:latin typeface="Arial-Rounded" pitchFamily="34" charset="0"/>
                <a:ea typeface="Arial-Rounded" pitchFamily="34" charset="0"/>
                <a:cs typeface="Arial-Rounded" pitchFamily="34" charset="0"/>
              </a:rPr>
              <a:t>chím</a:t>
            </a:r>
          </a:p>
        </p:txBody>
      </p:sp>
      <p:sp>
        <p:nvSpPr>
          <p:cNvPr id="40" name="Title 1"/>
          <p:cNvSpPr txBox="1">
            <a:spLocks/>
          </p:cNvSpPr>
          <p:nvPr/>
        </p:nvSpPr>
        <p:spPr>
          <a:xfrm>
            <a:off x="7342167" y="2088839"/>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Rounded" pitchFamily="34" charset="0"/>
                <a:ea typeface="Arial-Rounded" pitchFamily="34" charset="0"/>
                <a:cs typeface="Arial-Rounded" pitchFamily="34" charset="0"/>
              </a:rPr>
              <a:t>ngõ </a:t>
            </a:r>
          </a:p>
          <a:p>
            <a:pPr algn="ctr"/>
            <a:r>
              <a:rPr lang="en-US">
                <a:solidFill>
                  <a:schemeClr val="bg1"/>
                </a:solidFill>
                <a:latin typeface="Arial-Rounded" pitchFamily="34" charset="0"/>
                <a:ea typeface="Arial-Rounded" pitchFamily="34" charset="0"/>
                <a:cs typeface="Arial-Rounded" pitchFamily="34" charset="0"/>
              </a:rPr>
              <a:t>hẻm</a:t>
            </a:r>
          </a:p>
        </p:txBody>
      </p:sp>
      <p:sp>
        <p:nvSpPr>
          <p:cNvPr id="41" name="Title 1"/>
          <p:cNvSpPr txBox="1">
            <a:spLocks/>
          </p:cNvSpPr>
          <p:nvPr/>
        </p:nvSpPr>
        <p:spPr>
          <a:xfrm>
            <a:off x="8611780" y="3941429"/>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chemeClr val="bg1"/>
                </a:solidFill>
                <a:latin typeface="Arial-Rounded" pitchFamily="34" charset="0"/>
                <a:ea typeface="Arial-Rounded" pitchFamily="34" charset="0"/>
                <a:cs typeface="Arial-Rounded" pitchFamily="34" charset="0"/>
              </a:rPr>
              <a:t>bãi </a:t>
            </a:r>
          </a:p>
          <a:p>
            <a:pPr algn="ctr"/>
            <a:r>
              <a:rPr lang="en-US" sz="4800">
                <a:solidFill>
                  <a:schemeClr val="bg1"/>
                </a:solidFill>
                <a:latin typeface="Arial-Rounded" pitchFamily="34" charset="0"/>
                <a:ea typeface="Arial-Rounded" pitchFamily="34" charset="0"/>
                <a:cs typeface="Arial-Rounded" pitchFamily="34" charset="0"/>
              </a:rPr>
              <a:t>bồi</a:t>
            </a:r>
          </a:p>
        </p:txBody>
      </p:sp>
      <p:sp>
        <p:nvSpPr>
          <p:cNvPr id="42" name="Title 1"/>
          <p:cNvSpPr txBox="1">
            <a:spLocks/>
          </p:cNvSpPr>
          <p:nvPr/>
        </p:nvSpPr>
        <p:spPr>
          <a:xfrm>
            <a:off x="9158325" y="1371121"/>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chemeClr val="bg1"/>
                </a:solidFill>
                <a:latin typeface="Arial-Rounded" pitchFamily="34" charset="0"/>
                <a:ea typeface="Arial-Rounded" pitchFamily="34" charset="0"/>
                <a:cs typeface="Arial-Rounded" pitchFamily="34" charset="0"/>
              </a:rPr>
              <a:t>sớm </a:t>
            </a:r>
          </a:p>
          <a:p>
            <a:pPr algn="ctr"/>
            <a:r>
              <a:rPr lang="en-US" sz="4800">
                <a:solidFill>
                  <a:schemeClr val="bg1"/>
                </a:solidFill>
                <a:latin typeface="Arial-Rounded" pitchFamily="34" charset="0"/>
                <a:ea typeface="Arial-Rounded" pitchFamily="34" charset="0"/>
                <a:cs typeface="Arial-Rounded" pitchFamily="34" charset="0"/>
              </a:rPr>
              <a:t>tối</a:t>
            </a:r>
          </a:p>
        </p:txBody>
      </p:sp>
      <p:sp>
        <p:nvSpPr>
          <p:cNvPr id="43" name="Oval 42"/>
          <p:cNvSpPr/>
          <p:nvPr/>
        </p:nvSpPr>
        <p:spPr>
          <a:xfrm>
            <a:off x="9475333" y="608167"/>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VnArial" pitchFamily="34" charset="0"/>
              </a:rPr>
              <a:t>9</a:t>
            </a:r>
          </a:p>
        </p:txBody>
      </p:sp>
      <p:sp>
        <p:nvSpPr>
          <p:cNvPr id="44" name="Oval 43"/>
          <p:cNvSpPr/>
          <p:nvPr/>
        </p:nvSpPr>
        <p:spPr>
          <a:xfrm>
            <a:off x="9183838" y="3149454"/>
            <a:ext cx="709955"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VnArial" pitchFamily="34" charset="0"/>
              </a:rPr>
              <a:t>10</a:t>
            </a:r>
          </a:p>
        </p:txBody>
      </p:sp>
    </p:spTree>
    <p:extLst>
      <p:ext uri="{BB962C8B-B14F-4D97-AF65-F5344CB8AC3E}">
        <p14:creationId xmlns:p14="http://schemas.microsoft.com/office/powerpoint/2010/main" val="2542421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childTnLst>
              </p:cTn>
              <p:nextCondLst>
                <p:cond evt="onClick" delay="0">
                  <p:tgtEl>
                    <p:spTgt spid="22"/>
                  </p:tgtEl>
                </p:cond>
              </p:nextCondLst>
            </p:seq>
            <p:seq concurrent="1" nextAc="seek">
              <p:cTn id="15" restart="whenNotActive" fill="hold" evtFilter="cancelBubble" nodeType="interactiveSeq">
                <p:stCondLst>
                  <p:cond evt="onClick" delay="0">
                    <p:tgtEl>
                      <p:spTgt spid="23"/>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fill="hold" grpId="0" nodeType="clickEffect">
                                  <p:stCondLst>
                                    <p:cond delay="0"/>
                                  </p:stCondLst>
                                  <p:childTnLst>
                                    <p:animRot by="120000">
                                      <p:cBhvr>
                                        <p:cTn id="19" dur="100" fill="hold">
                                          <p:stCondLst>
                                            <p:cond delay="0"/>
                                          </p:stCondLst>
                                        </p:cTn>
                                        <p:tgtEl>
                                          <p:spTgt spid="23"/>
                                        </p:tgtEl>
                                        <p:attrNameLst>
                                          <p:attrName>r</p:attrName>
                                        </p:attrNameLst>
                                      </p:cBhvr>
                                    </p:animRot>
                                    <p:animRot by="-240000">
                                      <p:cBhvr>
                                        <p:cTn id="20" dur="200" fill="hold">
                                          <p:stCondLst>
                                            <p:cond delay="200"/>
                                          </p:stCondLst>
                                        </p:cTn>
                                        <p:tgtEl>
                                          <p:spTgt spid="23"/>
                                        </p:tgtEl>
                                        <p:attrNameLst>
                                          <p:attrName>r</p:attrName>
                                        </p:attrNameLst>
                                      </p:cBhvr>
                                    </p:animRot>
                                    <p:animRot by="240000">
                                      <p:cBhvr>
                                        <p:cTn id="21" dur="200" fill="hold">
                                          <p:stCondLst>
                                            <p:cond delay="400"/>
                                          </p:stCondLst>
                                        </p:cTn>
                                        <p:tgtEl>
                                          <p:spTgt spid="23"/>
                                        </p:tgtEl>
                                        <p:attrNameLst>
                                          <p:attrName>r</p:attrName>
                                        </p:attrNameLst>
                                      </p:cBhvr>
                                    </p:animRot>
                                    <p:animRot by="-240000">
                                      <p:cBhvr>
                                        <p:cTn id="22" dur="200" fill="hold">
                                          <p:stCondLst>
                                            <p:cond delay="600"/>
                                          </p:stCondLst>
                                        </p:cTn>
                                        <p:tgtEl>
                                          <p:spTgt spid="23"/>
                                        </p:tgtEl>
                                        <p:attrNameLst>
                                          <p:attrName>r</p:attrName>
                                        </p:attrNameLst>
                                      </p:cBhvr>
                                    </p:animRot>
                                    <p:animRot by="120000">
                                      <p:cBhvr>
                                        <p:cTn id="23" dur="200" fill="hold">
                                          <p:stCondLst>
                                            <p:cond delay="800"/>
                                          </p:stCondLst>
                                        </p:cTn>
                                        <p:tgtEl>
                                          <p:spTgt spid="23"/>
                                        </p:tgtEl>
                                        <p:attrNameLst>
                                          <p:attrName>r</p:attrName>
                                        </p:attrNameLst>
                                      </p:cBhvr>
                                    </p:animRot>
                                  </p:childTnLst>
                                </p:cTn>
                              </p:par>
                              <p:par>
                                <p:cTn id="24" presetID="10"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nextCondLst>
                <p:cond evt="onClick" delay="0">
                  <p:tgtEl>
                    <p:spTgt spid="23"/>
                  </p:tgtEl>
                </p:cond>
              </p:nextCondLst>
            </p:seq>
            <p:seq concurrent="1" nextAc="seek">
              <p:cTn id="27" restart="whenNotActive" fill="hold" evtFilter="cancelBubble" nodeType="interactiveSeq">
                <p:stCondLst>
                  <p:cond evt="onClick" delay="0">
                    <p:tgtEl>
                      <p:spTgt spid="20"/>
                    </p:tgtEl>
                  </p:cond>
                </p:stCondLst>
                <p:endSync evt="end" delay="0">
                  <p:rtn val="all"/>
                </p:endSync>
                <p:childTnLst>
                  <p:par>
                    <p:cTn id="28" fill="hold">
                      <p:stCondLst>
                        <p:cond delay="0"/>
                      </p:stCondLst>
                      <p:childTnLst>
                        <p:par>
                          <p:cTn id="29" fill="hold">
                            <p:stCondLst>
                              <p:cond delay="0"/>
                            </p:stCondLst>
                            <p:childTnLst>
                              <p:par>
                                <p:cTn id="30" presetID="32" presetClass="emph" presetSubtype="0" fill="hold" grpId="0" nodeType="clickEffect">
                                  <p:stCondLst>
                                    <p:cond delay="0"/>
                                  </p:stCondLst>
                                  <p:childTnLst>
                                    <p:animRot by="120000">
                                      <p:cBhvr>
                                        <p:cTn id="31" dur="100" fill="hold">
                                          <p:stCondLst>
                                            <p:cond delay="0"/>
                                          </p:stCondLst>
                                        </p:cTn>
                                        <p:tgtEl>
                                          <p:spTgt spid="20"/>
                                        </p:tgtEl>
                                        <p:attrNameLst>
                                          <p:attrName>r</p:attrName>
                                        </p:attrNameLst>
                                      </p:cBhvr>
                                    </p:animRot>
                                    <p:animRot by="-240000">
                                      <p:cBhvr>
                                        <p:cTn id="32" dur="200" fill="hold">
                                          <p:stCondLst>
                                            <p:cond delay="200"/>
                                          </p:stCondLst>
                                        </p:cTn>
                                        <p:tgtEl>
                                          <p:spTgt spid="20"/>
                                        </p:tgtEl>
                                        <p:attrNameLst>
                                          <p:attrName>r</p:attrName>
                                        </p:attrNameLst>
                                      </p:cBhvr>
                                    </p:animRot>
                                    <p:animRot by="240000">
                                      <p:cBhvr>
                                        <p:cTn id="33" dur="200" fill="hold">
                                          <p:stCondLst>
                                            <p:cond delay="400"/>
                                          </p:stCondLst>
                                        </p:cTn>
                                        <p:tgtEl>
                                          <p:spTgt spid="20"/>
                                        </p:tgtEl>
                                        <p:attrNameLst>
                                          <p:attrName>r</p:attrName>
                                        </p:attrNameLst>
                                      </p:cBhvr>
                                    </p:animRot>
                                    <p:animRot by="-240000">
                                      <p:cBhvr>
                                        <p:cTn id="34" dur="200" fill="hold">
                                          <p:stCondLst>
                                            <p:cond delay="600"/>
                                          </p:stCondLst>
                                        </p:cTn>
                                        <p:tgtEl>
                                          <p:spTgt spid="20"/>
                                        </p:tgtEl>
                                        <p:attrNameLst>
                                          <p:attrName>r</p:attrName>
                                        </p:attrNameLst>
                                      </p:cBhvr>
                                    </p:animRot>
                                    <p:animRot by="120000">
                                      <p:cBhvr>
                                        <p:cTn id="35" dur="200" fill="hold">
                                          <p:stCondLst>
                                            <p:cond delay="800"/>
                                          </p:stCondLst>
                                        </p:cTn>
                                        <p:tgtEl>
                                          <p:spTgt spid="20"/>
                                        </p:tgtEl>
                                        <p:attrNameLst>
                                          <p:attrName>r</p:attrName>
                                        </p:attrNameLst>
                                      </p:cBhvr>
                                    </p:animRo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childTnLst>
                    </p:cTn>
                  </p:par>
                </p:childTnLst>
              </p:cTn>
              <p:nextCondLst>
                <p:cond evt="onClick" delay="0">
                  <p:tgtEl>
                    <p:spTgt spid="20"/>
                  </p:tgtEl>
                </p:cond>
              </p:nextCondLst>
            </p:seq>
            <p:seq concurrent="1" nextAc="seek">
              <p:cTn id="40" restart="whenNotActive" fill="hold" evtFilter="cancelBubble" nodeType="interactiveSeq">
                <p:stCondLst>
                  <p:cond evt="onClick" delay="0">
                    <p:tgtEl>
                      <p:spTgt spid="18"/>
                    </p:tgtEl>
                  </p:cond>
                </p:stCondLst>
                <p:endSync evt="end" delay="0">
                  <p:rtn val="all"/>
                </p:endSync>
                <p:childTnLst>
                  <p:par>
                    <p:cTn id="41" fill="hold">
                      <p:stCondLst>
                        <p:cond delay="0"/>
                      </p:stCondLst>
                      <p:childTnLst>
                        <p:par>
                          <p:cTn id="42" fill="hold">
                            <p:stCondLst>
                              <p:cond delay="0"/>
                            </p:stCondLst>
                            <p:childTnLst>
                              <p:par>
                                <p:cTn id="43" presetID="32" presetClass="emph" presetSubtype="0" fill="hold" grpId="0" nodeType="clickEffect">
                                  <p:stCondLst>
                                    <p:cond delay="0"/>
                                  </p:stCondLst>
                                  <p:childTnLst>
                                    <p:animRot by="120000">
                                      <p:cBhvr>
                                        <p:cTn id="44" dur="100" fill="hold">
                                          <p:stCondLst>
                                            <p:cond delay="0"/>
                                          </p:stCondLst>
                                        </p:cTn>
                                        <p:tgtEl>
                                          <p:spTgt spid="18"/>
                                        </p:tgtEl>
                                        <p:attrNameLst>
                                          <p:attrName>r</p:attrName>
                                        </p:attrNameLst>
                                      </p:cBhvr>
                                    </p:animRot>
                                    <p:animRot by="-240000">
                                      <p:cBhvr>
                                        <p:cTn id="45" dur="200" fill="hold">
                                          <p:stCondLst>
                                            <p:cond delay="200"/>
                                          </p:stCondLst>
                                        </p:cTn>
                                        <p:tgtEl>
                                          <p:spTgt spid="18"/>
                                        </p:tgtEl>
                                        <p:attrNameLst>
                                          <p:attrName>r</p:attrName>
                                        </p:attrNameLst>
                                      </p:cBhvr>
                                    </p:animRot>
                                    <p:animRot by="240000">
                                      <p:cBhvr>
                                        <p:cTn id="46" dur="200" fill="hold">
                                          <p:stCondLst>
                                            <p:cond delay="400"/>
                                          </p:stCondLst>
                                        </p:cTn>
                                        <p:tgtEl>
                                          <p:spTgt spid="18"/>
                                        </p:tgtEl>
                                        <p:attrNameLst>
                                          <p:attrName>r</p:attrName>
                                        </p:attrNameLst>
                                      </p:cBhvr>
                                    </p:animRot>
                                    <p:animRot by="-240000">
                                      <p:cBhvr>
                                        <p:cTn id="47" dur="200" fill="hold">
                                          <p:stCondLst>
                                            <p:cond delay="600"/>
                                          </p:stCondLst>
                                        </p:cTn>
                                        <p:tgtEl>
                                          <p:spTgt spid="18"/>
                                        </p:tgtEl>
                                        <p:attrNameLst>
                                          <p:attrName>r</p:attrName>
                                        </p:attrNameLst>
                                      </p:cBhvr>
                                    </p:animRot>
                                    <p:animRot by="120000">
                                      <p:cBhvr>
                                        <p:cTn id="48" dur="200" fill="hold">
                                          <p:stCondLst>
                                            <p:cond delay="800"/>
                                          </p:stCondLst>
                                        </p:cTn>
                                        <p:tgtEl>
                                          <p:spTgt spid="18"/>
                                        </p:tgtEl>
                                        <p:attrNameLst>
                                          <p:attrName>r</p:attrName>
                                        </p:attrNameLst>
                                      </p:cBhvr>
                                    </p:animRot>
                                  </p:childTnLst>
                                </p:cTn>
                              </p:par>
                            </p:childTnLst>
                          </p:cTn>
                        </p:par>
                        <p:par>
                          <p:cTn id="49" fill="hold">
                            <p:stCondLst>
                              <p:cond delay="1000"/>
                            </p:stCondLst>
                            <p:childTnLst>
                              <p:par>
                                <p:cTn id="50" presetID="10" presetClass="entr" presetSubtype="0" fill="hold" grpId="0" nodeType="after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500"/>
                                        <p:tgtEl>
                                          <p:spTgt spid="40"/>
                                        </p:tgtEl>
                                      </p:cBhvr>
                                    </p:animEffect>
                                  </p:child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43"/>
                    </p:tgtEl>
                  </p:cond>
                </p:stCondLst>
                <p:endSync evt="end" delay="0">
                  <p:rtn val="all"/>
                </p:endSync>
                <p:childTnLst>
                  <p:par>
                    <p:cTn id="54" fill="hold">
                      <p:stCondLst>
                        <p:cond delay="0"/>
                      </p:stCondLst>
                      <p:childTnLst>
                        <p:par>
                          <p:cTn id="55" fill="hold">
                            <p:stCondLst>
                              <p:cond delay="0"/>
                            </p:stCondLst>
                            <p:childTnLst>
                              <p:par>
                                <p:cTn id="56" presetID="32" presetClass="emph" presetSubtype="0" fill="hold" grpId="0" nodeType="clickEffect">
                                  <p:stCondLst>
                                    <p:cond delay="0"/>
                                  </p:stCondLst>
                                  <p:childTnLst>
                                    <p:animRot by="120000">
                                      <p:cBhvr>
                                        <p:cTn id="57" dur="100" fill="hold">
                                          <p:stCondLst>
                                            <p:cond delay="0"/>
                                          </p:stCondLst>
                                        </p:cTn>
                                        <p:tgtEl>
                                          <p:spTgt spid="43"/>
                                        </p:tgtEl>
                                        <p:attrNameLst>
                                          <p:attrName>r</p:attrName>
                                        </p:attrNameLst>
                                      </p:cBhvr>
                                    </p:animRot>
                                    <p:animRot by="-240000">
                                      <p:cBhvr>
                                        <p:cTn id="58" dur="200" fill="hold">
                                          <p:stCondLst>
                                            <p:cond delay="200"/>
                                          </p:stCondLst>
                                        </p:cTn>
                                        <p:tgtEl>
                                          <p:spTgt spid="43"/>
                                        </p:tgtEl>
                                        <p:attrNameLst>
                                          <p:attrName>r</p:attrName>
                                        </p:attrNameLst>
                                      </p:cBhvr>
                                    </p:animRot>
                                    <p:animRot by="240000">
                                      <p:cBhvr>
                                        <p:cTn id="59" dur="200" fill="hold">
                                          <p:stCondLst>
                                            <p:cond delay="400"/>
                                          </p:stCondLst>
                                        </p:cTn>
                                        <p:tgtEl>
                                          <p:spTgt spid="43"/>
                                        </p:tgtEl>
                                        <p:attrNameLst>
                                          <p:attrName>r</p:attrName>
                                        </p:attrNameLst>
                                      </p:cBhvr>
                                    </p:animRot>
                                    <p:animRot by="-240000">
                                      <p:cBhvr>
                                        <p:cTn id="60" dur="200" fill="hold">
                                          <p:stCondLst>
                                            <p:cond delay="600"/>
                                          </p:stCondLst>
                                        </p:cTn>
                                        <p:tgtEl>
                                          <p:spTgt spid="43"/>
                                        </p:tgtEl>
                                        <p:attrNameLst>
                                          <p:attrName>r</p:attrName>
                                        </p:attrNameLst>
                                      </p:cBhvr>
                                    </p:animRot>
                                    <p:animRot by="120000">
                                      <p:cBhvr>
                                        <p:cTn id="61" dur="200" fill="hold">
                                          <p:stCondLst>
                                            <p:cond delay="800"/>
                                          </p:stCondLst>
                                        </p:cTn>
                                        <p:tgtEl>
                                          <p:spTgt spid="43"/>
                                        </p:tgtEl>
                                        <p:attrNameLst>
                                          <p:attrName>r</p:attrName>
                                        </p:attrNameLst>
                                      </p:cBhvr>
                                    </p:animRo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500"/>
                                        <p:tgtEl>
                                          <p:spTgt spid="42"/>
                                        </p:tgtEl>
                                      </p:cBhvr>
                                    </p:animEffect>
                                  </p:childTnLst>
                                </p:cTn>
                              </p:par>
                            </p:childTnLst>
                          </p:cTn>
                        </p:par>
                      </p:childTnLst>
                    </p:cTn>
                  </p:par>
                </p:childTnLst>
              </p:cTn>
              <p:nextCondLst>
                <p:cond evt="onClick" delay="0">
                  <p:tgtEl>
                    <p:spTgt spid="43"/>
                  </p:tgtEl>
                </p:cond>
              </p:nextCondLst>
            </p:seq>
            <p:seq concurrent="1" nextAc="seek">
              <p:cTn id="66" restart="whenNotActive" fill="hold" evtFilter="cancelBubble" nodeType="interactiveSeq">
                <p:stCondLst>
                  <p:cond evt="onClick" delay="0">
                    <p:tgtEl>
                      <p:spTgt spid="44"/>
                    </p:tgtEl>
                  </p:cond>
                </p:stCondLst>
                <p:endSync evt="end" delay="0">
                  <p:rtn val="all"/>
                </p:endSync>
                <p:childTnLst>
                  <p:par>
                    <p:cTn id="67" fill="hold">
                      <p:stCondLst>
                        <p:cond delay="0"/>
                      </p:stCondLst>
                      <p:childTnLst>
                        <p:par>
                          <p:cTn id="68" fill="hold">
                            <p:stCondLst>
                              <p:cond delay="0"/>
                            </p:stCondLst>
                            <p:childTnLst>
                              <p:par>
                                <p:cTn id="69" presetID="32" presetClass="emph" presetSubtype="0" fill="hold" grpId="0" nodeType="clickEffect">
                                  <p:stCondLst>
                                    <p:cond delay="0"/>
                                  </p:stCondLst>
                                  <p:childTnLst>
                                    <p:animRot by="120000">
                                      <p:cBhvr>
                                        <p:cTn id="70" dur="100" fill="hold">
                                          <p:stCondLst>
                                            <p:cond delay="0"/>
                                          </p:stCondLst>
                                        </p:cTn>
                                        <p:tgtEl>
                                          <p:spTgt spid="44"/>
                                        </p:tgtEl>
                                        <p:attrNameLst>
                                          <p:attrName>r</p:attrName>
                                        </p:attrNameLst>
                                      </p:cBhvr>
                                    </p:animRot>
                                    <p:animRot by="-240000">
                                      <p:cBhvr>
                                        <p:cTn id="71" dur="200" fill="hold">
                                          <p:stCondLst>
                                            <p:cond delay="200"/>
                                          </p:stCondLst>
                                        </p:cTn>
                                        <p:tgtEl>
                                          <p:spTgt spid="44"/>
                                        </p:tgtEl>
                                        <p:attrNameLst>
                                          <p:attrName>r</p:attrName>
                                        </p:attrNameLst>
                                      </p:cBhvr>
                                    </p:animRot>
                                    <p:animRot by="240000">
                                      <p:cBhvr>
                                        <p:cTn id="72" dur="200" fill="hold">
                                          <p:stCondLst>
                                            <p:cond delay="400"/>
                                          </p:stCondLst>
                                        </p:cTn>
                                        <p:tgtEl>
                                          <p:spTgt spid="44"/>
                                        </p:tgtEl>
                                        <p:attrNameLst>
                                          <p:attrName>r</p:attrName>
                                        </p:attrNameLst>
                                      </p:cBhvr>
                                    </p:animRot>
                                    <p:animRot by="-240000">
                                      <p:cBhvr>
                                        <p:cTn id="73" dur="200" fill="hold">
                                          <p:stCondLst>
                                            <p:cond delay="600"/>
                                          </p:stCondLst>
                                        </p:cTn>
                                        <p:tgtEl>
                                          <p:spTgt spid="44"/>
                                        </p:tgtEl>
                                        <p:attrNameLst>
                                          <p:attrName>r</p:attrName>
                                        </p:attrNameLst>
                                      </p:cBhvr>
                                    </p:animRot>
                                    <p:animRot by="120000">
                                      <p:cBhvr>
                                        <p:cTn id="74" dur="200" fill="hold">
                                          <p:stCondLst>
                                            <p:cond delay="800"/>
                                          </p:stCondLst>
                                        </p:cTn>
                                        <p:tgtEl>
                                          <p:spTgt spid="44"/>
                                        </p:tgtEl>
                                        <p:attrNameLst>
                                          <p:attrName>r</p:attrName>
                                        </p:attrNameLst>
                                      </p:cBhvr>
                                    </p:animRot>
                                  </p:childTnLst>
                                </p:cTn>
                              </p:par>
                            </p:childTnLst>
                          </p:cTn>
                        </p:par>
                        <p:par>
                          <p:cTn id="75" fill="hold">
                            <p:stCondLst>
                              <p:cond delay="1000"/>
                            </p:stCondLst>
                            <p:childTnLst>
                              <p:par>
                                <p:cTn id="76" presetID="10" presetClass="entr" presetSubtype="0" fill="hold" grpId="0" nodeType="after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fade">
                                      <p:cBhvr>
                                        <p:cTn id="78" dur="500"/>
                                        <p:tgtEl>
                                          <p:spTgt spid="41"/>
                                        </p:tgtEl>
                                      </p:cBhvr>
                                    </p:animEffect>
                                  </p:childTnLst>
                                </p:cTn>
                              </p:par>
                            </p:childTnLst>
                          </p:cTn>
                        </p:par>
                      </p:childTnLst>
                    </p:cTn>
                  </p:par>
                </p:childTnLst>
              </p:cTn>
              <p:nextCondLst>
                <p:cond evt="onClick" delay="0">
                  <p:tgtEl>
                    <p:spTgt spid="44"/>
                  </p:tgtEl>
                </p:cond>
              </p:nextCondLst>
            </p:seq>
            <p:seq concurrent="1" nextAc="seek">
              <p:cTn id="79" restart="whenNotActive" fill="hold" evtFilter="cancelBubble" nodeType="interactiveSeq">
                <p:stCondLst>
                  <p:cond evt="onClick" delay="0">
                    <p:tgtEl>
                      <p:spTgt spid="17"/>
                    </p:tgtEl>
                  </p:cond>
                </p:stCondLst>
                <p:endSync evt="end" delay="0">
                  <p:rtn val="all"/>
                </p:endSync>
                <p:childTnLst>
                  <p:par>
                    <p:cTn id="80" fill="hold">
                      <p:stCondLst>
                        <p:cond delay="0"/>
                      </p:stCondLst>
                      <p:childTnLst>
                        <p:par>
                          <p:cTn id="81" fill="hold">
                            <p:stCondLst>
                              <p:cond delay="0"/>
                            </p:stCondLst>
                            <p:childTnLst>
                              <p:par>
                                <p:cTn id="82" presetID="32" presetClass="emph" presetSubtype="0" fill="hold" grpId="0" nodeType="clickEffect">
                                  <p:stCondLst>
                                    <p:cond delay="0"/>
                                  </p:stCondLst>
                                  <p:childTnLst>
                                    <p:animRot by="120000">
                                      <p:cBhvr>
                                        <p:cTn id="83" dur="100" fill="hold">
                                          <p:stCondLst>
                                            <p:cond delay="0"/>
                                          </p:stCondLst>
                                        </p:cTn>
                                        <p:tgtEl>
                                          <p:spTgt spid="17"/>
                                        </p:tgtEl>
                                        <p:attrNameLst>
                                          <p:attrName>r</p:attrName>
                                        </p:attrNameLst>
                                      </p:cBhvr>
                                    </p:animRot>
                                    <p:animRot by="-240000">
                                      <p:cBhvr>
                                        <p:cTn id="84" dur="200" fill="hold">
                                          <p:stCondLst>
                                            <p:cond delay="200"/>
                                          </p:stCondLst>
                                        </p:cTn>
                                        <p:tgtEl>
                                          <p:spTgt spid="17"/>
                                        </p:tgtEl>
                                        <p:attrNameLst>
                                          <p:attrName>r</p:attrName>
                                        </p:attrNameLst>
                                      </p:cBhvr>
                                    </p:animRot>
                                    <p:animRot by="240000">
                                      <p:cBhvr>
                                        <p:cTn id="85" dur="200" fill="hold">
                                          <p:stCondLst>
                                            <p:cond delay="400"/>
                                          </p:stCondLst>
                                        </p:cTn>
                                        <p:tgtEl>
                                          <p:spTgt spid="17"/>
                                        </p:tgtEl>
                                        <p:attrNameLst>
                                          <p:attrName>r</p:attrName>
                                        </p:attrNameLst>
                                      </p:cBhvr>
                                    </p:animRot>
                                    <p:animRot by="-240000">
                                      <p:cBhvr>
                                        <p:cTn id="86" dur="200" fill="hold">
                                          <p:stCondLst>
                                            <p:cond delay="600"/>
                                          </p:stCondLst>
                                        </p:cTn>
                                        <p:tgtEl>
                                          <p:spTgt spid="17"/>
                                        </p:tgtEl>
                                        <p:attrNameLst>
                                          <p:attrName>r</p:attrName>
                                        </p:attrNameLst>
                                      </p:cBhvr>
                                    </p:animRot>
                                    <p:animRot by="120000">
                                      <p:cBhvr>
                                        <p:cTn id="87" dur="200" fill="hold">
                                          <p:stCondLst>
                                            <p:cond delay="800"/>
                                          </p:stCondLst>
                                        </p:cTn>
                                        <p:tgtEl>
                                          <p:spTgt spid="17"/>
                                        </p:tgtEl>
                                        <p:attrNameLst>
                                          <p:attrName>r</p:attrName>
                                        </p:attrNameLst>
                                      </p:cBhvr>
                                    </p:animRot>
                                  </p:childTnLst>
                                </p:cTn>
                              </p:par>
                            </p:childTnLst>
                          </p:cTn>
                        </p:par>
                        <p:par>
                          <p:cTn id="88" fill="hold">
                            <p:stCondLst>
                              <p:cond delay="1000"/>
                            </p:stCondLst>
                            <p:childTnLst>
                              <p:par>
                                <p:cTn id="89" presetID="10" presetClass="entr" presetSubtype="0" fill="hold" grpId="0" nodeType="after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fade">
                                      <p:cBhvr>
                                        <p:cTn id="91" dur="500"/>
                                        <p:tgtEl>
                                          <p:spTgt spid="28"/>
                                        </p:tgtEl>
                                      </p:cBhvr>
                                    </p:animEffect>
                                  </p:childTnLst>
                                </p:cTn>
                              </p:par>
                            </p:childTnLst>
                          </p:cTn>
                        </p:par>
                      </p:childTnLst>
                    </p:cTn>
                  </p:par>
                </p:childTnLst>
              </p:cTn>
              <p:nextCondLst>
                <p:cond evt="onClick" delay="0">
                  <p:tgtEl>
                    <p:spTgt spid="17"/>
                  </p:tgtEl>
                </p:cond>
              </p:nextCondLst>
            </p:seq>
            <p:seq concurrent="1" nextAc="seek">
              <p:cTn id="92" restart="whenNotActive" fill="hold" evtFilter="cancelBubble" nodeType="interactiveSeq">
                <p:stCondLst>
                  <p:cond evt="onClick" delay="0">
                    <p:tgtEl>
                      <p:spTgt spid="19"/>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19"/>
                                        </p:tgtEl>
                                        <p:attrNameLst>
                                          <p:attrName>r</p:attrName>
                                        </p:attrNameLst>
                                      </p:cBhvr>
                                    </p:animRot>
                                    <p:animRot by="-240000">
                                      <p:cBhvr>
                                        <p:cTn id="97" dur="200" fill="hold">
                                          <p:stCondLst>
                                            <p:cond delay="200"/>
                                          </p:stCondLst>
                                        </p:cTn>
                                        <p:tgtEl>
                                          <p:spTgt spid="19"/>
                                        </p:tgtEl>
                                        <p:attrNameLst>
                                          <p:attrName>r</p:attrName>
                                        </p:attrNameLst>
                                      </p:cBhvr>
                                    </p:animRot>
                                    <p:animRot by="240000">
                                      <p:cBhvr>
                                        <p:cTn id="98" dur="200" fill="hold">
                                          <p:stCondLst>
                                            <p:cond delay="400"/>
                                          </p:stCondLst>
                                        </p:cTn>
                                        <p:tgtEl>
                                          <p:spTgt spid="19"/>
                                        </p:tgtEl>
                                        <p:attrNameLst>
                                          <p:attrName>r</p:attrName>
                                        </p:attrNameLst>
                                      </p:cBhvr>
                                    </p:animRot>
                                    <p:animRot by="-240000">
                                      <p:cBhvr>
                                        <p:cTn id="99" dur="200" fill="hold">
                                          <p:stCondLst>
                                            <p:cond delay="600"/>
                                          </p:stCondLst>
                                        </p:cTn>
                                        <p:tgtEl>
                                          <p:spTgt spid="19"/>
                                        </p:tgtEl>
                                        <p:attrNameLst>
                                          <p:attrName>r</p:attrName>
                                        </p:attrNameLst>
                                      </p:cBhvr>
                                    </p:animRot>
                                    <p:animRot by="120000">
                                      <p:cBhvr>
                                        <p:cTn id="100" dur="200" fill="hold">
                                          <p:stCondLst>
                                            <p:cond delay="800"/>
                                          </p:stCondLst>
                                        </p:cTn>
                                        <p:tgtEl>
                                          <p:spTgt spid="19"/>
                                        </p:tgtEl>
                                        <p:attrNameLst>
                                          <p:attrName>r</p:attrName>
                                        </p:attrNameLst>
                                      </p:cBhvr>
                                    </p:animRot>
                                  </p:childTnLst>
                                </p:cTn>
                              </p:par>
                            </p:childTnLst>
                          </p:cTn>
                        </p:par>
                        <p:par>
                          <p:cTn id="101" fill="hold">
                            <p:stCondLst>
                              <p:cond delay="1000"/>
                            </p:stCondLst>
                            <p:childTnLst>
                              <p:par>
                                <p:cTn id="102" presetID="10" presetClass="entr" presetSubtype="0" fill="hold" grpId="0" nodeType="afterEffect">
                                  <p:stCondLst>
                                    <p:cond delay="0"/>
                                  </p:stCondLst>
                                  <p:childTnLst>
                                    <p:set>
                                      <p:cBhvr>
                                        <p:cTn id="103" dur="1" fill="hold">
                                          <p:stCondLst>
                                            <p:cond delay="0"/>
                                          </p:stCondLst>
                                        </p:cTn>
                                        <p:tgtEl>
                                          <p:spTgt spid="27"/>
                                        </p:tgtEl>
                                        <p:attrNameLst>
                                          <p:attrName>style.visibility</p:attrName>
                                        </p:attrNameLst>
                                      </p:cBhvr>
                                      <p:to>
                                        <p:strVal val="visible"/>
                                      </p:to>
                                    </p:set>
                                    <p:animEffect transition="in" filter="fade">
                                      <p:cBhvr>
                                        <p:cTn id="104" dur="500"/>
                                        <p:tgtEl>
                                          <p:spTgt spid="27"/>
                                        </p:tgtEl>
                                      </p:cBhvr>
                                    </p:animEffect>
                                  </p:childTnLst>
                                </p:cTn>
                              </p:par>
                            </p:childTnLst>
                          </p:cTn>
                        </p:par>
                      </p:childTnLst>
                    </p:cTn>
                  </p:par>
                </p:childTnLst>
              </p:cTn>
              <p:nextCondLst>
                <p:cond evt="onClick" delay="0">
                  <p:tgtEl>
                    <p:spTgt spid="19"/>
                  </p:tgtEl>
                </p:cond>
              </p:nextCondLst>
            </p:seq>
            <p:seq concurrent="1" nextAc="seek">
              <p:cTn id="105" restart="whenNotActive" fill="hold" evtFilter="cancelBubble" nodeType="interactiveSeq">
                <p:stCondLst>
                  <p:cond evt="onClick" delay="0">
                    <p:tgtEl>
                      <p:spTgt spid="16"/>
                    </p:tgtEl>
                  </p:cond>
                </p:stCondLst>
                <p:endSync evt="end" delay="0">
                  <p:rtn val="all"/>
                </p:endSync>
                <p:childTnLst>
                  <p:par>
                    <p:cTn id="106" fill="hold">
                      <p:stCondLst>
                        <p:cond delay="0"/>
                      </p:stCondLst>
                      <p:childTnLst>
                        <p:par>
                          <p:cTn id="107" fill="hold">
                            <p:stCondLst>
                              <p:cond delay="0"/>
                            </p:stCondLst>
                            <p:childTnLst>
                              <p:par>
                                <p:cTn id="108" presetID="32" presetClass="emph" presetSubtype="0" fill="hold" grpId="0" nodeType="clickEffect">
                                  <p:stCondLst>
                                    <p:cond delay="0"/>
                                  </p:stCondLst>
                                  <p:childTnLst>
                                    <p:animRot by="120000">
                                      <p:cBhvr>
                                        <p:cTn id="109" dur="100" fill="hold">
                                          <p:stCondLst>
                                            <p:cond delay="0"/>
                                          </p:stCondLst>
                                        </p:cTn>
                                        <p:tgtEl>
                                          <p:spTgt spid="16"/>
                                        </p:tgtEl>
                                        <p:attrNameLst>
                                          <p:attrName>r</p:attrName>
                                        </p:attrNameLst>
                                      </p:cBhvr>
                                    </p:animRot>
                                    <p:animRot by="-240000">
                                      <p:cBhvr>
                                        <p:cTn id="110" dur="200" fill="hold">
                                          <p:stCondLst>
                                            <p:cond delay="200"/>
                                          </p:stCondLst>
                                        </p:cTn>
                                        <p:tgtEl>
                                          <p:spTgt spid="16"/>
                                        </p:tgtEl>
                                        <p:attrNameLst>
                                          <p:attrName>r</p:attrName>
                                        </p:attrNameLst>
                                      </p:cBhvr>
                                    </p:animRot>
                                    <p:animRot by="240000">
                                      <p:cBhvr>
                                        <p:cTn id="111" dur="200" fill="hold">
                                          <p:stCondLst>
                                            <p:cond delay="400"/>
                                          </p:stCondLst>
                                        </p:cTn>
                                        <p:tgtEl>
                                          <p:spTgt spid="16"/>
                                        </p:tgtEl>
                                        <p:attrNameLst>
                                          <p:attrName>r</p:attrName>
                                        </p:attrNameLst>
                                      </p:cBhvr>
                                    </p:animRot>
                                    <p:animRot by="-240000">
                                      <p:cBhvr>
                                        <p:cTn id="112" dur="200" fill="hold">
                                          <p:stCondLst>
                                            <p:cond delay="600"/>
                                          </p:stCondLst>
                                        </p:cTn>
                                        <p:tgtEl>
                                          <p:spTgt spid="16"/>
                                        </p:tgtEl>
                                        <p:attrNameLst>
                                          <p:attrName>r</p:attrName>
                                        </p:attrNameLst>
                                      </p:cBhvr>
                                    </p:animRot>
                                    <p:animRot by="120000">
                                      <p:cBhvr>
                                        <p:cTn id="113" dur="200" fill="hold">
                                          <p:stCondLst>
                                            <p:cond delay="800"/>
                                          </p:stCondLst>
                                        </p:cTn>
                                        <p:tgtEl>
                                          <p:spTgt spid="16"/>
                                        </p:tgtEl>
                                        <p:attrNameLst>
                                          <p:attrName>r</p:attrName>
                                        </p:attrNameLst>
                                      </p:cBhvr>
                                    </p:animRot>
                                  </p:childTnLst>
                                </p:cTn>
                              </p:par>
                            </p:childTnLst>
                          </p:cTn>
                        </p:par>
                        <p:par>
                          <p:cTn id="114" fill="hold">
                            <p:stCondLst>
                              <p:cond delay="1000"/>
                            </p:stCondLst>
                            <p:childTnLst>
                              <p:par>
                                <p:cTn id="115" presetID="10" presetClass="entr" presetSubtype="0" fill="hold" grpId="0" nodeType="afterEffect">
                                  <p:stCondLst>
                                    <p:cond delay="0"/>
                                  </p:stCondLst>
                                  <p:childTnLst>
                                    <p:set>
                                      <p:cBhvr>
                                        <p:cTn id="116" dur="1" fill="hold">
                                          <p:stCondLst>
                                            <p:cond delay="0"/>
                                          </p:stCondLst>
                                        </p:cTn>
                                        <p:tgtEl>
                                          <p:spTgt spid="26"/>
                                        </p:tgtEl>
                                        <p:attrNameLst>
                                          <p:attrName>style.visibility</p:attrName>
                                        </p:attrNameLst>
                                      </p:cBhvr>
                                      <p:to>
                                        <p:strVal val="visible"/>
                                      </p:to>
                                    </p:set>
                                    <p:animEffect transition="in" filter="fade">
                                      <p:cBhvr>
                                        <p:cTn id="117" dur="500"/>
                                        <p:tgtEl>
                                          <p:spTgt spid="26"/>
                                        </p:tgtEl>
                                      </p:cBhvr>
                                    </p:animEffect>
                                  </p:childTnLst>
                                </p:cTn>
                              </p:par>
                            </p:childTnLst>
                          </p:cTn>
                        </p:par>
                      </p:childTnLst>
                    </p:cTn>
                  </p:par>
                </p:childTnLst>
              </p:cTn>
              <p:nextCondLst>
                <p:cond evt="onClick" delay="0">
                  <p:tgtEl>
                    <p:spTgt spid="16"/>
                  </p:tgtEl>
                </p:cond>
              </p:nextCondLst>
            </p:seq>
            <p:seq concurrent="1" nextAc="seek">
              <p:cTn id="118" restart="whenNotActive" fill="hold" evtFilter="cancelBubble" nodeType="interactiveSeq">
                <p:stCondLst>
                  <p:cond evt="onClick" delay="0">
                    <p:tgtEl>
                      <p:spTgt spid="21"/>
                    </p:tgtEl>
                  </p:cond>
                </p:stCondLst>
                <p:endSync evt="end" delay="0">
                  <p:rtn val="all"/>
                </p:endSync>
                <p:childTnLst>
                  <p:par>
                    <p:cTn id="119" fill="hold">
                      <p:stCondLst>
                        <p:cond delay="0"/>
                      </p:stCondLst>
                      <p:childTnLst>
                        <p:par>
                          <p:cTn id="120" fill="hold">
                            <p:stCondLst>
                              <p:cond delay="0"/>
                            </p:stCondLst>
                            <p:childTnLst>
                              <p:par>
                                <p:cTn id="121" presetID="32" presetClass="emph" presetSubtype="0" fill="hold" grpId="0" nodeType="clickEffect">
                                  <p:stCondLst>
                                    <p:cond delay="0"/>
                                  </p:stCondLst>
                                  <p:childTnLst>
                                    <p:animRot by="120000">
                                      <p:cBhvr>
                                        <p:cTn id="122" dur="100" fill="hold">
                                          <p:stCondLst>
                                            <p:cond delay="0"/>
                                          </p:stCondLst>
                                        </p:cTn>
                                        <p:tgtEl>
                                          <p:spTgt spid="21"/>
                                        </p:tgtEl>
                                        <p:attrNameLst>
                                          <p:attrName>r</p:attrName>
                                        </p:attrNameLst>
                                      </p:cBhvr>
                                    </p:animRot>
                                    <p:animRot by="-240000">
                                      <p:cBhvr>
                                        <p:cTn id="123" dur="200" fill="hold">
                                          <p:stCondLst>
                                            <p:cond delay="200"/>
                                          </p:stCondLst>
                                        </p:cTn>
                                        <p:tgtEl>
                                          <p:spTgt spid="21"/>
                                        </p:tgtEl>
                                        <p:attrNameLst>
                                          <p:attrName>r</p:attrName>
                                        </p:attrNameLst>
                                      </p:cBhvr>
                                    </p:animRot>
                                    <p:animRot by="240000">
                                      <p:cBhvr>
                                        <p:cTn id="124" dur="200" fill="hold">
                                          <p:stCondLst>
                                            <p:cond delay="400"/>
                                          </p:stCondLst>
                                        </p:cTn>
                                        <p:tgtEl>
                                          <p:spTgt spid="21"/>
                                        </p:tgtEl>
                                        <p:attrNameLst>
                                          <p:attrName>r</p:attrName>
                                        </p:attrNameLst>
                                      </p:cBhvr>
                                    </p:animRot>
                                    <p:animRot by="-240000">
                                      <p:cBhvr>
                                        <p:cTn id="125" dur="200" fill="hold">
                                          <p:stCondLst>
                                            <p:cond delay="600"/>
                                          </p:stCondLst>
                                        </p:cTn>
                                        <p:tgtEl>
                                          <p:spTgt spid="21"/>
                                        </p:tgtEl>
                                        <p:attrNameLst>
                                          <p:attrName>r</p:attrName>
                                        </p:attrNameLst>
                                      </p:cBhvr>
                                    </p:animRot>
                                    <p:animRot by="120000">
                                      <p:cBhvr>
                                        <p:cTn id="126" dur="200" fill="hold">
                                          <p:stCondLst>
                                            <p:cond delay="800"/>
                                          </p:stCondLst>
                                        </p:cTn>
                                        <p:tgtEl>
                                          <p:spTgt spid="21"/>
                                        </p:tgtEl>
                                        <p:attrNameLst>
                                          <p:attrName>r</p:attrName>
                                        </p:attrNameLst>
                                      </p:cBhvr>
                                    </p:animRot>
                                  </p:childTnLst>
                                </p:cTn>
                              </p:par>
                            </p:childTnLst>
                          </p:cTn>
                        </p:par>
                        <p:par>
                          <p:cTn id="127" fill="hold">
                            <p:stCondLst>
                              <p:cond delay="1000"/>
                            </p:stCondLst>
                            <p:childTnLst>
                              <p:par>
                                <p:cTn id="128" presetID="10" presetClass="entr" presetSubtype="0" fill="hold" grpId="0" nodeType="afterEffect">
                                  <p:stCondLst>
                                    <p:cond delay="0"/>
                                  </p:stCondLst>
                                  <p:childTnLst>
                                    <p:set>
                                      <p:cBhvr>
                                        <p:cTn id="129" dur="1" fill="hold">
                                          <p:stCondLst>
                                            <p:cond delay="0"/>
                                          </p:stCondLst>
                                        </p:cTn>
                                        <p:tgtEl>
                                          <p:spTgt spid="25"/>
                                        </p:tgtEl>
                                        <p:attrNameLst>
                                          <p:attrName>style.visibility</p:attrName>
                                        </p:attrNameLst>
                                      </p:cBhvr>
                                      <p:to>
                                        <p:strVal val="visible"/>
                                      </p:to>
                                    </p:set>
                                    <p:animEffect transition="in" filter="fade">
                                      <p:cBhvr>
                                        <p:cTn id="130" dur="500"/>
                                        <p:tgtEl>
                                          <p:spTgt spid="25"/>
                                        </p:tgtEl>
                                      </p:cBhvr>
                                    </p:animEffect>
                                  </p:childTnLst>
                                </p:cTn>
                              </p:par>
                            </p:childTnLst>
                          </p:cTn>
                        </p:par>
                      </p:childTnLst>
                    </p:cTn>
                  </p:par>
                </p:childTnLst>
              </p:cTn>
              <p:nextCondLst>
                <p:cond evt="onClick" delay="0">
                  <p:tgtEl>
                    <p:spTgt spid="21"/>
                  </p:tgtEl>
                </p:cond>
              </p:nextCondLst>
            </p:seq>
          </p:childTnLst>
        </p:cTn>
      </p:par>
    </p:tnLst>
    <p:bldLst>
      <p:bldP spid="14" grpId="0"/>
      <p:bldP spid="16" grpId="0" animBg="1"/>
      <p:bldP spid="17" grpId="0" animBg="1"/>
      <p:bldP spid="18" grpId="0" animBg="1"/>
      <p:bldP spid="19" grpId="0" animBg="1"/>
      <p:bldP spid="20" grpId="0" animBg="1"/>
      <p:bldP spid="21" grpId="0" animBg="1"/>
      <p:bldP spid="22" grpId="0" animBg="1"/>
      <p:bldP spid="23" grpId="0" animBg="1"/>
      <p:bldP spid="24" grpId="0"/>
      <p:bldP spid="25" grpId="0"/>
      <p:bldP spid="26" grpId="0"/>
      <p:bldP spid="27" grpId="0"/>
      <p:bldP spid="28" grpId="0"/>
      <p:bldP spid="29" grpId="0"/>
      <p:bldP spid="40" grpId="0"/>
      <p:bldP spid="41" grpId="0"/>
      <p:bldP spid="42" grpId="0"/>
      <p:bldP spid="43"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uyện gì xảy ra nếu như ta nhìn liên tục vào Mặt Trờ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8519" y="304800"/>
            <a:ext cx="7769493" cy="485593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4328319" y="5562600"/>
            <a:ext cx="282633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2060"/>
                </a:solidFill>
                <a:latin typeface="Arial-Rounded" pitchFamily="34" charset="0"/>
                <a:ea typeface="Arial-Rounded" pitchFamily="34" charset="0"/>
                <a:cs typeface="Arial-Rounded" pitchFamily="34" charset="0"/>
              </a:rPr>
              <a:t>chói lọi</a:t>
            </a:r>
          </a:p>
        </p:txBody>
      </p:sp>
    </p:spTree>
    <p:extLst>
      <p:ext uri="{BB962C8B-B14F-4D97-AF65-F5344CB8AC3E}">
        <p14:creationId xmlns:p14="http://schemas.microsoft.com/office/powerpoint/2010/main" val="332282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78973" y="4572000"/>
            <a:ext cx="3200400"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2060"/>
                </a:solidFill>
                <a:latin typeface="Arial-Rounded" pitchFamily="34" charset="0"/>
                <a:ea typeface="Arial-Rounded" pitchFamily="34" charset="0"/>
                <a:cs typeface="Arial-Rounded" pitchFamily="34" charset="0"/>
              </a:rPr>
              <a:t>cày cấy</a:t>
            </a:r>
          </a:p>
        </p:txBody>
      </p:sp>
      <p:pic>
        <p:nvPicPr>
          <p:cNvPr id="2050" name="Picture 2" descr="Mùa cày cấy - Báo Tây Ninh On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1919" y="1981200"/>
            <a:ext cx="5297382" cy="31839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ày Ruộng - Cuộc Sống Của Người Nông Dân | Tây Bắc Quê Hương Tôi - YouTu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623" y="382093"/>
            <a:ext cx="5687658" cy="3199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02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672467" y="5562600"/>
            <a:ext cx="4138041"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002060"/>
                </a:solidFill>
                <a:latin typeface="Arial-Rounded" pitchFamily="34" charset="0"/>
                <a:ea typeface="Arial-Rounded" pitchFamily="34" charset="0"/>
                <a:cs typeface="Arial-Rounded" pitchFamily="34" charset="0"/>
              </a:rPr>
              <a:t>lom</a:t>
            </a:r>
            <a:r>
              <a:rPr lang="en-US" sz="6600" dirty="0">
                <a:solidFill>
                  <a:srgbClr val="002060"/>
                </a:solidFill>
                <a:latin typeface="Arial-Rounded" pitchFamily="34" charset="0"/>
                <a:ea typeface="Arial-Rounded" pitchFamily="34" charset="0"/>
                <a:cs typeface="Arial-Rounded" pitchFamily="34" charset="0"/>
              </a:rPr>
              <a:t> </a:t>
            </a:r>
            <a:r>
              <a:rPr lang="en-US" sz="6600" dirty="0" err="1">
                <a:solidFill>
                  <a:srgbClr val="002060"/>
                </a:solidFill>
                <a:latin typeface="Arial-Rounded" pitchFamily="34" charset="0"/>
                <a:ea typeface="Arial-Rounded" pitchFamily="34" charset="0"/>
                <a:cs typeface="Arial-Rounded" pitchFamily="34" charset="0"/>
              </a:rPr>
              <a:t>khom</a:t>
            </a:r>
            <a:endParaRPr lang="en-US" sz="6600" dirty="0">
              <a:solidFill>
                <a:srgbClr val="002060"/>
              </a:solidFill>
              <a:latin typeface="Arial-Rounded" pitchFamily="34" charset="0"/>
              <a:ea typeface="Arial-Rounded" pitchFamily="34" charset="0"/>
              <a:cs typeface="Arial-Rounded" pitchFamily="34" charset="0"/>
            </a:endParaRPr>
          </a:p>
        </p:txBody>
      </p:sp>
      <p:pic>
        <p:nvPicPr>
          <p:cNvPr id="3074" name="Picture 2" descr="Bạn muốn làm nghề gì: Làm farm - AUSTRALIA I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21" y="1219200"/>
            <a:ext cx="6433951" cy="3581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om khom | Đời thường - Streetlife | kaze1710 | Hội ảnh | XÓM NHIẾP Ả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1680" y="1219201"/>
            <a:ext cx="5350381"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89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ơi lội và những điều kiện thuận lợi giúp bộ môn này có tiềm năng phát  triển tại Việt Nam - shokz">
            <a:extLst>
              <a:ext uri="{FF2B5EF4-FFF2-40B4-BE49-F238E27FC236}">
                <a16:creationId xmlns:a16="http://schemas.microsoft.com/office/drawing/2014/main" id="{7C7817D2-A5E7-FD57-CDA1-2CBD4BF5C6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7119" y="533400"/>
            <a:ext cx="7620000" cy="50196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B9F3203-BB38-DBD0-82CA-EBDD3DFECFC8}"/>
              </a:ext>
            </a:extLst>
          </p:cNvPr>
          <p:cNvSpPr txBox="1">
            <a:spLocks/>
          </p:cNvSpPr>
          <p:nvPr/>
        </p:nvSpPr>
        <p:spPr>
          <a:xfrm>
            <a:off x="4252119" y="5638800"/>
            <a:ext cx="4138041"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002060"/>
                </a:solidFill>
                <a:latin typeface="Arial-Rounded" pitchFamily="34" charset="0"/>
                <a:ea typeface="Arial-Rounded" pitchFamily="34" charset="0"/>
                <a:cs typeface="Arial-Rounded" pitchFamily="34" charset="0"/>
              </a:rPr>
              <a:t>bơi</a:t>
            </a:r>
            <a:r>
              <a:rPr lang="en-US" sz="6600" dirty="0">
                <a:solidFill>
                  <a:srgbClr val="002060"/>
                </a:solidFill>
                <a:latin typeface="Arial-Rounded" pitchFamily="34" charset="0"/>
                <a:ea typeface="Arial-Rounded" pitchFamily="34" charset="0"/>
                <a:cs typeface="Arial-Rounded" pitchFamily="34" charset="0"/>
              </a:rPr>
              <a:t> </a:t>
            </a:r>
            <a:r>
              <a:rPr lang="en-US" sz="6600" dirty="0" err="1">
                <a:solidFill>
                  <a:srgbClr val="002060"/>
                </a:solidFill>
                <a:latin typeface="Arial-Rounded" pitchFamily="34" charset="0"/>
                <a:ea typeface="Arial-Rounded" pitchFamily="34" charset="0"/>
                <a:cs typeface="Arial-Rounded" pitchFamily="34" charset="0"/>
              </a:rPr>
              <a:t>lội</a:t>
            </a:r>
            <a:endParaRPr lang="en-US" sz="6600" dirty="0">
              <a:solidFill>
                <a:srgbClr val="00206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71790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ẻ bình yên tuyệt đẹp chỉ có ở ngõ hẻm Hội An">
            <a:extLst>
              <a:ext uri="{FF2B5EF4-FFF2-40B4-BE49-F238E27FC236}">
                <a16:creationId xmlns:a16="http://schemas.microsoft.com/office/drawing/2014/main" id="{5772F44D-C5D4-BE3A-2032-B6273EF1AA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8519" y="457200"/>
            <a:ext cx="7620000" cy="508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9BB2816-D8EA-794A-0BBE-1A44F967E7BB}"/>
              </a:ext>
            </a:extLst>
          </p:cNvPr>
          <p:cNvSpPr txBox="1">
            <a:spLocks/>
          </p:cNvSpPr>
          <p:nvPr/>
        </p:nvSpPr>
        <p:spPr>
          <a:xfrm>
            <a:off x="4252119" y="5638800"/>
            <a:ext cx="4138041"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002060"/>
                </a:solidFill>
                <a:latin typeface="Arial-Rounded" pitchFamily="34" charset="0"/>
                <a:ea typeface="Arial-Rounded" pitchFamily="34" charset="0"/>
                <a:cs typeface="Arial-Rounded" pitchFamily="34" charset="0"/>
              </a:rPr>
              <a:t>ngõ</a:t>
            </a:r>
            <a:r>
              <a:rPr lang="en-US" sz="6600" dirty="0">
                <a:solidFill>
                  <a:srgbClr val="002060"/>
                </a:solidFill>
                <a:latin typeface="Arial-Rounded" pitchFamily="34" charset="0"/>
                <a:ea typeface="Arial-Rounded" pitchFamily="34" charset="0"/>
                <a:cs typeface="Arial-Rounded" pitchFamily="34" charset="0"/>
              </a:rPr>
              <a:t> </a:t>
            </a:r>
            <a:r>
              <a:rPr lang="en-US" sz="6600" dirty="0" err="1">
                <a:solidFill>
                  <a:srgbClr val="002060"/>
                </a:solidFill>
                <a:latin typeface="Arial-Rounded" pitchFamily="34" charset="0"/>
                <a:ea typeface="Arial-Rounded" pitchFamily="34" charset="0"/>
                <a:cs typeface="Arial-Rounded" pitchFamily="34" charset="0"/>
              </a:rPr>
              <a:t>hẻm</a:t>
            </a:r>
            <a:endParaRPr lang="en-US" sz="6600" dirty="0">
              <a:solidFill>
                <a:srgbClr val="00206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36910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1814</TotalTime>
  <Words>301</Words>
  <Application>Microsoft Macintosh PowerPoint</Application>
  <PresentationFormat>Custom</PresentationFormat>
  <Paragraphs>86</Paragraphs>
  <Slides>17</Slides>
  <Notes>9</Notes>
  <HiddenSlides>0</HiddenSlides>
  <MMClips>2</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17</vt:i4>
      </vt:variant>
    </vt:vector>
  </HeadingPairs>
  <TitlesOfParts>
    <vt:vector size="27" baseType="lpstr">
      <vt:lpstr>.VnArial</vt:lpstr>
      <vt:lpstr>Arial</vt:lpstr>
      <vt:lpstr>Arial Rounded MT Bold</vt:lpstr>
      <vt:lpstr>Arial-Rounded</vt:lpstr>
      <vt:lpstr>Calibri</vt:lpstr>
      <vt:lpstr>HP001 4 hàng</vt:lpstr>
      <vt:lpstr>Times New Roman</vt:lpstr>
      <vt:lpstr>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Microsoft Office User</cp:lastModifiedBy>
  <cp:revision>227</cp:revision>
  <dcterms:created xsi:type="dcterms:W3CDTF">2021-05-08T14:00:55Z</dcterms:created>
  <dcterms:modified xsi:type="dcterms:W3CDTF">2025-12-21T13:37:33Z</dcterms:modified>
</cp:coreProperties>
</file>