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2" r:id="rId4"/>
    <p:sldMasterId id="2147483694" r:id="rId5"/>
  </p:sldMasterIdLst>
  <p:notesMasterIdLst>
    <p:notesMasterId r:id="rId18"/>
  </p:notesMasterIdLst>
  <p:sldIdLst>
    <p:sldId id="592" r:id="rId6"/>
    <p:sldId id="377" r:id="rId7"/>
    <p:sldId id="376" r:id="rId8"/>
    <p:sldId id="323" r:id="rId9"/>
    <p:sldId id="295" r:id="rId10"/>
    <p:sldId id="296" r:id="rId11"/>
    <p:sldId id="324" r:id="rId12"/>
    <p:sldId id="325" r:id="rId13"/>
    <p:sldId id="326" r:id="rId14"/>
    <p:sldId id="327" r:id="rId15"/>
    <p:sldId id="308" r:id="rId16"/>
    <p:sldId id="340" r:id="rId1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F92"/>
    <a:srgbClr val="FADEB4"/>
    <a:srgbClr val="71DAFF"/>
    <a:srgbClr val="640021"/>
    <a:srgbClr val="FAE14C"/>
    <a:srgbClr val="FCC94A"/>
    <a:srgbClr val="FFD85D"/>
    <a:srgbClr val="FFD347"/>
    <a:srgbClr val="F55DB4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3" autoAdjust="0"/>
    <p:restoredTop sz="91074" autoAdjust="0"/>
  </p:normalViewPr>
  <p:slideViewPr>
    <p:cSldViewPr>
      <p:cViewPr varScale="1">
        <p:scale>
          <a:sx n="108" d="100"/>
          <a:sy n="108" d="100"/>
        </p:scale>
        <p:origin x="792" y="19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61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47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1122363"/>
            <a:ext cx="10337562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83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18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1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7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2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8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3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3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12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44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06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9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9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0365" y="987429"/>
            <a:ext cx="6156930" cy="4873625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19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9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7" y="365126"/>
            <a:ext cx="2622396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8" y="365126"/>
            <a:ext cx="771516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76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20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4583" y="992767"/>
            <a:ext cx="11332694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4572" y="3778833"/>
            <a:ext cx="11332694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01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5605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52" lvl="1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820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5320006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2"/>
            </a:lvl1pPr>
            <a:lvl2pPr marL="1216152" lvl="1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2128"/>
              </a:spcBef>
              <a:spcAft>
                <a:spcPts val="2128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27260" y="1536633"/>
            <a:ext cx="5320006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2"/>
            </a:lvl1pPr>
            <a:lvl2pPr marL="1216152" lvl="1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2128"/>
              </a:spcBef>
              <a:spcAft>
                <a:spcPts val="2128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818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958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4572" y="740800"/>
            <a:ext cx="3734738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4572" y="1852800"/>
            <a:ext cx="3734738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1pPr>
            <a:lvl2pPr marL="1216152" lvl="1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2128"/>
              </a:spcBef>
              <a:spcAft>
                <a:spcPts val="2128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42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2050" y="600200"/>
            <a:ext cx="8469395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646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80919" y="-167"/>
            <a:ext cx="608091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5605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52" lvl="1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06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4572" y="1474833"/>
            <a:ext cx="11332694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56057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52" lvl="1" indent="-422275" algn="ctr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88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76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89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1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4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61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6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40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46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5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26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89" y="508003"/>
            <a:ext cx="11602860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2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8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1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52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97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91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59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98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15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1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DA988E-2D1B-0063-7537-6F8E7E2949A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042" y="-17206"/>
            <a:ext cx="12235718" cy="6875206"/>
          </a:xfrm>
          <a:prstGeom prst="rect">
            <a:avLst/>
          </a:prstGeom>
        </p:spPr>
      </p:pic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928FA011-68F4-7FD6-2A5C-F8E32B03BDB1}"/>
              </a:ext>
            </a:extLst>
          </p:cNvPr>
          <p:cNvSpPr/>
          <p:nvPr userDrawn="1"/>
        </p:nvSpPr>
        <p:spPr>
          <a:xfrm>
            <a:off x="365919" y="304800"/>
            <a:ext cx="11506200" cy="617220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8043806-CB4A-B97F-D72C-258B003B850D}"/>
              </a:ext>
            </a:extLst>
          </p:cNvPr>
          <p:cNvSpPr txBox="1">
            <a:spLocks/>
          </p:cNvSpPr>
          <p:nvPr userDrawn="1"/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8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74E2AE4-8535-C569-1BBE-334D5EE6A7C7}"/>
              </a:ext>
            </a:extLst>
          </p:cNvPr>
          <p:cNvSpPr txBox="1">
            <a:spLocks/>
          </p:cNvSpPr>
          <p:nvPr userDrawn="1"/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029" indent="-228029" algn="l" defTabSz="912114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2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5EFC45D-64EC-BCD3-F1C9-B081D005F143}"/>
              </a:ext>
            </a:extLst>
          </p:cNvPr>
          <p:cNvSpPr txBox="1">
            <a:spLocks/>
          </p:cNvSpPr>
          <p:nvPr userDrawn="1"/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42ED677-E974-2603-714A-D79FD8A4AADF}"/>
              </a:ext>
            </a:extLst>
          </p:cNvPr>
          <p:cNvSpPr txBox="1">
            <a:spLocks/>
          </p:cNvSpPr>
          <p:nvPr userDrawn="1"/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FB45B9-B194-630D-81AF-BC39653B2F3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042" y="-17206"/>
            <a:ext cx="12235718" cy="6875206"/>
          </a:xfrm>
          <a:prstGeom prst="rect">
            <a:avLst/>
          </a:prstGeom>
        </p:spPr>
      </p:pic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0D2179F2-D0BA-078F-2FA2-8153432ACCF7}"/>
              </a:ext>
            </a:extLst>
          </p:cNvPr>
          <p:cNvSpPr/>
          <p:nvPr userDrawn="1"/>
        </p:nvSpPr>
        <p:spPr>
          <a:xfrm>
            <a:off x="365919" y="304800"/>
            <a:ext cx="11506200" cy="617220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26C68F5-96BA-985E-819B-D55B758E28C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304800"/>
            <a:ext cx="1314153" cy="131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0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0">
                <a:solidFill>
                  <a:schemeClr val="dk2"/>
                </a:solidFill>
              </a:defRPr>
            </a:lvl1pPr>
            <a:lvl2pPr lvl="1" algn="r">
              <a:buNone/>
              <a:defRPr sz="1330">
                <a:solidFill>
                  <a:schemeClr val="dk2"/>
                </a:solidFill>
              </a:defRPr>
            </a:lvl2pPr>
            <a:lvl3pPr lvl="2" algn="r">
              <a:buNone/>
              <a:defRPr sz="1330">
                <a:solidFill>
                  <a:schemeClr val="dk2"/>
                </a:solidFill>
              </a:defRPr>
            </a:lvl3pPr>
            <a:lvl4pPr lvl="3" algn="r">
              <a:buNone/>
              <a:defRPr sz="1330">
                <a:solidFill>
                  <a:schemeClr val="dk2"/>
                </a:solidFill>
              </a:defRPr>
            </a:lvl4pPr>
            <a:lvl5pPr lvl="4" algn="r">
              <a:buNone/>
              <a:defRPr sz="1330">
                <a:solidFill>
                  <a:schemeClr val="dk2"/>
                </a:solidFill>
              </a:defRPr>
            </a:lvl5pPr>
            <a:lvl6pPr lvl="5" algn="r">
              <a:buNone/>
              <a:defRPr sz="1330">
                <a:solidFill>
                  <a:schemeClr val="dk2"/>
                </a:solidFill>
              </a:defRPr>
            </a:lvl6pPr>
            <a:lvl7pPr lvl="6" algn="r">
              <a:buNone/>
              <a:defRPr sz="1330">
                <a:solidFill>
                  <a:schemeClr val="dk2"/>
                </a:solidFill>
              </a:defRPr>
            </a:lvl7pPr>
            <a:lvl8pPr lvl="7" algn="r">
              <a:buNone/>
              <a:defRPr sz="1330">
                <a:solidFill>
                  <a:schemeClr val="dk2"/>
                </a:solidFill>
              </a:defRPr>
            </a:lvl8pPr>
            <a:lvl9pPr lvl="8" algn="r">
              <a:buNone/>
              <a:defRPr sz="133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47B82E-9404-6A7D-92C8-5270D6CAE90A}"/>
              </a:ext>
            </a:extLst>
          </p:cNvPr>
          <p:cNvSpPr txBox="1">
            <a:spLocks/>
          </p:cNvSpPr>
          <p:nvPr userDrawn="1"/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A96DE-CBA8-E143-A866-21D34DE0C8D9}"/>
              </a:ext>
            </a:extLst>
          </p:cNvPr>
          <p:cNvSpPr txBox="1">
            <a:spLocks/>
          </p:cNvSpPr>
          <p:nvPr userDrawn="1"/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/>
              <a:t>Click to edit Master text styles</a:t>
            </a:r>
          </a:p>
          <a:p>
            <a:pPr marL="0" lvl="1"/>
            <a:r>
              <a:rPr lang="en-US" kern="0"/>
              <a:t>Second level</a:t>
            </a:r>
          </a:p>
          <a:p>
            <a:pPr marL="0" lvl="2"/>
            <a:r>
              <a:rPr lang="en-US" kern="0"/>
              <a:t>Third level</a:t>
            </a:r>
          </a:p>
          <a:p>
            <a:pPr marL="0" lvl="3"/>
            <a:r>
              <a:rPr lang="en-US" kern="0"/>
              <a:t>Fourth level</a:t>
            </a:r>
          </a:p>
          <a:p>
            <a:pPr marL="0" lvl="4"/>
            <a:r>
              <a:rPr lang="en-US" ker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A7125-2066-5A5A-927B-D2EEE7EE1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94EDA-B333-43D1-DEC7-0F71A5AD6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529C49-CCE7-5307-4A72-5A55C4939BF8}"/>
              </a:ext>
            </a:extLst>
          </p:cNvPr>
          <p:cNvSpPr txBox="1">
            <a:spLocks/>
          </p:cNvSpPr>
          <p:nvPr userDrawn="1"/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1CDF91-2E8C-CFE7-D9A2-FC63FAF8843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042" y="-17206"/>
            <a:ext cx="12235718" cy="6875206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247CD5D0-D71B-A9E8-9BD3-0670B1857926}"/>
              </a:ext>
            </a:extLst>
          </p:cNvPr>
          <p:cNvSpPr/>
          <p:nvPr userDrawn="1"/>
        </p:nvSpPr>
        <p:spPr>
          <a:xfrm>
            <a:off x="365919" y="304800"/>
            <a:ext cx="11506200" cy="617220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4BE5640-78C4-F4F7-3042-D8CD5A7680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304800"/>
            <a:ext cx="1314153" cy="131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66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5348B9-629C-577F-848D-FF5F284EE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C6DAE-71BE-2633-8399-4C30CABD0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EAF63-D239-9DD8-66C9-84637A762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C0236-6F28-A675-66A8-3154C2C4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4DEE8-8083-7A39-BE85-A63CD5070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AF70AE-D645-505C-B89B-9833D30577B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042" y="-17206"/>
            <a:ext cx="12235718" cy="6875206"/>
          </a:xfrm>
          <a:prstGeom prst="rect">
            <a:avLst/>
          </a:prstGeom>
        </p:spPr>
      </p:pic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DAAD62C3-1824-B826-53E7-E67625273B79}"/>
              </a:ext>
            </a:extLst>
          </p:cNvPr>
          <p:cNvSpPr/>
          <p:nvPr userDrawn="1"/>
        </p:nvSpPr>
        <p:spPr>
          <a:xfrm>
            <a:off x="365919" y="304800"/>
            <a:ext cx="11506200" cy="617220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A4661C7-F54A-1FEC-F7C6-D488CD6BBB9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304800"/>
            <a:ext cx="1314153" cy="131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7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3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15044" y="11863"/>
            <a:ext cx="12131750" cy="6829191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02049" y="497160"/>
            <a:ext cx="10299350" cy="6014509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58672" y="-261869"/>
            <a:ext cx="4596483" cy="4596483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899868" y="2739956"/>
            <a:ext cx="4719625" cy="4131428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24803" y="82002"/>
            <a:ext cx="3768610" cy="4596483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15705" y="1933186"/>
            <a:ext cx="3753514" cy="48497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81803" y="1698499"/>
            <a:ext cx="3118065" cy="581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92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31568" y="2595458"/>
            <a:ext cx="4938468" cy="1047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199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40: ÔN TẬP VÀ KỂ CHUYỆN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87834" y="4489788"/>
            <a:ext cx="4185876" cy="336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92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32919" y="304800"/>
            <a:ext cx="6608347" cy="7472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6152">
              <a:buClr>
                <a:srgbClr val="000000"/>
              </a:buClr>
            </a:pPr>
            <a:r>
              <a:rPr lang="en-US" sz="4256" b="1" kern="0" dirty="0" err="1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Hai</a:t>
            </a:r>
            <a:r>
              <a:rPr lang="en-US" sz="4256" b="1" kern="0" dirty="0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56" b="1" kern="0" dirty="0" err="1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lang="en-US" sz="4256" b="1" kern="0" dirty="0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56" b="1" kern="0" dirty="0" err="1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4256" b="1" kern="0" dirty="0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56" b="1" kern="0" dirty="0" err="1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4256" b="1" kern="0" dirty="0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4256" b="1" kern="0" dirty="0" err="1">
                <a:ln w="1905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gấu</a:t>
            </a:r>
            <a:endParaRPr lang="en-US" sz="4256" b="1" kern="0" dirty="0">
              <a:ln w="1905"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6901" y="925767"/>
            <a:ext cx="47801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8238" y="1130443"/>
            <a:ext cx="47801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(2)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" y="63242"/>
            <a:ext cx="2529170" cy="83199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5355" y="1226218"/>
            <a:ext cx="4036282" cy="2274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8239" y="1226218"/>
            <a:ext cx="4191925" cy="2274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35324" y="3846412"/>
            <a:ext cx="4076312" cy="23600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68239" y="3821138"/>
            <a:ext cx="4191925" cy="24011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05748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1000" r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E5F4E2-E933-686F-1368-89E2D408A1D8}"/>
              </a:ext>
            </a:extLst>
          </p:cNvPr>
          <p:cNvSpPr txBox="1"/>
          <p:nvPr/>
        </p:nvSpPr>
        <p:spPr>
          <a:xfrm>
            <a:off x="1432719" y="1066800"/>
            <a:ext cx="98298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b="1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u="sng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5400" b="1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endParaRPr lang="en-US" sz="4400" b="1" u="sng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huống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tĩnh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cách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thoát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khỏi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5486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15" y="166231"/>
            <a:ext cx="2209323" cy="39316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39" y="688957"/>
            <a:ext cx="2209323" cy="24390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78" y="1668396"/>
            <a:ext cx="8769445" cy="41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BD405B-4787-9C47-B629-6BFBE4EFD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00" y="-405719"/>
            <a:ext cx="9614359" cy="69086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608" y="2161512"/>
            <a:ext cx="4623287" cy="4623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21C5CD-0EB9-4A79-A6E0-304BE8DC0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919" y="1600200"/>
            <a:ext cx="7821846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58368"/>
            <a:ext cx="12161838" cy="15506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482" y="-158260"/>
            <a:ext cx="8769141" cy="667257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928696" y="943131"/>
            <a:ext cx="62667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defTabSz="912114"/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</a:t>
            </a:r>
            <a:r>
              <a:rPr lang="en-US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  <a:p>
            <a:pPr defTabSz="912114"/>
            <a:r>
              <a:rPr lang="vi-VN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Hai người bạn và con gấu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48887-1BE9-B14E-8510-E0C67B103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" y="3632202"/>
            <a:ext cx="5287641" cy="30488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6F5CE-D82C-8647-BA21-FF85C97681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69" y="3009566"/>
            <a:ext cx="4363949" cy="429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4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người bạn và con gấu - Two friends and the bear _ Tiếng Việt 1_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A39C861-E0DF-460E-A893-504094DF15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89" end="2927.3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221" y="30682"/>
            <a:ext cx="12174059" cy="681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5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61519" y="304800"/>
            <a:ext cx="6608347" cy="7472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6152">
              <a:buClr>
                <a:srgbClr val="000000"/>
              </a:buClr>
            </a:pPr>
            <a:r>
              <a:rPr lang="en-US" sz="4256" b="1" kern="0" dirty="0">
                <a:ln w="1905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Hai </a:t>
            </a:r>
            <a:r>
              <a:rPr lang="en-US" sz="4256" b="1" kern="0" dirty="0" err="1">
                <a:ln w="1905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lang="en-US" sz="4256" b="1" kern="0" dirty="0">
                <a:ln w="1905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56" b="1" kern="0" dirty="0" err="1">
                <a:ln w="1905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4256" b="1" kern="0" dirty="0">
                <a:ln w="1905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56" b="1" kern="0" dirty="0" err="1">
                <a:ln w="1905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4256" b="1" kern="0" dirty="0">
                <a:ln w="1905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4256" b="1" kern="0" dirty="0" err="1">
                <a:ln w="1905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gấu</a:t>
            </a:r>
            <a:endParaRPr lang="en-US" sz="4256" b="1" kern="0" dirty="0">
              <a:ln w="1905"/>
              <a:solidFill>
                <a:srgbClr val="002060"/>
              </a:solidFill>
              <a:latin typeface="Calibri" pitchFamily="34" charset="0"/>
              <a:ea typeface="AvantGarde" pitchFamily="2" charset="0"/>
              <a:cs typeface="Calibri" pitchFamily="34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6901" y="925767"/>
            <a:ext cx="47801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8238" y="1130443"/>
            <a:ext cx="47801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(2)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5355" y="1226218"/>
            <a:ext cx="4036282" cy="2274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8239" y="1226218"/>
            <a:ext cx="4191925" cy="2274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35324" y="3846412"/>
            <a:ext cx="4076312" cy="23600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68239" y="3821138"/>
            <a:ext cx="4191925" cy="24011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39B7C5E-44C0-0120-AC99-5B47C13EF5D8}"/>
              </a:ext>
            </a:extLst>
          </p:cNvPr>
          <p:cNvGrpSpPr/>
          <p:nvPr/>
        </p:nvGrpSpPr>
        <p:grpSpPr>
          <a:xfrm>
            <a:off x="0" y="152400"/>
            <a:ext cx="3109117" cy="941185"/>
            <a:chOff x="63500" y="1429216"/>
            <a:chExt cx="2337621" cy="705889"/>
          </a:xfrm>
        </p:grpSpPr>
        <p:sp>
          <p:nvSpPr>
            <p:cNvPr id="4" name="Rounded Rectangle 16">
              <a:extLst>
                <a:ext uri="{FF2B5EF4-FFF2-40B4-BE49-F238E27FC236}">
                  <a16:creationId xmlns:a16="http://schemas.microsoft.com/office/drawing/2014/main" id="{AF00D713-5F5C-7E2F-B1E6-02FE19E94108}"/>
                </a:ext>
              </a:extLst>
            </p:cNvPr>
            <p:cNvSpPr/>
            <p:nvPr/>
          </p:nvSpPr>
          <p:spPr>
            <a:xfrm>
              <a:off x="510495" y="1429216"/>
              <a:ext cx="1890626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chuyện</a:t>
              </a:r>
              <a:endPara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173B8C9-4F84-B567-CA3E-FC7341AF3AF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217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520" y="1524001"/>
            <a:ext cx="5826804" cy="403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866901" y="925767"/>
            <a:ext cx="364202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8238" y="1130443"/>
            <a:ext cx="40908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61519" y="457200"/>
            <a:ext cx="5370381" cy="747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4256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Hai người bạn đi đâu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634A2B-259D-ACA9-C899-0E15C074ED08}"/>
              </a:ext>
            </a:extLst>
          </p:cNvPr>
          <p:cNvSpPr/>
          <p:nvPr/>
        </p:nvSpPr>
        <p:spPr>
          <a:xfrm>
            <a:off x="6995319" y="2057400"/>
            <a:ext cx="4495800" cy="2976136"/>
          </a:xfrm>
          <a:prstGeom prst="rect">
            <a:avLst/>
          </a:prstGeom>
          <a:solidFill>
            <a:srgbClr val="C0E9FD">
              <a:alpha val="59000"/>
            </a:srgbClr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7200" i="1" dirty="0">
              <a:solidFill>
                <a:srgbClr val="84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66901" y="925767"/>
            <a:ext cx="364202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8238" y="1130443"/>
            <a:ext cx="40908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8119" y="457200"/>
            <a:ext cx="6617517" cy="747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4256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 làm gì khi thấy con gấu 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746919" y="1828800"/>
            <a:ext cx="5708955" cy="381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14670C-95CD-1610-8A40-A98481387F29}"/>
              </a:ext>
            </a:extLst>
          </p:cNvPr>
          <p:cNvSpPr/>
          <p:nvPr/>
        </p:nvSpPr>
        <p:spPr>
          <a:xfrm>
            <a:off x="6919119" y="1676400"/>
            <a:ext cx="4800600" cy="3705823"/>
          </a:xfrm>
          <a:prstGeom prst="rect">
            <a:avLst/>
          </a:prstGeom>
          <a:solidFill>
            <a:srgbClr val="C0E9FD">
              <a:alpha val="59000"/>
            </a:srgbClr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Chàng</a:t>
            </a:r>
            <a:r>
              <a:rPr lang="en-US" sz="40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béo</a:t>
            </a:r>
            <a:r>
              <a:rPr lang="en-US" sz="40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40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40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40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40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400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540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44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919" y="1828800"/>
            <a:ext cx="5038525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866901" y="925767"/>
            <a:ext cx="478016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(1)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2519" y="534955"/>
            <a:ext cx="5246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con gấu bỏ đi?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6390AD-3B19-E74E-7F01-80582D2E897C}"/>
              </a:ext>
            </a:extLst>
          </p:cNvPr>
          <p:cNvSpPr/>
          <p:nvPr/>
        </p:nvSpPr>
        <p:spPr>
          <a:xfrm>
            <a:off x="6157119" y="2514600"/>
            <a:ext cx="5410200" cy="2228495"/>
          </a:xfrm>
          <a:prstGeom prst="rect">
            <a:avLst/>
          </a:prstGeom>
          <a:solidFill>
            <a:srgbClr val="C0E9FD">
              <a:alpha val="59000"/>
            </a:srgbClr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béo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540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7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119" y="1600200"/>
            <a:ext cx="5162725" cy="3657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866901" y="925767"/>
            <a:ext cx="364202" cy="378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1862" kern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3499" y="363096"/>
            <a:ext cx="5535490" cy="747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4256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Họ đã nói gì với nhau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813FD6-ABE2-190E-BC1F-FFD83D8B95BE}"/>
              </a:ext>
            </a:extLst>
          </p:cNvPr>
          <p:cNvSpPr/>
          <p:nvPr/>
        </p:nvSpPr>
        <p:spPr>
          <a:xfrm>
            <a:off x="6080919" y="1600200"/>
            <a:ext cx="5410200" cy="4444486"/>
          </a:xfrm>
          <a:prstGeom prst="rect">
            <a:avLst/>
          </a:prstGeom>
          <a:solidFill>
            <a:srgbClr val="C0E9FD">
              <a:alpha val="59000"/>
            </a:srgbClr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béo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540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99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239</Words>
  <Application>Microsoft Macintosh PowerPoint</Application>
  <PresentationFormat>Custom</PresentationFormat>
  <Paragraphs>40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Arial Rounded MT Bold</vt:lpstr>
      <vt:lpstr>Arial-Rounded</vt:lpstr>
      <vt:lpstr>Calibri</vt:lpstr>
      <vt:lpstr>Calibri Light</vt:lpstr>
      <vt:lpstr>Lato</vt:lpstr>
      <vt:lpstr>Times New Roman</vt:lpstr>
      <vt:lpstr>Office Theme</vt:lpstr>
      <vt:lpstr>1_Office Theme</vt:lpstr>
      <vt:lpstr>Simple Light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Microsoft Office User</cp:lastModifiedBy>
  <cp:revision>227</cp:revision>
  <dcterms:created xsi:type="dcterms:W3CDTF">2021-05-08T14:00:55Z</dcterms:created>
  <dcterms:modified xsi:type="dcterms:W3CDTF">2025-12-21T13:38:12Z</dcterms:modified>
</cp:coreProperties>
</file>