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5" r:id="rId2"/>
    <p:sldMasterId id="2147483724" r:id="rId3"/>
    <p:sldMasterId id="2147483751" r:id="rId4"/>
    <p:sldMasterId id="2147483774" r:id="rId5"/>
    <p:sldMasterId id="2147483812" r:id="rId6"/>
  </p:sldMasterIdLst>
  <p:notesMasterIdLst>
    <p:notesMasterId r:id="rId22"/>
  </p:notesMasterIdLst>
  <p:sldIdLst>
    <p:sldId id="592" r:id="rId7"/>
    <p:sldId id="306" r:id="rId8"/>
    <p:sldId id="354" r:id="rId9"/>
    <p:sldId id="353" r:id="rId10"/>
    <p:sldId id="314" r:id="rId11"/>
    <p:sldId id="257" r:id="rId12"/>
    <p:sldId id="351" r:id="rId13"/>
    <p:sldId id="258" r:id="rId14"/>
    <p:sldId id="261" r:id="rId15"/>
    <p:sldId id="315" r:id="rId16"/>
    <p:sldId id="263" r:id="rId17"/>
    <p:sldId id="316" r:id="rId18"/>
    <p:sldId id="265" r:id="rId19"/>
    <p:sldId id="266" r:id="rId20"/>
    <p:sldId id="20075774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9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94267" autoAdjust="0"/>
  </p:normalViewPr>
  <p:slideViewPr>
    <p:cSldViewPr snapToGrid="0">
      <p:cViewPr varScale="1">
        <p:scale>
          <a:sx n="112" d="100"/>
          <a:sy n="112" d="100"/>
        </p:scale>
        <p:origin x="4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64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03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40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0"/>
            <a:ext cx="1448331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8" y="15433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9"/>
            <a:ext cx="116554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9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1160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5" y="-38686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5" y="1290835"/>
            <a:ext cx="6186529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2"/>
            <a:ext cx="4368800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30" y="4257204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5072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83967" y="2763034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83967" y="2229667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3869" y="2150100"/>
            <a:ext cx="1413600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83967" y="4639267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83967" y="4105900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6969" y="3969234"/>
            <a:ext cx="1413600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57367" y="2765851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57367" y="2232484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68134" y="2168085"/>
            <a:ext cx="1413600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75500" y="4644467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75500" y="4111085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403100" y="3998434"/>
            <a:ext cx="1359600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89033" y="5250832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967" y="-91137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923307" y="6277566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30047" y="107910"/>
            <a:ext cx="399720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70702" y="4592382"/>
            <a:ext cx="281621" cy="30102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419820" y="1813829"/>
            <a:ext cx="303447" cy="324403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13"/>
          <p:cNvSpPr/>
          <p:nvPr/>
        </p:nvSpPr>
        <p:spPr>
          <a:xfrm>
            <a:off x="127619" y="1687805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13"/>
          <p:cNvSpPr/>
          <p:nvPr/>
        </p:nvSpPr>
        <p:spPr>
          <a:xfrm>
            <a:off x="381620" y="5311444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13"/>
          <p:cNvSpPr/>
          <p:nvPr/>
        </p:nvSpPr>
        <p:spPr>
          <a:xfrm>
            <a:off x="245977" y="5588966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13"/>
          <p:cNvSpPr/>
          <p:nvPr/>
        </p:nvSpPr>
        <p:spPr>
          <a:xfrm>
            <a:off x="470641" y="550294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13"/>
          <p:cNvSpPr/>
          <p:nvPr/>
        </p:nvSpPr>
        <p:spPr>
          <a:xfrm>
            <a:off x="3561201" y="19809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13"/>
          <p:cNvSpPr/>
          <p:nvPr/>
        </p:nvSpPr>
        <p:spPr>
          <a:xfrm>
            <a:off x="-215391" y="3996391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13"/>
          <p:cNvSpPr/>
          <p:nvPr/>
        </p:nvSpPr>
        <p:spPr>
          <a:xfrm>
            <a:off x="139656" y="424447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13"/>
          <p:cNvSpPr/>
          <p:nvPr/>
        </p:nvSpPr>
        <p:spPr>
          <a:xfrm>
            <a:off x="3166037" y="-91125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13"/>
          <p:cNvSpPr/>
          <p:nvPr/>
        </p:nvSpPr>
        <p:spPr>
          <a:xfrm>
            <a:off x="2371321" y="19809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87838" y="4622363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70563" y="1544748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806207" y="1267228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70569" y="654867"/>
            <a:ext cx="106312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81542" y="1353252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90982" y="665810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30848" y="2688878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912527" y="261172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49420" y="6776394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80862" y="665810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1248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607411" y="5179830"/>
            <a:ext cx="1886323" cy="173470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4264" y="-129665"/>
            <a:ext cx="1818764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70034" y="560937"/>
            <a:ext cx="9825200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5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5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4375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4384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76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76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5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5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76600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76600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76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76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4047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964" y="-90837"/>
            <a:ext cx="1688201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5600" y="559833"/>
            <a:ext cx="11360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88844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966" y="-90926"/>
            <a:ext cx="1654043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8034" y="559767"/>
            <a:ext cx="82116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29458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6" y="15433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9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556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1"/>
            <a:ext cx="278024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40" y="61829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5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73" y="42036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6" y="18599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2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8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3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0734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12/21/25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588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7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3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8249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8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4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9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1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1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51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3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4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73358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5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0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3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4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5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5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9E7CB2-3A8F-3CCB-3519-2ADA20C5D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5" y="0"/>
            <a:ext cx="1487573" cy="148757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A91796B-DB0E-DEDE-DF2E-5AC43B4B3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09" y="537042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3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26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4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5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7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7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4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7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8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8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9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8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5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6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45B8829-0062-3D8C-0B7D-CB3BC68FD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5" y="0"/>
            <a:ext cx="1487573" cy="148757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DE2B4F2-F8AB-14CC-4C37-B04B209ED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09" y="537042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8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284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3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6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6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5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9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8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8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3247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8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1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4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3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5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8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7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8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F657B3AD-8D78-ADCE-4918-A08FAF9C7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圆角矩形 2">
            <a:extLst>
              <a:ext uri="{FF2B5EF4-FFF2-40B4-BE49-F238E27FC236}">
                <a16:creationId xmlns:a16="http://schemas.microsoft.com/office/drawing/2014/main" id="{152C2891-1B8A-123D-AEE2-6EFC7F244535}"/>
              </a:ext>
            </a:extLst>
          </p:cNvPr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225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8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7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DCA5C2D-FC9E-2F19-22CB-E8CB4CC00CC1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5" y="0"/>
            <a:ext cx="1487573" cy="1487573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2B31962-7637-0298-1722-5463C388BF8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09" y="537042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D51CBD9-49FE-49E8-8370-4C5235D1F3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BB9D6FB-0B37-E565-232A-7C8B846B4CC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5" y="0"/>
            <a:ext cx="1487573" cy="1487573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E771E2-8569-6A81-9A82-108D1E815DF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09" y="537042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9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5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30125" y="11864"/>
            <a:ext cx="12131750" cy="6829191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17130" y="497161"/>
            <a:ext cx="10299350" cy="601450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43591" y="-261869"/>
            <a:ext cx="4596483" cy="4596483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14950" y="2739956"/>
            <a:ext cx="4719625" cy="4131428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39884" y="82003"/>
            <a:ext cx="3768610" cy="459648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30786" y="1933186"/>
            <a:ext cx="3753514" cy="4849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96885" y="1590334"/>
            <a:ext cx="3118065" cy="58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92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4860100" y="2595459"/>
            <a:ext cx="2911566" cy="1047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9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41: ui ưi (Tiết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302915" y="4489789"/>
            <a:ext cx="4185876" cy="33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92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439506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15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dãy núi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8541" y="5439506"/>
            <a:ext cx="17729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pic>
        <p:nvPicPr>
          <p:cNvPr id="3074" name="Picture 2" descr="DỌC NGANG MỘT DÃY HOÀNG LIÊN | Vietnam Adventure &amp; Culture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00" y="586491"/>
            <a:ext cx="6002895" cy="40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32538" y="5495926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bụi cỏ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952" y="5495926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7" name="AutoShape 2" descr="hình ảnh : cây, thực vật, trắng, Bãi cỏ, chuông, Cây bụi, món ăn, màu xanh  lá, Cây cỏ, Sản xuất, rau, nhỏ bé, Thực vật học, chất độc, hẹ, Lá thật,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AutoShape 4" descr="hình ảnh : cây, thực vật, trắng, Bãi cỏ, chuông, Cây bụi, món ăn, màu xanh  lá, Cây cỏ, Sản xuất, rau, nhỏ bé, Thực vật học, chất độc, hẹ, Lá thật,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02" name="Picture 6" descr="Cỏ Nhật: Đặc điểm sống và cách chăm sóc cỏ nhật thuỷ s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4"/>
          <a:stretch/>
        </p:blipFill>
        <p:spPr bwMode="auto">
          <a:xfrm>
            <a:off x="627856" y="1150170"/>
            <a:ext cx="5635246" cy="32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ại cỏ ở Việt Nam cho bò ăn nhưng thực ra lại rất có giá: Chuyê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9"/>
          <a:stretch/>
        </p:blipFill>
        <p:spPr bwMode="auto">
          <a:xfrm>
            <a:off x="6912215" y="1134930"/>
            <a:ext cx="4615970" cy="32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2538" y="5353669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 thư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02632" y="5353669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pic>
        <p:nvPicPr>
          <p:cNvPr id="5122" name="Picture 2" descr="Năm 2015 Sài Gòn còn có người đi xe đạp gửi thư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71" y="450274"/>
            <a:ext cx="2935432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8"/>
          <a:stretch/>
        </p:blipFill>
        <p:spPr>
          <a:xfrm>
            <a:off x="5921120" y="450273"/>
            <a:ext cx="3827010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4604812"/>
            <a:ext cx="393954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dãy núi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68088" y="4495801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bụi cỏ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05801" y="4495801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 thư</a:t>
            </a:r>
          </a:p>
        </p:txBody>
      </p:sp>
      <p:pic>
        <p:nvPicPr>
          <p:cNvPr id="11" name="Picture 2" descr="DỌC NGANG MỘT DÃY HOÀNG LIÊN | Vietnam Adventure &amp; Culture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4" y="2057401"/>
            <a:ext cx="3001447" cy="20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oại cỏ ở Việt Nam cho bò ăn nhưng thực ra lại rất có giá: Chuyê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9"/>
          <a:stretch/>
        </p:blipFill>
        <p:spPr bwMode="auto">
          <a:xfrm>
            <a:off x="4746533" y="2069691"/>
            <a:ext cx="2822954" cy="20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8"/>
          <a:stretch/>
        </p:blipFill>
        <p:spPr>
          <a:xfrm>
            <a:off x="9132428" y="2133601"/>
            <a:ext cx="1727256" cy="20009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5306" y="5711495"/>
            <a:ext cx="393954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dãy núi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4794" y="5602484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bụi cỏ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32507" y="5602484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 thư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236221"/>
            <a:ext cx="3948149" cy="453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733800"/>
            <a:ext cx="13595351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24A99-DAF3-6AB3-A892-417C572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6" y="467480"/>
            <a:ext cx="9946096" cy="4355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3" y="3500021"/>
            <a:ext cx="4866777" cy="2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sp>
        <p:nvSpPr>
          <p:cNvPr id="9" name="文本框 43">
            <a:extLst>
              <a:ext uri="{FF2B5EF4-FFF2-40B4-BE49-F238E27FC236}">
                <a16:creationId xmlns:a16="http://schemas.microsoft.com/office/drawing/2014/main" id="{0BE91D9F-F394-D44F-C883-5CDB0537687B}"/>
              </a:ext>
            </a:extLst>
          </p:cNvPr>
          <p:cNvSpPr txBox="1"/>
          <p:nvPr/>
        </p:nvSpPr>
        <p:spPr>
          <a:xfrm>
            <a:off x="4792492" y="809387"/>
            <a:ext cx="3139928" cy="858857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Tiến</a:t>
            </a:r>
            <a:r>
              <a:rPr lang="en-US" altLang="zh-C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g </a:t>
            </a:r>
            <a:r>
              <a:rPr lang="en-US" altLang="zh-CN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việt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4" name="文本框 43">
            <a:extLst>
              <a:ext uri="{FF2B5EF4-FFF2-40B4-BE49-F238E27FC236}">
                <a16:creationId xmlns:a16="http://schemas.microsoft.com/office/drawing/2014/main" id="{53E4E72F-9D46-909F-CBD4-116354CA3223}"/>
              </a:ext>
            </a:extLst>
          </p:cNvPr>
          <p:cNvSpPr txBox="1"/>
          <p:nvPr/>
        </p:nvSpPr>
        <p:spPr>
          <a:xfrm>
            <a:off x="1206106" y="1777918"/>
            <a:ext cx="9866047" cy="1889486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>
                <a:ln w="317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BÀI 41: </a:t>
            </a:r>
            <a:r>
              <a:rPr lang="en-US" altLang="zh-CN" sz="9600" b="1" dirty="0" err="1">
                <a:ln w="317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ui</a:t>
            </a:r>
            <a:r>
              <a:rPr lang="en-US" altLang="zh-CN" sz="9600" b="1" dirty="0">
                <a:ln w="317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  </a:t>
            </a:r>
            <a:r>
              <a:rPr lang="en-US" altLang="zh-CN" sz="9600" b="1" dirty="0" err="1">
                <a:ln w="317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ưi</a:t>
            </a:r>
            <a:endParaRPr kumimoji="0" lang="zh-CN" altLang="en-US" sz="9600" b="1" i="0" u="none" strike="noStrike" kern="1200" cap="none" spc="0" normalizeH="0" baseline="0" noProof="0" dirty="0">
              <a:ln w="3175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92" y="3488551"/>
            <a:ext cx="5673192" cy="3369449"/>
          </a:xfrm>
          <a:prstGeom prst="rect">
            <a:avLst/>
          </a:prstGeom>
        </p:spPr>
      </p:pic>
      <p:sp>
        <p:nvSpPr>
          <p:cNvPr id="4" name="文本框 43">
            <a:extLst>
              <a:ext uri="{FF2B5EF4-FFF2-40B4-BE49-F238E27FC236}">
                <a16:creationId xmlns:a16="http://schemas.microsoft.com/office/drawing/2014/main" id="{7FA04484-A77B-F71D-1254-8C9F162BAA8C}"/>
              </a:ext>
            </a:extLst>
          </p:cNvPr>
          <p:cNvSpPr txBox="1"/>
          <p:nvPr/>
        </p:nvSpPr>
        <p:spPr>
          <a:xfrm>
            <a:off x="1171816" y="1777918"/>
            <a:ext cx="9866047" cy="1889486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BÀI 41: </a:t>
            </a:r>
            <a:r>
              <a:rPr lang="en-US" altLang="zh-CN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ui</a:t>
            </a:r>
            <a:r>
              <a:rPr lang="en-US" altLang="zh-C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  </a:t>
            </a:r>
            <a:r>
              <a:rPr lang="en-US" altLang="zh-CN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ưi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03B288-BE3F-29FF-78EF-44AC6D620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730" y="3783990"/>
            <a:ext cx="66391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xverse2Fmedia2Fff9d760c-7d48-45f2-8114-5c572fb28c88_seed0">
            <a:hlinkClick r:id="" action="ppaction://media"/>
            <a:extLst>
              <a:ext uri="{FF2B5EF4-FFF2-40B4-BE49-F238E27FC236}">
                <a16:creationId xmlns:a16="http://schemas.microsoft.com/office/drawing/2014/main" id="{039CE2ED-1D6E-1E1D-54CF-3AF5CC917D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b="6414"/>
          <a:stretch/>
        </p:blipFill>
        <p:spPr>
          <a:xfrm>
            <a:off x="0" y="0"/>
            <a:ext cx="12203206" cy="6858000"/>
          </a:xfrm>
          <a:prstGeom prst="rect">
            <a:avLst/>
          </a:prstGeom>
        </p:spPr>
      </p:pic>
      <p:pic>
        <p:nvPicPr>
          <p:cNvPr id="3" name="[hanhtrangso.nxbgd.vn] Bà gửi cho Hà túi kẹo_HTS">
            <a:hlinkClick r:id="" action="ppaction://media"/>
            <a:extLst>
              <a:ext uri="{FF2B5EF4-FFF2-40B4-BE49-F238E27FC236}">
                <a16:creationId xmlns:a16="http://schemas.microsoft.com/office/drawing/2014/main" id="{B4C468BE-DD3B-2D50-2106-558C210FE3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22300" y="311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50323" y="5264726"/>
            <a:ext cx="12246294" cy="1584217"/>
            <a:chOff x="695008" y="5406302"/>
            <a:chExt cx="10717370" cy="158421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buClr>
                  <a:srgbClr val="000000"/>
                </a:buClr>
              </a:pP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Bà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gửi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cho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Hà t</a:t>
              </a:r>
              <a:r>
                <a:rPr lang="en-US" sz="51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ui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kẹo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483333" y="548943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buClr>
                  <a:srgbClr val="000000"/>
                </a:buClr>
              </a:pPr>
              <a:r>
                <a:rPr lang="en-US" sz="5100" b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́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3853312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buClr>
                  <a:srgbClr val="000000"/>
                </a:buClr>
              </a:pPr>
              <a:r>
                <a:rPr lang="en-US" sz="51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ưi</a:t>
              </a:r>
              <a:endParaRPr lang="en-US" sz="51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637EE2-F217-8DDF-E375-BECF92211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14" y="698182"/>
            <a:ext cx="9092565" cy="45462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4B0706F-3EEA-6E2C-44D5-4F53CFDB984A}"/>
              </a:ext>
            </a:extLst>
          </p:cNvPr>
          <p:cNvGrpSpPr/>
          <p:nvPr/>
        </p:nvGrpSpPr>
        <p:grpSpPr>
          <a:xfrm>
            <a:off x="110576" y="90328"/>
            <a:ext cx="3547024" cy="824073"/>
            <a:chOff x="63500" y="1429216"/>
            <a:chExt cx="3590731" cy="705889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830AE8D6-C444-F286-F7DC-5A4654D5F2A4}"/>
                </a:ext>
              </a:extLst>
            </p:cNvPr>
            <p:cNvSpPr/>
            <p:nvPr/>
          </p:nvSpPr>
          <p:spPr>
            <a:xfrm>
              <a:off x="384358" y="1429216"/>
              <a:ext cx="3269873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 dirty="0" err="1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Nhận</a:t>
              </a:r>
              <a:r>
                <a:rPr lang="en-US" sz="4400" kern="0" dirty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biết</a:t>
              </a:r>
              <a:endParaRPr lang="en-US" sz="4400" kern="0" dirty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F45132F-4898-8763-332D-7234E0178E07}"/>
                </a:ext>
              </a:extLst>
            </p:cNvPr>
            <p:cNvSpPr/>
            <p:nvPr/>
          </p:nvSpPr>
          <p:spPr>
            <a:xfrm>
              <a:off x="63500" y="1458734"/>
              <a:ext cx="732733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1816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3123" y="2443881"/>
            <a:ext cx="2441825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0461" y="2443881"/>
            <a:ext cx="2441825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3269" y="4026957"/>
            <a:ext cx="4939019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576" y="90328"/>
            <a:ext cx="1946824" cy="824073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6444247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08253" y="4364140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/>
                <a:ea typeface="Arial-Rounded"/>
                <a:cs typeface="Arial-Rounded"/>
                <a:sym typeface="Arial"/>
              </a:rPr>
              <a:t>́</a:t>
            </a:r>
            <a:endParaRPr lang="en-US" sz="10600">
              <a:solidFill>
                <a:srgbClr val="422C46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05598" y="838200"/>
            <a:ext cx="4724400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So </a:t>
            </a:r>
            <a:r>
              <a:rPr lang="en-US" sz="10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sánh</a:t>
            </a:r>
            <a:endParaRPr lang="en-US" sz="10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5052" y="32537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47483" y="32537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11134" y="325379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86976" y="32537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11876" y="32537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86506" y="325379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549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824985" y="5425350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bùi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44925" y="5425350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mũi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03742" y="5425350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sủi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2680" y="5425350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cửi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27026" y="5425350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7513" y="5425350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ngửi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4266" y="5286677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538" y="5286677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02319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54164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56926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17028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pic>
        <p:nvPicPr>
          <p:cNvPr id="14" name="Picture 2" descr="Thuốc viên dạng sủi: Cần lưu ý gì khi sử dụng?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38" y="533400"/>
            <a:ext cx="4887832" cy="41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ách cách tiếng thoi đưa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8" y="273855"/>
            <a:ext cx="4251614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VPUB - Nổi niềm giữ nghề dệt thổ cẩm dân tộc Lào trước nguy cơ bị mai một  Dienbien.gov.vn - Nghề dệt thổ cẩm của dân tộc Lào ở bản Na Sang II, xã Núa  Ngam, huyện Điện Biên đã gắn bó với đồng bào nơi đây bao đời qua. Tuy  nhiên, mặt hàng thổ cẩm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4" y="299863"/>
            <a:ext cx="6462936" cy="43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10" y="1"/>
            <a:ext cx="4168529" cy="47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343400"/>
            <a:ext cx="13595351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104</Words>
  <Application>Microsoft Macintosh PowerPoint</Application>
  <PresentationFormat>Widescreen</PresentationFormat>
  <Paragraphs>53</Paragraphs>
  <Slides>15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Arial Rounded MT Bold</vt:lpstr>
      <vt:lpstr>Arial-Rounded</vt:lpstr>
      <vt:lpstr>Calibri</vt:lpstr>
      <vt:lpstr>Calibri Light</vt:lpstr>
      <vt:lpstr>Karla</vt:lpstr>
      <vt:lpstr>Luckiest Guy</vt:lpstr>
      <vt:lpstr>Times New Roman</vt:lpstr>
      <vt:lpstr>思源黑体</vt:lpstr>
      <vt:lpstr>Office 主题</vt:lpstr>
      <vt:lpstr>1_Office 主题</vt:lpstr>
      <vt:lpstr>Building Siblings Relationships by Slidesgo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Microsoft Office User</cp:lastModifiedBy>
  <cp:revision>134</cp:revision>
  <dcterms:created xsi:type="dcterms:W3CDTF">2020-08-07T01:41:03Z</dcterms:created>
  <dcterms:modified xsi:type="dcterms:W3CDTF">2025-12-21T13:56:58Z</dcterms:modified>
</cp:coreProperties>
</file>