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5" r:id="rId2"/>
    <p:sldMasterId id="2147483724" r:id="rId3"/>
    <p:sldMasterId id="2147483751" r:id="rId4"/>
    <p:sldMasterId id="2147483812" r:id="rId5"/>
  </p:sldMasterIdLst>
  <p:notesMasterIdLst>
    <p:notesMasterId r:id="rId25"/>
  </p:notesMasterIdLst>
  <p:sldIdLst>
    <p:sldId id="592" r:id="rId6"/>
    <p:sldId id="306" r:id="rId7"/>
    <p:sldId id="355" r:id="rId8"/>
    <p:sldId id="317" r:id="rId9"/>
    <p:sldId id="319" r:id="rId10"/>
    <p:sldId id="323" r:id="rId11"/>
    <p:sldId id="324" r:id="rId12"/>
    <p:sldId id="326" r:id="rId13"/>
    <p:sldId id="327" r:id="rId14"/>
    <p:sldId id="340" r:id="rId15"/>
    <p:sldId id="329" r:id="rId16"/>
    <p:sldId id="330" r:id="rId17"/>
    <p:sldId id="334" r:id="rId18"/>
    <p:sldId id="333" r:id="rId19"/>
    <p:sldId id="332" r:id="rId20"/>
    <p:sldId id="342" r:id="rId21"/>
    <p:sldId id="335" r:id="rId22"/>
    <p:sldId id="336" r:id="rId23"/>
    <p:sldId id="20075774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9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94267" autoAdjust="0"/>
  </p:normalViewPr>
  <p:slideViewPr>
    <p:cSldViewPr snapToGrid="0">
      <p:cViewPr varScale="1">
        <p:scale>
          <a:sx n="112" d="100"/>
          <a:sy n="112" d="100"/>
        </p:scale>
        <p:origin x="4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64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03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5" y="-38686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5" y="1290835"/>
            <a:ext cx="6186529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2"/>
            <a:ext cx="4368800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30" y="4257204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5072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607411" y="5179830"/>
            <a:ext cx="1886323" cy="173470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4264" y="-129665"/>
            <a:ext cx="1818764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70034" y="560937"/>
            <a:ext cx="9825200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5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5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4375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4384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76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76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5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5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76600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76600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76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76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4047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966" y="-90926"/>
            <a:ext cx="1654043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8034" y="559767"/>
            <a:ext cx="82116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2945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1"/>
            <a:ext cx="278024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40" y="61829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5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73" y="42036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6" y="18599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2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8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3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0734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7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3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82490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5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4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12/21/25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8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1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1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3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51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4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5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0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3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73358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5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45B8829-0062-3D8C-0B7D-CB3BC68FD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5" y="0"/>
            <a:ext cx="1487573" cy="148757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DE2B4F2-F8AB-14CC-4C37-B04B209ED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09" y="537042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8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3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6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6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5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26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9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8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8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8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1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4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3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8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5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2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32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8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8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F657B3AD-8D78-ADCE-4918-A08FAF9C7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圆角矩形 2">
            <a:extLst>
              <a:ext uri="{FF2B5EF4-FFF2-40B4-BE49-F238E27FC236}">
                <a16:creationId xmlns:a16="http://schemas.microsoft.com/office/drawing/2014/main" id="{152C2891-1B8A-123D-AEE2-6EFC7F244535}"/>
              </a:ext>
            </a:extLst>
          </p:cNvPr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225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31" r:id="rId2"/>
    <p:sldLayoutId id="2147483733" r:id="rId3"/>
    <p:sldLayoutId id="2147483735" r:id="rId4"/>
    <p:sldLayoutId id="2147483736" r:id="rId5"/>
    <p:sldLayoutId id="2147483737" r:id="rId6"/>
    <p:sldLayoutId id="2147483738" r:id="rId7"/>
    <p:sldLayoutId id="21474838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D51CBD9-49FE-49E8-8370-4C5235D1F3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BB9D6FB-0B37-E565-232A-7C8B846B4CC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5" y="0"/>
            <a:ext cx="1487573" cy="148757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E771E2-8569-6A81-9A82-108D1E815DF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09" y="537042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9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30125" y="11864"/>
            <a:ext cx="12131750" cy="682919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17130" y="497161"/>
            <a:ext cx="10299350" cy="601450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43591" y="-261869"/>
            <a:ext cx="4596483" cy="4596483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14950" y="2739956"/>
            <a:ext cx="4719625" cy="4131428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39884" y="82003"/>
            <a:ext cx="3768610" cy="459648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30786" y="1933186"/>
            <a:ext cx="3753514" cy="4849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96885" y="1590334"/>
            <a:ext cx="3118065" cy="58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92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860100" y="2595459"/>
            <a:ext cx="2911566" cy="1047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9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41: ui ưi (Tiết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302915" y="4489789"/>
            <a:ext cx="4185876" cy="33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92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114" y="3974864"/>
            <a:ext cx="11277600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vi-VN" sz="9000" kern="0">
                <a:solidFill>
                  <a:srgbClr val="FF0000"/>
                </a:solidFill>
                <a:latin typeface="HP001 4H"/>
                <a:ea typeface="HP001 4H"/>
                <a:cs typeface="Arial"/>
                <a:sym typeface="Arial"/>
              </a:rPr>
              <a:t>dãy</a:t>
            </a:r>
            <a:r>
              <a:rPr lang="vi-VN" sz="9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wúi </a:t>
            </a:r>
            <a:endParaRPr lang="en-US" sz="9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62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34524" r="30503" b="34723"/>
          <a:stretch/>
        </p:blipFill>
        <p:spPr bwMode="auto">
          <a:xfrm>
            <a:off x="1752600" y="625798"/>
            <a:ext cx="887361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t="28323" r="31410" b="56796"/>
          <a:stretch/>
        </p:blipFill>
        <p:spPr bwMode="auto">
          <a:xfrm>
            <a:off x="1752601" y="4428538"/>
            <a:ext cx="8844581" cy="18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2076" b="64086"/>
          <a:stretch/>
        </p:blipFill>
        <p:spPr>
          <a:xfrm>
            <a:off x="1656982" y="0"/>
            <a:ext cx="8199854" cy="42476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8198" y="4436897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Lan gửi thư cho Hà kể về quê Lan. Ở đó, có nhà sàn nằm ven đồi. Mùa này, chim ca rộn rã, sim nở rộ tím cả núi đồi. Lan mời Hà lên thăm quê Lan.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71038" y="4881665"/>
            <a:ext cx="70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71677" y="4878284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77534" y="405838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797844" y="405838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569245" y="4270447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45044" y="5470246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01442" y="477808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19791" y="6184258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10388" y="607348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70657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23057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99829" y="4917468"/>
            <a:ext cx="5427701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nhà sàn</a:t>
            </a:r>
          </a:p>
        </p:txBody>
      </p:sp>
      <p:pic>
        <p:nvPicPr>
          <p:cNvPr id="7170" name="Picture 2" descr="Nhà sàn - nét văn hoá truyền thống của quê hương Hà Giang | Mytour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59187"/>
            <a:ext cx="5052329" cy="37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Đặc điểm của kiến trúc nhà sàn Tây Nguyên - Casagra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94" y="659186"/>
            <a:ext cx="4777471" cy="38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3926" y="5257800"/>
            <a:ext cx="4934274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hoa sim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4" b="2834"/>
          <a:stretch/>
        </p:blipFill>
        <p:spPr>
          <a:xfrm>
            <a:off x="2997174" y="440960"/>
            <a:ext cx="608325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13449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Lan gửi thư cho ai?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143000" y="1752600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Quê Lan có gì đặc biệt?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2456920"/>
            <a:ext cx="723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738" y="3219296"/>
            <a:ext cx="11187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143" y="228601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Lan muốn mời Hà làm gì?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19779" y="2679040"/>
            <a:ext cx="9320331" cy="993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buClr>
                <a:srgbClr val="000000"/>
              </a:buClr>
            </a:pPr>
            <a:r>
              <a:rPr lang="en-US" sz="48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Tham dự sinh nhật của Hà.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19779" y="4660240"/>
            <a:ext cx="9320331" cy="993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buClr>
                <a:srgbClr val="000000"/>
              </a:buClr>
            </a:pPr>
            <a:r>
              <a:rPr lang="en-US" sz="48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Lên thăm quê Lan.</a:t>
            </a:r>
          </a:p>
        </p:txBody>
      </p:sp>
    </p:spTree>
    <p:extLst>
      <p:ext uri="{BB962C8B-B14F-4D97-AF65-F5344CB8AC3E}">
        <p14:creationId xmlns:p14="http://schemas.microsoft.com/office/powerpoint/2010/main" val="38809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1" y="3949159"/>
            <a:ext cx="11643519" cy="292274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91275" y="2951112"/>
            <a:ext cx="393954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05447" y="2842102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96407" y="2842102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0" y="-10449"/>
            <a:ext cx="3445065" cy="395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7"/>
          <a:stretch/>
        </p:blipFill>
        <p:spPr bwMode="auto">
          <a:xfrm>
            <a:off x="5740024" y="1238547"/>
            <a:ext cx="4511358" cy="146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2"/>
          <a:stretch/>
        </p:blipFill>
        <p:spPr bwMode="auto">
          <a:xfrm>
            <a:off x="5206526" y="139054"/>
            <a:ext cx="4805247" cy="146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63114" y="770154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6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Xin phép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58279"/>
          <a:stretch/>
        </p:blipFill>
        <p:spPr>
          <a:xfrm>
            <a:off x="2438400" y="1676400"/>
            <a:ext cx="766708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sp>
        <p:nvSpPr>
          <p:cNvPr id="9" name="文本框 43">
            <a:extLst>
              <a:ext uri="{FF2B5EF4-FFF2-40B4-BE49-F238E27FC236}">
                <a16:creationId xmlns:a16="http://schemas.microsoft.com/office/drawing/2014/main" id="{0BE91D9F-F394-D44F-C883-5CDB0537687B}"/>
              </a:ext>
            </a:extLst>
          </p:cNvPr>
          <p:cNvSpPr txBox="1"/>
          <p:nvPr/>
        </p:nvSpPr>
        <p:spPr>
          <a:xfrm>
            <a:off x="4792492" y="809387"/>
            <a:ext cx="3139928" cy="858857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Tiến</a:t>
            </a:r>
            <a:r>
              <a:rPr lang="en-US" altLang="zh-C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g </a:t>
            </a:r>
            <a:r>
              <a:rPr lang="en-US" altLang="zh-CN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việt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43">
            <a:extLst>
              <a:ext uri="{FF2B5EF4-FFF2-40B4-BE49-F238E27FC236}">
                <a16:creationId xmlns:a16="http://schemas.microsoft.com/office/drawing/2014/main" id="{53E4E72F-9D46-909F-CBD4-116354CA3223}"/>
              </a:ext>
            </a:extLst>
          </p:cNvPr>
          <p:cNvSpPr txBox="1"/>
          <p:nvPr/>
        </p:nvSpPr>
        <p:spPr>
          <a:xfrm>
            <a:off x="1206106" y="1777918"/>
            <a:ext cx="9866047" cy="1889486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BÀI 41: </a:t>
            </a:r>
            <a:r>
              <a:rPr lang="en-US" altLang="zh-CN" sz="9600" b="1" dirty="0" err="1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ui</a:t>
            </a:r>
            <a:r>
              <a:rPr lang="en-US" altLang="zh-CN" sz="9600" b="1" dirty="0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  </a:t>
            </a:r>
            <a:r>
              <a:rPr lang="en-US" altLang="zh-CN" sz="9600" b="1" dirty="0" err="1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ưi</a:t>
            </a:r>
            <a:endParaRPr kumimoji="0" lang="zh-CN" altLang="en-US" sz="9600" b="1" i="0" u="none" strike="noStrike" kern="1200" cap="none" spc="0" normalizeH="0" baseline="0" noProof="0" dirty="0">
              <a:ln w="3175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92" y="3488551"/>
            <a:ext cx="5673192" cy="3369449"/>
          </a:xfrm>
          <a:prstGeom prst="rect">
            <a:avLst/>
          </a:prstGeom>
        </p:spPr>
      </p:pic>
      <p:sp>
        <p:nvSpPr>
          <p:cNvPr id="4" name="文本框 43">
            <a:extLst>
              <a:ext uri="{FF2B5EF4-FFF2-40B4-BE49-F238E27FC236}">
                <a16:creationId xmlns:a16="http://schemas.microsoft.com/office/drawing/2014/main" id="{7FA04484-A77B-F71D-1254-8C9F162BAA8C}"/>
              </a:ext>
            </a:extLst>
          </p:cNvPr>
          <p:cNvSpPr txBox="1"/>
          <p:nvPr/>
        </p:nvSpPr>
        <p:spPr>
          <a:xfrm>
            <a:off x="1171816" y="1777918"/>
            <a:ext cx="9866047" cy="1889486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BÀI 41: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ui</a:t>
            </a:r>
            <a:r>
              <a:rPr lang="en-US" altLang="zh-C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 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ưi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91C45-6DC1-A381-E755-60F3C2CF5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300" y="3726840"/>
            <a:ext cx="66391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4058347" cy="941185"/>
            <a:chOff x="63500" y="1429216"/>
            <a:chExt cx="3051308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730451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 dirty="0" err="1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Tô</a:t>
              </a:r>
              <a:r>
                <a:rPr lang="en-US" sz="4800" kern="0" dirty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và</a:t>
              </a:r>
              <a:r>
                <a:rPr lang="en-US" sz="4800" kern="0" dirty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viết</a:t>
              </a:r>
              <a:endParaRPr lang="en-US" sz="4800" kern="0" dirty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01686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28600" kern="0" dirty="0" err="1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</a:t>
            </a: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150" y="3009901"/>
            <a:ext cx="8374922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4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   </a:t>
            </a: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2478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286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150" y="3009901"/>
            <a:ext cx="8374922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4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  </a:t>
            </a: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4991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0882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vi-VN" sz="287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wúi  </a:t>
            </a:r>
            <a:endParaRPr lang="en-US" sz="287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9122" y="-231232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661" y="-212771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-1409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07638" y="2570877"/>
            <a:ext cx="8374922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vi-VN" sz="14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wúi  </a:t>
            </a:r>
            <a:endParaRPr lang="en-US" sz="14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48E-7 -4.07407E-6 L 0.00522 -0.01111 L 0.01149 -0.02314 L 0.02037 -0.03426 L 0.02663 -0.04074 L 0.03499 -0.04351 L 0.04282 -0.04259 L 0.05065 -0.03888 L 0.05535 -0.02963 L 0.05849 -0.01944 L 0.0611 -0.0037 L 0.06162 0.00834 L 0.06162 0.16204 L 0.06214 0.09908 L 0.0705 0.05834 L 0.07833 0.02408 L 0.08929 -0.00926 L 0.10078 -0.0287 L 0.11018 -0.04074 L 0.11697 -0.04444 L 0.12376 -0.04444 L 0.13107 -0.04259 L 0.13734 -0.03611 L 0.14204 -0.0287 L 0.14569 -0.01481 L 0.14778 -0.00092 L 0.14778 0.1176 L 0.14882 0.13704 L 0.15352 0.15 L 0.1577 0.15556 L 0.16345 0.15741 L 0.16919 0.15649 L 0.17598 0.15278 L 0.18538 0.13982 L 0.19478 0.11829 L 0.20418 0.08426 L 0.21671 0.02593 L 0.22193 -0.01018 L 0.22611 -0.04907 L 0.22611 0.10926 L 0.22689 0.13565 L 0.23055 0.15139 L 0.23838 0.1588 L 0.25091 0.15973 L 0.26214 0.15371 L 0.27102 0.14074 L 0.28094 0.11829 L 0.28982 0.08959 L 0.29817 0.05649 L 0.30601 0.01852 L 0.30862 -0.04722 L 0.30862 0.12593 L 0.31227 0.14167 L 0.31854 0.15093 L 0.3248 0.15556 L 0.3342 0.15186 L 0.34256 0.14167 L 0.35196 0.1213 L 0.36449 0.07593 L 0.37546 0.0213 L 0.38068 -0.02407 L 0.38433 -0.04907 L 0.38433 0.09699 L 0.38747 0.13612 L 0.39112 0.14908 L 0.3953 0.15463 L 0.40157 0.15834 L 0.40992 0.15371 L 0.42037 0.14074 L 0.4329 0.11389 L 0.44334 0.07593 L 0.44804 0.05556 " pathEditMode="relative" rAng="0" ptsTypes="AAAAAAAAAAAAAAAAAAAAAAAAAAAAAAAAAAAAAAAAAAAAAAAAAAAAAAAAAAAAAAAAAAAAAAAA">
                                      <p:cBhvr>
                                        <p:cTn id="11" dur="2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2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-7.40741E-7 L -0.02715 0.04815 " pathEditMode="relative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280886" y="1689844"/>
            <a:ext cx="6852047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287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gửi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1" y="3090202"/>
            <a:ext cx="4297659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14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gửi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020" y="-100918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1" y="-1625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828" y="-13925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776" y="-12414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876" y="-17716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269E-6 -1.11111E-6 L 0.00078 0.2375 L 0.00157 0.32361 L 0.00078 0.36528 L -1.59269E-6 0.40278 L -0.00313 0.43889 L -0.00613 0.46389 L -0.01018 0.48472 L -0.01658 0.50556 L -0.02389 0.52037 L -0.03368 0.525 L -0.03995 0.525 L -0.04543 0.52083 L -0.05248 0.50695 L -0.05626 0.48889 L -0.05626 0.46296 L -0.05261 0.43056 L -0.04543 0.38611 L -0.0376 0.34306 L -0.02898 0.3125 L -0.01645 0.27639 L -0.00156 0.23333 L 0.0188 0.19583 L 0.03407 0.15463 L 0.04295 0.12315 L 0.05092 0.08472 L 0.06266 -0.00278 L 0.06266 0.15556 L 0.06501 0.17917 L 0.06971 0.19167 L 0.07755 0.2 L 0.0893 0.20278 L 0.10026 0.19861 L 0.1128 0.17778 L 0.12846 0.13333 L 0.13864 0.09306 L 0.14334 0.0625 L 0.14413 0.00139 L 0.14413 0.1375 L 0.14413 0.16806 L 0.14648 0.19028 L 0.15274 0.2 L 0.16136 0.20417 L 0.16841 0.20278 L 0.17546 0.19583 L 0.18564 0.17778 L 0.19504 0.14583 L 0.20992 0.08333 L 0.21619 0.04167 L 0.22076 -1.11111E-6 L 0.22076 0.15833 L 0.22167 0.18195 L 0.22716 0.19583 L 0.23564 0.20417 L 0.24426 0.20278 L 0.25444 0.19445 L 0.26384 0.17778 L 0.27481 0.14445 L 0.28421 0.10417 " pathEditMode="relative" rAng="0" ptsTypes="AAAAAAAAAAAAAAAAAAAAAAAAAAAAAAAAAAAAAAAAAAAAAAAAAAAAAAAAAAA">
                                      <p:cBhvr>
                                        <p:cTn id="22" dur="1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7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775E-6 2.96296E-6 L 0.00444 -0.00648 L 0.01254 -0.0088 L 0.0175 -0.00556 L 0.02193 0.00671 L 0.02128 0.01666 L 0.0175 0.02685 L 0.01384 0.03565 L 0.00496 0.04676 L 0.00131 0.04907 " pathEditMode="relative" ptsTypes="AAAAAAAA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1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1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1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51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05E-6 -3.7037E-6 L 0.00469 -0.00417 L 0.01174 -0.00556 L 0.01722 -0.00278 L 0.02036 0.0125 L 0.01801 0.025 L 0.01409 0.04167 L 0.00861 0.05139 " pathEditMode="relative" ptsTypes="AAAAAA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51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Viết vở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006" y="3124199"/>
            <a:ext cx="65263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 </a:t>
            </a:r>
            <a:r>
              <a:rPr lang="en-US" sz="9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3124200"/>
            <a:ext cx="57150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 </a:t>
            </a:r>
            <a:r>
              <a:rPr lang="en-US" sz="9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</a:t>
            </a:r>
            <a:r>
              <a:rPr lang="en-US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1742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vi-VN" sz="18000" kern="0">
                <a:solidFill>
                  <a:srgbClr val="FF0000"/>
                </a:solidFill>
                <a:latin typeface="HP001 4H"/>
                <a:ea typeface="HP001 4H"/>
                <a:cs typeface="Arial"/>
                <a:sym typeface="Arial"/>
              </a:rPr>
              <a:t>dãy</a:t>
            </a:r>
            <a:r>
              <a:rPr lang="vi-VN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wúi </a:t>
            </a:r>
            <a:endParaRPr lang="en-US" sz="18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265</Words>
  <Application>Microsoft Macintosh PowerPoint</Application>
  <PresentationFormat>Widescreen</PresentationFormat>
  <Paragraphs>54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Karla</vt:lpstr>
      <vt:lpstr>Luckiest Guy</vt:lpstr>
      <vt:lpstr>Times New Roman</vt:lpstr>
      <vt:lpstr>思源黑体</vt:lpstr>
      <vt:lpstr>Office 主题</vt:lpstr>
      <vt:lpstr>1_Office 主题</vt:lpstr>
      <vt:lpstr>Building Siblings Relationships by Slidesgo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Microsoft Office User</cp:lastModifiedBy>
  <cp:revision>135</cp:revision>
  <dcterms:created xsi:type="dcterms:W3CDTF">2020-08-07T01:41:03Z</dcterms:created>
  <dcterms:modified xsi:type="dcterms:W3CDTF">2025-12-21T13:58:04Z</dcterms:modified>
</cp:coreProperties>
</file>