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1" r:id="rId1"/>
    <p:sldMasterId id="2147483670" r:id="rId2"/>
    <p:sldMasterId id="2147483696" r:id="rId3"/>
    <p:sldMasterId id="2147483708" r:id="rId4"/>
    <p:sldMasterId id="2147483720" r:id="rId5"/>
  </p:sldMasterIdLst>
  <p:notesMasterIdLst>
    <p:notesMasterId r:id="rId20"/>
  </p:notesMasterIdLst>
  <p:handoutMasterIdLst>
    <p:handoutMasterId r:id="rId21"/>
  </p:handoutMasterIdLst>
  <p:sldIdLst>
    <p:sldId id="592" r:id="rId6"/>
    <p:sldId id="327" r:id="rId7"/>
    <p:sldId id="343" r:id="rId8"/>
    <p:sldId id="259" r:id="rId9"/>
    <p:sldId id="289" r:id="rId10"/>
    <p:sldId id="328" r:id="rId11"/>
    <p:sldId id="324" r:id="rId12"/>
    <p:sldId id="325" r:id="rId13"/>
    <p:sldId id="307" r:id="rId14"/>
    <p:sldId id="306" r:id="rId15"/>
    <p:sldId id="286" r:id="rId16"/>
    <p:sldId id="326" r:id="rId17"/>
    <p:sldId id="268" r:id="rId18"/>
    <p:sldId id="331" r:id="rId1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EDA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2380" autoAdjust="0"/>
  </p:normalViewPr>
  <p:slideViewPr>
    <p:cSldViewPr>
      <p:cViewPr varScale="1">
        <p:scale>
          <a:sx n="147" d="100"/>
          <a:sy n="147" d="100"/>
        </p:scale>
        <p:origin x="6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46" d="100"/>
          <a:sy n="46" d="100"/>
        </p:scale>
        <p:origin x="2800" y="2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62DDDB-C626-7D79-AE77-257BCE39D3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E0637E-1867-FECD-8B58-2F6FE86DBF9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480746-D097-4BA7-9843-BE0B422F5865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9FA70A-CE58-D2CD-FC3B-39953017D85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A63199-B904-9EE0-5180-9B8DCFC504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217A3-1EBC-4503-AF61-A032E0BBB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20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54668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04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Chói</a:t>
            </a:r>
            <a:r>
              <a:rPr lang="en-US" baseline="0"/>
              <a:t> lọi: sáng và đẹp rực rỡ. VD: Nắng hè chói lọi; “Đồn rằng chúa mở khoa thi/Bảng vàng chói lọi đỗ thì tên anh”.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680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chú</a:t>
            </a:r>
            <a:r>
              <a:rPr lang="en-US" baseline="0"/>
              <a:t> ý giải thích cho HS hiểu tác dụng của dấu ngoặc kép.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93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Tam </a:t>
            </a:r>
            <a:r>
              <a:rPr lang="en-US" dirty="0" err="1"/>
              <a:t>Đảo</a:t>
            </a:r>
            <a:r>
              <a:rPr lang="en-US" baseline="0" dirty="0"/>
              <a:t> ở </a:t>
            </a:r>
            <a:r>
              <a:rPr lang="en-US" baseline="0" dirty="0" err="1"/>
              <a:t>Vĩnh</a:t>
            </a:r>
            <a:r>
              <a:rPr lang="en-US" baseline="0" dirty="0"/>
              <a:t> </a:t>
            </a:r>
            <a:r>
              <a:rPr lang="en-US" baseline="0" dirty="0" err="1"/>
              <a:t>Phúc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6B2E6C-2AFC-4020-8547-494ABD7E6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323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Câu</a:t>
            </a:r>
            <a:r>
              <a:rPr lang="en-US" baseline="0"/>
              <a:t> dài nên GV hướng dẫn viết bảng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7AB927-42BB-4505-9EDE-3A59CF2143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6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69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33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33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64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9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17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7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5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95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412B63F-F74F-1988-157B-F159420688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60648" y="-92546"/>
            <a:ext cx="1084809" cy="10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783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0341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730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68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229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54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377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19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338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80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1650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5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351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电脑合成图&#10;&#10;中度可信度描述已自动生成">
            <a:extLst>
              <a:ext uri="{FF2B5EF4-FFF2-40B4-BE49-F238E27FC236}">
                <a16:creationId xmlns:a16="http://schemas.microsoft.com/office/drawing/2014/main" id="{38D3B090-BD1B-188E-C7D5-348C634DCD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37" y="381004"/>
            <a:ext cx="8723727" cy="443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48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514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347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221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40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973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2609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2039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1197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153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360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2540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422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22EE3-E0FD-5B59-E3E9-22F5D5B685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05CD14-3F01-D8B6-234B-6580A64B1E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C8D244-CF77-B47E-C73D-D728F38D7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521AD-0F92-4E7B-7E10-75A0D4DEC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84C22-9583-E2D5-1BC8-6E95C49C8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2201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145F4-02B6-0A13-109F-5E6DDAC7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27D30-2BC1-3D7F-6AAF-4C63F4CED5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4A6270-9DC4-6703-DB43-7FEE91FC2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061D72-03BC-A64F-17C4-4378B2CE3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99FA44-6BCA-7BFB-7E62-05BD8476D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27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1CCFC-950D-646D-F1EE-FF68BF3EE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577F7-7052-74EE-2F37-01C6C24D13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4191D-9F5E-DAC1-FC16-8A8CC437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4B743-4E19-708B-7675-27D21CA8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471BA-E194-88AF-64C0-D5C052BA2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878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11158-5E1B-7BFA-AE03-F2AF937BA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78DC40-8688-022B-48C6-6067112110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5F5A68-AD06-97A0-F7F4-50CE35A72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060FC8-3050-CEA0-EBE1-4A39DE3E1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8D4DE9-9481-8423-94D0-E0E6B9A47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B86E7-EACB-8221-E9DF-8C7195B36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9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8EC6E-E06F-193E-CCB9-500D244C5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6DB50-D907-1D07-A169-21C10ACD4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2EF20D-2ED0-C771-615A-0EF51ED918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3442F2-747B-EB26-4E04-0CD499FC99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A3F1E2-F61D-FE56-4402-2EA86BB7BE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4AB6F2A-1F0C-2AA4-1AD3-707DF0918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7B3BE0-6BBA-AE02-41FB-8766CB08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D2ECD0-9DBF-7985-A0D6-854985FF6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183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BC558-00FE-3FFB-D9AA-6A17E059C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6FA7567-1F07-D22D-9DAD-41EB09A4F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9C94D9A-3435-3685-B944-BA0D1432A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A1BF59-51BD-F9E3-8D61-BF30FC361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8478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5090F5-C6F9-A632-68C0-2BEEC9230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D843FC-A6B8-4333-2A75-C1C204CAE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14EE5-90AA-5BD2-4D65-6466E1FFE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19156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041DA-FB99-A182-3BD4-CC4E307FF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99EC3-816F-B7B5-0681-709FBA1B9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1BB42-8416-1821-F728-F4CB643E52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5D1E45-D474-D67E-1FBD-C156058A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3A6542-70C4-473C-0B0F-24A2F6E96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B12326-FE35-3F35-1FDC-F352E11FD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287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21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0B392-BA6D-26DF-DEF6-2D844C32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028314-F4C7-1718-A541-D400236C8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4F0E6F-30B3-8DAC-79F4-64A1C7C834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29F71D-BA98-8018-9CAC-E0850713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0F05-4658-28E8-4F74-36867FACE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98D753-CC86-7137-4464-8F4CE2650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203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9E26B-FC8A-F5FF-AF8F-9210CF54C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BFE230-E2FA-15DD-8D45-FCCCF9532D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47E941-A805-D573-AD4B-07024911B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A29E48-0DE0-DBC3-49AC-F428DEB79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466CD-3101-23F4-1076-70E6B8482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608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2CA90C-3ED2-832A-4B2E-E08F822A19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37274A-7A05-7E0B-91E6-951676F87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3DF99-46BE-D9A9-FF83-D264B43E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0BF60-F8CC-EDEA-5E5E-C4A0BC5F9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F5C03A-59E8-0069-B7A6-0E66EE89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451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11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614"/>
            <a:ext cx="7772400" cy="11017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4637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3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4597FC1-ED58-CB16-9A71-D2EFA44730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260648" y="-92546"/>
            <a:ext cx="1084809" cy="1084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3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6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image" Target="../media/image3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0358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37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2" indent="-342892" algn="l" defTabSz="9143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1" indent="-285743" algn="l" defTabSz="914378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91437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9E679F4F-78EA-49AD-50B3-14DAEEE1C09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888" b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Hình chữ nhật: Góc Tròn 6">
            <a:extLst>
              <a:ext uri="{FF2B5EF4-FFF2-40B4-BE49-F238E27FC236}">
                <a16:creationId xmlns:a16="http://schemas.microsoft.com/office/drawing/2014/main" id="{9DF76FBD-9457-4477-4116-E307B2468335}"/>
              </a:ext>
            </a:extLst>
          </p:cNvPr>
          <p:cNvSpPr/>
          <p:nvPr userDrawn="1"/>
        </p:nvSpPr>
        <p:spPr>
          <a:xfrm>
            <a:off x="323528" y="267494"/>
            <a:ext cx="8496944" cy="4752528"/>
          </a:xfrm>
          <a:custGeom>
            <a:avLst/>
            <a:gdLst>
              <a:gd name="connsiteX0" fmla="*/ 0 w 8496944"/>
              <a:gd name="connsiteY0" fmla="*/ 324598 h 4752528"/>
              <a:gd name="connsiteX1" fmla="*/ 324598 w 8496944"/>
              <a:gd name="connsiteY1" fmla="*/ 0 h 4752528"/>
              <a:gd name="connsiteX2" fmla="*/ 1042106 w 8496944"/>
              <a:gd name="connsiteY2" fmla="*/ 0 h 4752528"/>
              <a:gd name="connsiteX3" fmla="*/ 1602660 w 8496944"/>
              <a:gd name="connsiteY3" fmla="*/ 0 h 4752528"/>
              <a:gd name="connsiteX4" fmla="*/ 2006258 w 8496944"/>
              <a:gd name="connsiteY4" fmla="*/ 0 h 4752528"/>
              <a:gd name="connsiteX5" fmla="*/ 2488334 w 8496944"/>
              <a:gd name="connsiteY5" fmla="*/ 0 h 4752528"/>
              <a:gd name="connsiteX6" fmla="*/ 2970410 w 8496944"/>
              <a:gd name="connsiteY6" fmla="*/ 0 h 4752528"/>
              <a:gd name="connsiteX7" fmla="*/ 3609441 w 8496944"/>
              <a:gd name="connsiteY7" fmla="*/ 0 h 4752528"/>
              <a:gd name="connsiteX8" fmla="*/ 4013040 w 8496944"/>
              <a:gd name="connsiteY8" fmla="*/ 0 h 4752528"/>
              <a:gd name="connsiteX9" fmla="*/ 4416638 w 8496944"/>
              <a:gd name="connsiteY9" fmla="*/ 0 h 4752528"/>
              <a:gd name="connsiteX10" fmla="*/ 5055669 w 8496944"/>
              <a:gd name="connsiteY10" fmla="*/ 0 h 4752528"/>
              <a:gd name="connsiteX11" fmla="*/ 5694700 w 8496944"/>
              <a:gd name="connsiteY11" fmla="*/ 0 h 4752528"/>
              <a:gd name="connsiteX12" fmla="*/ 6333731 w 8496944"/>
              <a:gd name="connsiteY12" fmla="*/ 0 h 4752528"/>
              <a:gd name="connsiteX13" fmla="*/ 6894284 w 8496944"/>
              <a:gd name="connsiteY13" fmla="*/ 0 h 4752528"/>
              <a:gd name="connsiteX14" fmla="*/ 7611793 w 8496944"/>
              <a:gd name="connsiteY14" fmla="*/ 0 h 4752528"/>
              <a:gd name="connsiteX15" fmla="*/ 8172346 w 8496944"/>
              <a:gd name="connsiteY15" fmla="*/ 0 h 4752528"/>
              <a:gd name="connsiteX16" fmla="*/ 8496944 w 8496944"/>
              <a:gd name="connsiteY16" fmla="*/ 324598 h 4752528"/>
              <a:gd name="connsiteX17" fmla="*/ 8496944 w 8496944"/>
              <a:gd name="connsiteY17" fmla="*/ 787688 h 4752528"/>
              <a:gd name="connsiteX18" fmla="*/ 8496944 w 8496944"/>
              <a:gd name="connsiteY18" fmla="*/ 1373879 h 4752528"/>
              <a:gd name="connsiteX19" fmla="*/ 8496944 w 8496944"/>
              <a:gd name="connsiteY19" fmla="*/ 2001102 h 4752528"/>
              <a:gd name="connsiteX20" fmla="*/ 8496944 w 8496944"/>
              <a:gd name="connsiteY20" fmla="*/ 2587293 h 4752528"/>
              <a:gd name="connsiteX21" fmla="*/ 8496944 w 8496944"/>
              <a:gd name="connsiteY21" fmla="*/ 3255549 h 4752528"/>
              <a:gd name="connsiteX22" fmla="*/ 8496944 w 8496944"/>
              <a:gd name="connsiteY22" fmla="*/ 3759673 h 4752528"/>
              <a:gd name="connsiteX23" fmla="*/ 8496944 w 8496944"/>
              <a:gd name="connsiteY23" fmla="*/ 4427930 h 4752528"/>
              <a:gd name="connsiteX24" fmla="*/ 8172346 w 8496944"/>
              <a:gd name="connsiteY24" fmla="*/ 4752528 h 4752528"/>
              <a:gd name="connsiteX25" fmla="*/ 7768748 w 8496944"/>
              <a:gd name="connsiteY25" fmla="*/ 4752528 h 4752528"/>
              <a:gd name="connsiteX26" fmla="*/ 7129717 w 8496944"/>
              <a:gd name="connsiteY26" fmla="*/ 4752528 h 4752528"/>
              <a:gd name="connsiteX27" fmla="*/ 6647641 w 8496944"/>
              <a:gd name="connsiteY27" fmla="*/ 4752528 h 4752528"/>
              <a:gd name="connsiteX28" fmla="*/ 6322520 w 8496944"/>
              <a:gd name="connsiteY28" fmla="*/ 4752528 h 4752528"/>
              <a:gd name="connsiteX29" fmla="*/ 5918921 w 8496944"/>
              <a:gd name="connsiteY29" fmla="*/ 4752528 h 4752528"/>
              <a:gd name="connsiteX30" fmla="*/ 5436845 w 8496944"/>
              <a:gd name="connsiteY30" fmla="*/ 4752528 h 4752528"/>
              <a:gd name="connsiteX31" fmla="*/ 4876292 w 8496944"/>
              <a:gd name="connsiteY31" fmla="*/ 4752528 h 4752528"/>
              <a:gd name="connsiteX32" fmla="*/ 4158783 w 8496944"/>
              <a:gd name="connsiteY32" fmla="*/ 4752528 h 4752528"/>
              <a:gd name="connsiteX33" fmla="*/ 3598230 w 8496944"/>
              <a:gd name="connsiteY33" fmla="*/ 4752528 h 4752528"/>
              <a:gd name="connsiteX34" fmla="*/ 2880722 w 8496944"/>
              <a:gd name="connsiteY34" fmla="*/ 4752528 h 4752528"/>
              <a:gd name="connsiteX35" fmla="*/ 2241691 w 8496944"/>
              <a:gd name="connsiteY35" fmla="*/ 4752528 h 4752528"/>
              <a:gd name="connsiteX36" fmla="*/ 1838092 w 8496944"/>
              <a:gd name="connsiteY36" fmla="*/ 4752528 h 4752528"/>
              <a:gd name="connsiteX37" fmla="*/ 1199061 w 8496944"/>
              <a:gd name="connsiteY37" fmla="*/ 4752528 h 4752528"/>
              <a:gd name="connsiteX38" fmla="*/ 324598 w 8496944"/>
              <a:gd name="connsiteY38" fmla="*/ 4752528 h 4752528"/>
              <a:gd name="connsiteX39" fmla="*/ 0 w 8496944"/>
              <a:gd name="connsiteY39" fmla="*/ 4427930 h 4752528"/>
              <a:gd name="connsiteX40" fmla="*/ 0 w 8496944"/>
              <a:gd name="connsiteY40" fmla="*/ 3964840 h 4752528"/>
              <a:gd name="connsiteX41" fmla="*/ 0 w 8496944"/>
              <a:gd name="connsiteY41" fmla="*/ 3460716 h 4752528"/>
              <a:gd name="connsiteX42" fmla="*/ 0 w 8496944"/>
              <a:gd name="connsiteY42" fmla="*/ 2792459 h 4752528"/>
              <a:gd name="connsiteX43" fmla="*/ 0 w 8496944"/>
              <a:gd name="connsiteY43" fmla="*/ 2124202 h 4752528"/>
              <a:gd name="connsiteX44" fmla="*/ 0 w 8496944"/>
              <a:gd name="connsiteY44" fmla="*/ 1661112 h 4752528"/>
              <a:gd name="connsiteX45" fmla="*/ 0 w 8496944"/>
              <a:gd name="connsiteY45" fmla="*/ 1198022 h 4752528"/>
              <a:gd name="connsiteX46" fmla="*/ 0 w 8496944"/>
              <a:gd name="connsiteY46" fmla="*/ 324598 h 47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6944" h="4752528" fill="none" extrusionOk="0">
                <a:moveTo>
                  <a:pt x="0" y="324598"/>
                </a:moveTo>
                <a:cubicBezTo>
                  <a:pt x="-22321" y="161416"/>
                  <a:pt x="159800" y="-1670"/>
                  <a:pt x="324598" y="0"/>
                </a:cubicBezTo>
                <a:cubicBezTo>
                  <a:pt x="594402" y="-18509"/>
                  <a:pt x="826921" y="8014"/>
                  <a:pt x="1042106" y="0"/>
                </a:cubicBezTo>
                <a:cubicBezTo>
                  <a:pt x="1257291" y="-8014"/>
                  <a:pt x="1395177" y="8610"/>
                  <a:pt x="1602660" y="0"/>
                </a:cubicBezTo>
                <a:cubicBezTo>
                  <a:pt x="1810143" y="-8610"/>
                  <a:pt x="1846492" y="47382"/>
                  <a:pt x="2006258" y="0"/>
                </a:cubicBezTo>
                <a:cubicBezTo>
                  <a:pt x="2166024" y="-47382"/>
                  <a:pt x="2257286" y="46548"/>
                  <a:pt x="2488334" y="0"/>
                </a:cubicBezTo>
                <a:cubicBezTo>
                  <a:pt x="2719382" y="-46548"/>
                  <a:pt x="2825116" y="3480"/>
                  <a:pt x="2970410" y="0"/>
                </a:cubicBezTo>
                <a:cubicBezTo>
                  <a:pt x="3115704" y="-3480"/>
                  <a:pt x="3341540" y="22676"/>
                  <a:pt x="3609441" y="0"/>
                </a:cubicBezTo>
                <a:cubicBezTo>
                  <a:pt x="3877342" y="-22676"/>
                  <a:pt x="3918100" y="28470"/>
                  <a:pt x="4013040" y="0"/>
                </a:cubicBezTo>
                <a:cubicBezTo>
                  <a:pt x="4107980" y="-28470"/>
                  <a:pt x="4240930" y="6898"/>
                  <a:pt x="4416638" y="0"/>
                </a:cubicBezTo>
                <a:cubicBezTo>
                  <a:pt x="4592346" y="-6898"/>
                  <a:pt x="4871793" y="76325"/>
                  <a:pt x="5055669" y="0"/>
                </a:cubicBezTo>
                <a:cubicBezTo>
                  <a:pt x="5239545" y="-76325"/>
                  <a:pt x="5534961" y="66654"/>
                  <a:pt x="5694700" y="0"/>
                </a:cubicBezTo>
                <a:cubicBezTo>
                  <a:pt x="5854439" y="-66654"/>
                  <a:pt x="6130868" y="38962"/>
                  <a:pt x="6333731" y="0"/>
                </a:cubicBezTo>
                <a:cubicBezTo>
                  <a:pt x="6536594" y="-38962"/>
                  <a:pt x="6744818" y="39875"/>
                  <a:pt x="6894284" y="0"/>
                </a:cubicBezTo>
                <a:cubicBezTo>
                  <a:pt x="7043750" y="-39875"/>
                  <a:pt x="7400029" y="67042"/>
                  <a:pt x="7611793" y="0"/>
                </a:cubicBezTo>
                <a:cubicBezTo>
                  <a:pt x="7823557" y="-67042"/>
                  <a:pt x="7993719" y="21163"/>
                  <a:pt x="8172346" y="0"/>
                </a:cubicBezTo>
                <a:cubicBezTo>
                  <a:pt x="8394881" y="16568"/>
                  <a:pt x="8505280" y="131229"/>
                  <a:pt x="8496944" y="324598"/>
                </a:cubicBezTo>
                <a:cubicBezTo>
                  <a:pt x="8535214" y="455031"/>
                  <a:pt x="8462382" y="644212"/>
                  <a:pt x="8496944" y="787688"/>
                </a:cubicBezTo>
                <a:cubicBezTo>
                  <a:pt x="8531506" y="931164"/>
                  <a:pt x="8466035" y="1229457"/>
                  <a:pt x="8496944" y="1373879"/>
                </a:cubicBezTo>
                <a:cubicBezTo>
                  <a:pt x="8527853" y="1518301"/>
                  <a:pt x="8441143" y="1758199"/>
                  <a:pt x="8496944" y="2001102"/>
                </a:cubicBezTo>
                <a:cubicBezTo>
                  <a:pt x="8552745" y="2244005"/>
                  <a:pt x="8490370" y="2314115"/>
                  <a:pt x="8496944" y="2587293"/>
                </a:cubicBezTo>
                <a:cubicBezTo>
                  <a:pt x="8503518" y="2860471"/>
                  <a:pt x="8466680" y="3013756"/>
                  <a:pt x="8496944" y="3255549"/>
                </a:cubicBezTo>
                <a:cubicBezTo>
                  <a:pt x="8527208" y="3497342"/>
                  <a:pt x="8470981" y="3571983"/>
                  <a:pt x="8496944" y="3759673"/>
                </a:cubicBezTo>
                <a:cubicBezTo>
                  <a:pt x="8522907" y="3947363"/>
                  <a:pt x="8473174" y="4258471"/>
                  <a:pt x="8496944" y="4427930"/>
                </a:cubicBezTo>
                <a:cubicBezTo>
                  <a:pt x="8511407" y="4607105"/>
                  <a:pt x="8356443" y="4745129"/>
                  <a:pt x="8172346" y="4752528"/>
                </a:cubicBezTo>
                <a:cubicBezTo>
                  <a:pt x="8077941" y="4797987"/>
                  <a:pt x="7932840" y="4734844"/>
                  <a:pt x="7768748" y="4752528"/>
                </a:cubicBezTo>
                <a:cubicBezTo>
                  <a:pt x="7604656" y="4770212"/>
                  <a:pt x="7288230" y="4746652"/>
                  <a:pt x="7129717" y="4752528"/>
                </a:cubicBezTo>
                <a:cubicBezTo>
                  <a:pt x="6971204" y="4758404"/>
                  <a:pt x="6755732" y="4706826"/>
                  <a:pt x="6647641" y="4752528"/>
                </a:cubicBezTo>
                <a:cubicBezTo>
                  <a:pt x="6539550" y="4798230"/>
                  <a:pt x="6390230" y="4720559"/>
                  <a:pt x="6322520" y="4752528"/>
                </a:cubicBezTo>
                <a:cubicBezTo>
                  <a:pt x="6254810" y="4784497"/>
                  <a:pt x="6070728" y="4728868"/>
                  <a:pt x="5918921" y="4752528"/>
                </a:cubicBezTo>
                <a:cubicBezTo>
                  <a:pt x="5767114" y="4776188"/>
                  <a:pt x="5602553" y="4696967"/>
                  <a:pt x="5436845" y="4752528"/>
                </a:cubicBezTo>
                <a:cubicBezTo>
                  <a:pt x="5271137" y="4808089"/>
                  <a:pt x="5143211" y="4719090"/>
                  <a:pt x="4876292" y="4752528"/>
                </a:cubicBezTo>
                <a:cubicBezTo>
                  <a:pt x="4609373" y="4785966"/>
                  <a:pt x="4398135" y="4696253"/>
                  <a:pt x="4158783" y="4752528"/>
                </a:cubicBezTo>
                <a:cubicBezTo>
                  <a:pt x="3919431" y="4808803"/>
                  <a:pt x="3721201" y="4737870"/>
                  <a:pt x="3598230" y="4752528"/>
                </a:cubicBezTo>
                <a:cubicBezTo>
                  <a:pt x="3475259" y="4767186"/>
                  <a:pt x="3220505" y="4685533"/>
                  <a:pt x="2880722" y="4752528"/>
                </a:cubicBezTo>
                <a:cubicBezTo>
                  <a:pt x="2540939" y="4819523"/>
                  <a:pt x="2435382" y="4697723"/>
                  <a:pt x="2241691" y="4752528"/>
                </a:cubicBezTo>
                <a:cubicBezTo>
                  <a:pt x="2048000" y="4807333"/>
                  <a:pt x="1985898" y="4713629"/>
                  <a:pt x="1838092" y="4752528"/>
                </a:cubicBezTo>
                <a:cubicBezTo>
                  <a:pt x="1690286" y="4791427"/>
                  <a:pt x="1516806" y="4688562"/>
                  <a:pt x="1199061" y="4752528"/>
                </a:cubicBezTo>
                <a:cubicBezTo>
                  <a:pt x="881316" y="4816494"/>
                  <a:pt x="674352" y="4734052"/>
                  <a:pt x="324598" y="4752528"/>
                </a:cubicBezTo>
                <a:cubicBezTo>
                  <a:pt x="190411" y="4777321"/>
                  <a:pt x="-21323" y="4602077"/>
                  <a:pt x="0" y="4427930"/>
                </a:cubicBezTo>
                <a:cubicBezTo>
                  <a:pt x="-17759" y="4330769"/>
                  <a:pt x="19459" y="4118539"/>
                  <a:pt x="0" y="3964840"/>
                </a:cubicBezTo>
                <a:cubicBezTo>
                  <a:pt x="-19459" y="3811141"/>
                  <a:pt x="4769" y="3697712"/>
                  <a:pt x="0" y="3460716"/>
                </a:cubicBezTo>
                <a:cubicBezTo>
                  <a:pt x="-4769" y="3223720"/>
                  <a:pt x="8064" y="2962238"/>
                  <a:pt x="0" y="2792459"/>
                </a:cubicBezTo>
                <a:cubicBezTo>
                  <a:pt x="-8064" y="2622680"/>
                  <a:pt x="41375" y="2278259"/>
                  <a:pt x="0" y="2124202"/>
                </a:cubicBezTo>
                <a:cubicBezTo>
                  <a:pt x="-41375" y="1970145"/>
                  <a:pt x="38374" y="1806138"/>
                  <a:pt x="0" y="1661112"/>
                </a:cubicBezTo>
                <a:cubicBezTo>
                  <a:pt x="-38374" y="1516086"/>
                  <a:pt x="12672" y="1427335"/>
                  <a:pt x="0" y="1198022"/>
                </a:cubicBezTo>
                <a:cubicBezTo>
                  <a:pt x="-12672" y="968709"/>
                  <a:pt x="18722" y="704671"/>
                  <a:pt x="0" y="324598"/>
                </a:cubicBezTo>
                <a:close/>
              </a:path>
              <a:path w="8496944" h="4752528" stroke="0" extrusionOk="0">
                <a:moveTo>
                  <a:pt x="0" y="324598"/>
                </a:moveTo>
                <a:cubicBezTo>
                  <a:pt x="20236" y="143014"/>
                  <a:pt x="154458" y="-609"/>
                  <a:pt x="324598" y="0"/>
                </a:cubicBezTo>
                <a:cubicBezTo>
                  <a:pt x="629570" y="-59416"/>
                  <a:pt x="700991" y="8289"/>
                  <a:pt x="963629" y="0"/>
                </a:cubicBezTo>
                <a:cubicBezTo>
                  <a:pt x="1226267" y="-8289"/>
                  <a:pt x="1527284" y="49351"/>
                  <a:pt x="1681137" y="0"/>
                </a:cubicBezTo>
                <a:cubicBezTo>
                  <a:pt x="1834990" y="-49351"/>
                  <a:pt x="1945533" y="45953"/>
                  <a:pt x="2084736" y="0"/>
                </a:cubicBezTo>
                <a:cubicBezTo>
                  <a:pt x="2223939" y="-45953"/>
                  <a:pt x="2460902" y="10365"/>
                  <a:pt x="2566812" y="0"/>
                </a:cubicBezTo>
                <a:cubicBezTo>
                  <a:pt x="2672722" y="-10365"/>
                  <a:pt x="2952502" y="39877"/>
                  <a:pt x="3127365" y="0"/>
                </a:cubicBezTo>
                <a:cubicBezTo>
                  <a:pt x="3302228" y="-39877"/>
                  <a:pt x="3292119" y="2299"/>
                  <a:pt x="3452486" y="0"/>
                </a:cubicBezTo>
                <a:cubicBezTo>
                  <a:pt x="3612853" y="-2299"/>
                  <a:pt x="3804004" y="28331"/>
                  <a:pt x="4013040" y="0"/>
                </a:cubicBezTo>
                <a:cubicBezTo>
                  <a:pt x="4222076" y="-28331"/>
                  <a:pt x="4348860" y="54609"/>
                  <a:pt x="4495116" y="0"/>
                </a:cubicBezTo>
                <a:cubicBezTo>
                  <a:pt x="4641372" y="-54609"/>
                  <a:pt x="4934911" y="45581"/>
                  <a:pt x="5134146" y="0"/>
                </a:cubicBezTo>
                <a:cubicBezTo>
                  <a:pt x="5333381" y="-45581"/>
                  <a:pt x="5580360" y="81432"/>
                  <a:pt x="5851655" y="0"/>
                </a:cubicBezTo>
                <a:cubicBezTo>
                  <a:pt x="6122950" y="-81432"/>
                  <a:pt x="6214418" y="11627"/>
                  <a:pt x="6412208" y="0"/>
                </a:cubicBezTo>
                <a:cubicBezTo>
                  <a:pt x="6609998" y="-11627"/>
                  <a:pt x="6751159" y="20768"/>
                  <a:pt x="6972762" y="0"/>
                </a:cubicBezTo>
                <a:cubicBezTo>
                  <a:pt x="7194365" y="-20768"/>
                  <a:pt x="7407803" y="15279"/>
                  <a:pt x="7690270" y="0"/>
                </a:cubicBezTo>
                <a:cubicBezTo>
                  <a:pt x="7972737" y="-15279"/>
                  <a:pt x="8002924" y="54293"/>
                  <a:pt x="8172346" y="0"/>
                </a:cubicBezTo>
                <a:cubicBezTo>
                  <a:pt x="8331150" y="-8006"/>
                  <a:pt x="8485870" y="150211"/>
                  <a:pt x="8496944" y="324598"/>
                </a:cubicBezTo>
                <a:cubicBezTo>
                  <a:pt x="8519449" y="542962"/>
                  <a:pt x="8489200" y="708634"/>
                  <a:pt x="8496944" y="828722"/>
                </a:cubicBezTo>
                <a:cubicBezTo>
                  <a:pt x="8504688" y="948810"/>
                  <a:pt x="8445735" y="1129014"/>
                  <a:pt x="8496944" y="1332845"/>
                </a:cubicBezTo>
                <a:cubicBezTo>
                  <a:pt x="8548153" y="1536676"/>
                  <a:pt x="8445006" y="1687565"/>
                  <a:pt x="8496944" y="1919036"/>
                </a:cubicBezTo>
                <a:cubicBezTo>
                  <a:pt x="8548882" y="2150507"/>
                  <a:pt x="8461569" y="2324261"/>
                  <a:pt x="8496944" y="2587293"/>
                </a:cubicBezTo>
                <a:cubicBezTo>
                  <a:pt x="8532319" y="2850325"/>
                  <a:pt x="8486789" y="2903261"/>
                  <a:pt x="8496944" y="3132449"/>
                </a:cubicBezTo>
                <a:cubicBezTo>
                  <a:pt x="8507099" y="3361637"/>
                  <a:pt x="8457779" y="3416088"/>
                  <a:pt x="8496944" y="3595540"/>
                </a:cubicBezTo>
                <a:cubicBezTo>
                  <a:pt x="8536109" y="3774992"/>
                  <a:pt x="8398621" y="4026105"/>
                  <a:pt x="8496944" y="4427930"/>
                </a:cubicBezTo>
                <a:cubicBezTo>
                  <a:pt x="8494439" y="4601378"/>
                  <a:pt x="8335533" y="4770650"/>
                  <a:pt x="8172346" y="4752528"/>
                </a:cubicBezTo>
                <a:cubicBezTo>
                  <a:pt x="7969970" y="4769855"/>
                  <a:pt x="7826823" y="4732067"/>
                  <a:pt x="7690270" y="4752528"/>
                </a:cubicBezTo>
                <a:cubicBezTo>
                  <a:pt x="7553717" y="4772989"/>
                  <a:pt x="7336201" y="4688940"/>
                  <a:pt x="7129717" y="4752528"/>
                </a:cubicBezTo>
                <a:cubicBezTo>
                  <a:pt x="6923233" y="4816116"/>
                  <a:pt x="6945041" y="4747643"/>
                  <a:pt x="6804596" y="4752528"/>
                </a:cubicBezTo>
                <a:cubicBezTo>
                  <a:pt x="6664151" y="4757413"/>
                  <a:pt x="6252890" y="4730844"/>
                  <a:pt x="6087087" y="4752528"/>
                </a:cubicBezTo>
                <a:cubicBezTo>
                  <a:pt x="5921284" y="4774212"/>
                  <a:pt x="5854381" y="4735858"/>
                  <a:pt x="5761966" y="4752528"/>
                </a:cubicBezTo>
                <a:cubicBezTo>
                  <a:pt x="5669551" y="4769198"/>
                  <a:pt x="5497521" y="4747931"/>
                  <a:pt x="5358368" y="4752528"/>
                </a:cubicBezTo>
                <a:cubicBezTo>
                  <a:pt x="5219215" y="4757125"/>
                  <a:pt x="5094979" y="4751801"/>
                  <a:pt x="4876292" y="4752528"/>
                </a:cubicBezTo>
                <a:cubicBezTo>
                  <a:pt x="4657605" y="4753255"/>
                  <a:pt x="4633863" y="4742167"/>
                  <a:pt x="4551171" y="4752528"/>
                </a:cubicBezTo>
                <a:cubicBezTo>
                  <a:pt x="4468479" y="4762889"/>
                  <a:pt x="4071429" y="4742893"/>
                  <a:pt x="3833662" y="4752528"/>
                </a:cubicBezTo>
                <a:cubicBezTo>
                  <a:pt x="3595895" y="4762163"/>
                  <a:pt x="3645044" y="4746664"/>
                  <a:pt x="3508541" y="4752528"/>
                </a:cubicBezTo>
                <a:cubicBezTo>
                  <a:pt x="3372038" y="4758392"/>
                  <a:pt x="3186300" y="4716386"/>
                  <a:pt x="3026466" y="4752528"/>
                </a:cubicBezTo>
                <a:cubicBezTo>
                  <a:pt x="2866633" y="4788670"/>
                  <a:pt x="2584764" y="4743319"/>
                  <a:pt x="2465912" y="4752528"/>
                </a:cubicBezTo>
                <a:cubicBezTo>
                  <a:pt x="2347060" y="4761737"/>
                  <a:pt x="2100172" y="4702596"/>
                  <a:pt x="1905359" y="4752528"/>
                </a:cubicBezTo>
                <a:cubicBezTo>
                  <a:pt x="1710546" y="4802460"/>
                  <a:pt x="1654239" y="4723856"/>
                  <a:pt x="1580238" y="4752528"/>
                </a:cubicBezTo>
                <a:cubicBezTo>
                  <a:pt x="1506237" y="4781200"/>
                  <a:pt x="1221950" y="4709662"/>
                  <a:pt x="1098162" y="4752528"/>
                </a:cubicBezTo>
                <a:cubicBezTo>
                  <a:pt x="974374" y="4795394"/>
                  <a:pt x="538631" y="4742077"/>
                  <a:pt x="324598" y="4752528"/>
                </a:cubicBezTo>
                <a:cubicBezTo>
                  <a:pt x="131056" y="4739975"/>
                  <a:pt x="3383" y="4612099"/>
                  <a:pt x="0" y="4427930"/>
                </a:cubicBezTo>
                <a:cubicBezTo>
                  <a:pt x="-72106" y="4289226"/>
                  <a:pt x="22156" y="3895682"/>
                  <a:pt x="0" y="3759673"/>
                </a:cubicBezTo>
                <a:cubicBezTo>
                  <a:pt x="-22156" y="3623664"/>
                  <a:pt x="39854" y="3438508"/>
                  <a:pt x="0" y="3214516"/>
                </a:cubicBezTo>
                <a:cubicBezTo>
                  <a:pt x="-39854" y="2990524"/>
                  <a:pt x="11294" y="2927078"/>
                  <a:pt x="0" y="2710392"/>
                </a:cubicBezTo>
                <a:cubicBezTo>
                  <a:pt x="-11294" y="2493706"/>
                  <a:pt x="19745" y="2394264"/>
                  <a:pt x="0" y="2124202"/>
                </a:cubicBezTo>
                <a:cubicBezTo>
                  <a:pt x="-19745" y="1854140"/>
                  <a:pt x="49352" y="1709394"/>
                  <a:pt x="0" y="1579045"/>
                </a:cubicBezTo>
                <a:cubicBezTo>
                  <a:pt x="-49352" y="1448696"/>
                  <a:pt x="16848" y="1265715"/>
                  <a:pt x="0" y="1115955"/>
                </a:cubicBezTo>
                <a:cubicBezTo>
                  <a:pt x="-16848" y="966195"/>
                  <a:pt x="16421" y="640223"/>
                  <a:pt x="0" y="32459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066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4AB277A7-94AB-57F6-68E2-173EB95D7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E20075A2-CE19-D33E-73A8-725A5FA4F8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526CA3CD-EB4B-E43E-73FE-62562C5958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8CC3ADC1-DF75-0FC9-3018-555C2E218A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2F90C189-B1D1-CE10-3C45-38B65497E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1E1E72EF-B74E-B85C-5E2D-DE4AD28CEA9A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2888" b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Hình chữ nhật: Góc Tròn 6">
            <a:extLst>
              <a:ext uri="{FF2B5EF4-FFF2-40B4-BE49-F238E27FC236}">
                <a16:creationId xmlns:a16="http://schemas.microsoft.com/office/drawing/2014/main" id="{B76D9963-BF21-206C-10FA-3179D17F1F51}"/>
              </a:ext>
            </a:extLst>
          </p:cNvPr>
          <p:cNvSpPr/>
          <p:nvPr userDrawn="1"/>
        </p:nvSpPr>
        <p:spPr>
          <a:xfrm>
            <a:off x="323528" y="267494"/>
            <a:ext cx="8496944" cy="4752528"/>
          </a:xfrm>
          <a:custGeom>
            <a:avLst/>
            <a:gdLst>
              <a:gd name="connsiteX0" fmla="*/ 0 w 8496944"/>
              <a:gd name="connsiteY0" fmla="*/ 324598 h 4752528"/>
              <a:gd name="connsiteX1" fmla="*/ 324598 w 8496944"/>
              <a:gd name="connsiteY1" fmla="*/ 0 h 4752528"/>
              <a:gd name="connsiteX2" fmla="*/ 1042106 w 8496944"/>
              <a:gd name="connsiteY2" fmla="*/ 0 h 4752528"/>
              <a:gd name="connsiteX3" fmla="*/ 1602660 w 8496944"/>
              <a:gd name="connsiteY3" fmla="*/ 0 h 4752528"/>
              <a:gd name="connsiteX4" fmla="*/ 2006258 w 8496944"/>
              <a:gd name="connsiteY4" fmla="*/ 0 h 4752528"/>
              <a:gd name="connsiteX5" fmla="*/ 2488334 w 8496944"/>
              <a:gd name="connsiteY5" fmla="*/ 0 h 4752528"/>
              <a:gd name="connsiteX6" fmla="*/ 2970410 w 8496944"/>
              <a:gd name="connsiteY6" fmla="*/ 0 h 4752528"/>
              <a:gd name="connsiteX7" fmla="*/ 3609441 w 8496944"/>
              <a:gd name="connsiteY7" fmla="*/ 0 h 4752528"/>
              <a:gd name="connsiteX8" fmla="*/ 4013040 w 8496944"/>
              <a:gd name="connsiteY8" fmla="*/ 0 h 4752528"/>
              <a:gd name="connsiteX9" fmla="*/ 4416638 w 8496944"/>
              <a:gd name="connsiteY9" fmla="*/ 0 h 4752528"/>
              <a:gd name="connsiteX10" fmla="*/ 5055669 w 8496944"/>
              <a:gd name="connsiteY10" fmla="*/ 0 h 4752528"/>
              <a:gd name="connsiteX11" fmla="*/ 5694700 w 8496944"/>
              <a:gd name="connsiteY11" fmla="*/ 0 h 4752528"/>
              <a:gd name="connsiteX12" fmla="*/ 6333731 w 8496944"/>
              <a:gd name="connsiteY12" fmla="*/ 0 h 4752528"/>
              <a:gd name="connsiteX13" fmla="*/ 6894284 w 8496944"/>
              <a:gd name="connsiteY13" fmla="*/ 0 h 4752528"/>
              <a:gd name="connsiteX14" fmla="*/ 7611793 w 8496944"/>
              <a:gd name="connsiteY14" fmla="*/ 0 h 4752528"/>
              <a:gd name="connsiteX15" fmla="*/ 8172346 w 8496944"/>
              <a:gd name="connsiteY15" fmla="*/ 0 h 4752528"/>
              <a:gd name="connsiteX16" fmla="*/ 8496944 w 8496944"/>
              <a:gd name="connsiteY16" fmla="*/ 324598 h 4752528"/>
              <a:gd name="connsiteX17" fmla="*/ 8496944 w 8496944"/>
              <a:gd name="connsiteY17" fmla="*/ 787688 h 4752528"/>
              <a:gd name="connsiteX18" fmla="*/ 8496944 w 8496944"/>
              <a:gd name="connsiteY18" fmla="*/ 1373879 h 4752528"/>
              <a:gd name="connsiteX19" fmla="*/ 8496944 w 8496944"/>
              <a:gd name="connsiteY19" fmla="*/ 2001102 h 4752528"/>
              <a:gd name="connsiteX20" fmla="*/ 8496944 w 8496944"/>
              <a:gd name="connsiteY20" fmla="*/ 2587293 h 4752528"/>
              <a:gd name="connsiteX21" fmla="*/ 8496944 w 8496944"/>
              <a:gd name="connsiteY21" fmla="*/ 3255549 h 4752528"/>
              <a:gd name="connsiteX22" fmla="*/ 8496944 w 8496944"/>
              <a:gd name="connsiteY22" fmla="*/ 3759673 h 4752528"/>
              <a:gd name="connsiteX23" fmla="*/ 8496944 w 8496944"/>
              <a:gd name="connsiteY23" fmla="*/ 4427930 h 4752528"/>
              <a:gd name="connsiteX24" fmla="*/ 8172346 w 8496944"/>
              <a:gd name="connsiteY24" fmla="*/ 4752528 h 4752528"/>
              <a:gd name="connsiteX25" fmla="*/ 7768748 w 8496944"/>
              <a:gd name="connsiteY25" fmla="*/ 4752528 h 4752528"/>
              <a:gd name="connsiteX26" fmla="*/ 7129717 w 8496944"/>
              <a:gd name="connsiteY26" fmla="*/ 4752528 h 4752528"/>
              <a:gd name="connsiteX27" fmla="*/ 6647641 w 8496944"/>
              <a:gd name="connsiteY27" fmla="*/ 4752528 h 4752528"/>
              <a:gd name="connsiteX28" fmla="*/ 6322520 w 8496944"/>
              <a:gd name="connsiteY28" fmla="*/ 4752528 h 4752528"/>
              <a:gd name="connsiteX29" fmla="*/ 5918921 w 8496944"/>
              <a:gd name="connsiteY29" fmla="*/ 4752528 h 4752528"/>
              <a:gd name="connsiteX30" fmla="*/ 5436845 w 8496944"/>
              <a:gd name="connsiteY30" fmla="*/ 4752528 h 4752528"/>
              <a:gd name="connsiteX31" fmla="*/ 4876292 w 8496944"/>
              <a:gd name="connsiteY31" fmla="*/ 4752528 h 4752528"/>
              <a:gd name="connsiteX32" fmla="*/ 4158783 w 8496944"/>
              <a:gd name="connsiteY32" fmla="*/ 4752528 h 4752528"/>
              <a:gd name="connsiteX33" fmla="*/ 3598230 w 8496944"/>
              <a:gd name="connsiteY33" fmla="*/ 4752528 h 4752528"/>
              <a:gd name="connsiteX34" fmla="*/ 2880722 w 8496944"/>
              <a:gd name="connsiteY34" fmla="*/ 4752528 h 4752528"/>
              <a:gd name="connsiteX35" fmla="*/ 2241691 w 8496944"/>
              <a:gd name="connsiteY35" fmla="*/ 4752528 h 4752528"/>
              <a:gd name="connsiteX36" fmla="*/ 1838092 w 8496944"/>
              <a:gd name="connsiteY36" fmla="*/ 4752528 h 4752528"/>
              <a:gd name="connsiteX37" fmla="*/ 1199061 w 8496944"/>
              <a:gd name="connsiteY37" fmla="*/ 4752528 h 4752528"/>
              <a:gd name="connsiteX38" fmla="*/ 324598 w 8496944"/>
              <a:gd name="connsiteY38" fmla="*/ 4752528 h 4752528"/>
              <a:gd name="connsiteX39" fmla="*/ 0 w 8496944"/>
              <a:gd name="connsiteY39" fmla="*/ 4427930 h 4752528"/>
              <a:gd name="connsiteX40" fmla="*/ 0 w 8496944"/>
              <a:gd name="connsiteY40" fmla="*/ 3964840 h 4752528"/>
              <a:gd name="connsiteX41" fmla="*/ 0 w 8496944"/>
              <a:gd name="connsiteY41" fmla="*/ 3460716 h 4752528"/>
              <a:gd name="connsiteX42" fmla="*/ 0 w 8496944"/>
              <a:gd name="connsiteY42" fmla="*/ 2792459 h 4752528"/>
              <a:gd name="connsiteX43" fmla="*/ 0 w 8496944"/>
              <a:gd name="connsiteY43" fmla="*/ 2124202 h 4752528"/>
              <a:gd name="connsiteX44" fmla="*/ 0 w 8496944"/>
              <a:gd name="connsiteY44" fmla="*/ 1661112 h 4752528"/>
              <a:gd name="connsiteX45" fmla="*/ 0 w 8496944"/>
              <a:gd name="connsiteY45" fmla="*/ 1198022 h 4752528"/>
              <a:gd name="connsiteX46" fmla="*/ 0 w 8496944"/>
              <a:gd name="connsiteY46" fmla="*/ 324598 h 47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6944" h="4752528" fill="none" extrusionOk="0">
                <a:moveTo>
                  <a:pt x="0" y="324598"/>
                </a:moveTo>
                <a:cubicBezTo>
                  <a:pt x="-22321" y="161416"/>
                  <a:pt x="159800" y="-1670"/>
                  <a:pt x="324598" y="0"/>
                </a:cubicBezTo>
                <a:cubicBezTo>
                  <a:pt x="594402" y="-18509"/>
                  <a:pt x="826921" y="8014"/>
                  <a:pt x="1042106" y="0"/>
                </a:cubicBezTo>
                <a:cubicBezTo>
                  <a:pt x="1257291" y="-8014"/>
                  <a:pt x="1395177" y="8610"/>
                  <a:pt x="1602660" y="0"/>
                </a:cubicBezTo>
                <a:cubicBezTo>
                  <a:pt x="1810143" y="-8610"/>
                  <a:pt x="1846492" y="47382"/>
                  <a:pt x="2006258" y="0"/>
                </a:cubicBezTo>
                <a:cubicBezTo>
                  <a:pt x="2166024" y="-47382"/>
                  <a:pt x="2257286" y="46548"/>
                  <a:pt x="2488334" y="0"/>
                </a:cubicBezTo>
                <a:cubicBezTo>
                  <a:pt x="2719382" y="-46548"/>
                  <a:pt x="2825116" y="3480"/>
                  <a:pt x="2970410" y="0"/>
                </a:cubicBezTo>
                <a:cubicBezTo>
                  <a:pt x="3115704" y="-3480"/>
                  <a:pt x="3341540" y="22676"/>
                  <a:pt x="3609441" y="0"/>
                </a:cubicBezTo>
                <a:cubicBezTo>
                  <a:pt x="3877342" y="-22676"/>
                  <a:pt x="3918100" y="28470"/>
                  <a:pt x="4013040" y="0"/>
                </a:cubicBezTo>
                <a:cubicBezTo>
                  <a:pt x="4107980" y="-28470"/>
                  <a:pt x="4240930" y="6898"/>
                  <a:pt x="4416638" y="0"/>
                </a:cubicBezTo>
                <a:cubicBezTo>
                  <a:pt x="4592346" y="-6898"/>
                  <a:pt x="4871793" y="76325"/>
                  <a:pt x="5055669" y="0"/>
                </a:cubicBezTo>
                <a:cubicBezTo>
                  <a:pt x="5239545" y="-76325"/>
                  <a:pt x="5534961" y="66654"/>
                  <a:pt x="5694700" y="0"/>
                </a:cubicBezTo>
                <a:cubicBezTo>
                  <a:pt x="5854439" y="-66654"/>
                  <a:pt x="6130868" y="38962"/>
                  <a:pt x="6333731" y="0"/>
                </a:cubicBezTo>
                <a:cubicBezTo>
                  <a:pt x="6536594" y="-38962"/>
                  <a:pt x="6744818" y="39875"/>
                  <a:pt x="6894284" y="0"/>
                </a:cubicBezTo>
                <a:cubicBezTo>
                  <a:pt x="7043750" y="-39875"/>
                  <a:pt x="7400029" y="67042"/>
                  <a:pt x="7611793" y="0"/>
                </a:cubicBezTo>
                <a:cubicBezTo>
                  <a:pt x="7823557" y="-67042"/>
                  <a:pt x="7993719" y="21163"/>
                  <a:pt x="8172346" y="0"/>
                </a:cubicBezTo>
                <a:cubicBezTo>
                  <a:pt x="8394881" y="16568"/>
                  <a:pt x="8505280" y="131229"/>
                  <a:pt x="8496944" y="324598"/>
                </a:cubicBezTo>
                <a:cubicBezTo>
                  <a:pt x="8535214" y="455031"/>
                  <a:pt x="8462382" y="644212"/>
                  <a:pt x="8496944" y="787688"/>
                </a:cubicBezTo>
                <a:cubicBezTo>
                  <a:pt x="8531506" y="931164"/>
                  <a:pt x="8466035" y="1229457"/>
                  <a:pt x="8496944" y="1373879"/>
                </a:cubicBezTo>
                <a:cubicBezTo>
                  <a:pt x="8527853" y="1518301"/>
                  <a:pt x="8441143" y="1758199"/>
                  <a:pt x="8496944" y="2001102"/>
                </a:cubicBezTo>
                <a:cubicBezTo>
                  <a:pt x="8552745" y="2244005"/>
                  <a:pt x="8490370" y="2314115"/>
                  <a:pt x="8496944" y="2587293"/>
                </a:cubicBezTo>
                <a:cubicBezTo>
                  <a:pt x="8503518" y="2860471"/>
                  <a:pt x="8466680" y="3013756"/>
                  <a:pt x="8496944" y="3255549"/>
                </a:cubicBezTo>
                <a:cubicBezTo>
                  <a:pt x="8527208" y="3497342"/>
                  <a:pt x="8470981" y="3571983"/>
                  <a:pt x="8496944" y="3759673"/>
                </a:cubicBezTo>
                <a:cubicBezTo>
                  <a:pt x="8522907" y="3947363"/>
                  <a:pt x="8473174" y="4258471"/>
                  <a:pt x="8496944" y="4427930"/>
                </a:cubicBezTo>
                <a:cubicBezTo>
                  <a:pt x="8511407" y="4607105"/>
                  <a:pt x="8356443" y="4745129"/>
                  <a:pt x="8172346" y="4752528"/>
                </a:cubicBezTo>
                <a:cubicBezTo>
                  <a:pt x="8077941" y="4797987"/>
                  <a:pt x="7932840" y="4734844"/>
                  <a:pt x="7768748" y="4752528"/>
                </a:cubicBezTo>
                <a:cubicBezTo>
                  <a:pt x="7604656" y="4770212"/>
                  <a:pt x="7288230" y="4746652"/>
                  <a:pt x="7129717" y="4752528"/>
                </a:cubicBezTo>
                <a:cubicBezTo>
                  <a:pt x="6971204" y="4758404"/>
                  <a:pt x="6755732" y="4706826"/>
                  <a:pt x="6647641" y="4752528"/>
                </a:cubicBezTo>
                <a:cubicBezTo>
                  <a:pt x="6539550" y="4798230"/>
                  <a:pt x="6390230" y="4720559"/>
                  <a:pt x="6322520" y="4752528"/>
                </a:cubicBezTo>
                <a:cubicBezTo>
                  <a:pt x="6254810" y="4784497"/>
                  <a:pt x="6070728" y="4728868"/>
                  <a:pt x="5918921" y="4752528"/>
                </a:cubicBezTo>
                <a:cubicBezTo>
                  <a:pt x="5767114" y="4776188"/>
                  <a:pt x="5602553" y="4696967"/>
                  <a:pt x="5436845" y="4752528"/>
                </a:cubicBezTo>
                <a:cubicBezTo>
                  <a:pt x="5271137" y="4808089"/>
                  <a:pt x="5143211" y="4719090"/>
                  <a:pt x="4876292" y="4752528"/>
                </a:cubicBezTo>
                <a:cubicBezTo>
                  <a:pt x="4609373" y="4785966"/>
                  <a:pt x="4398135" y="4696253"/>
                  <a:pt x="4158783" y="4752528"/>
                </a:cubicBezTo>
                <a:cubicBezTo>
                  <a:pt x="3919431" y="4808803"/>
                  <a:pt x="3721201" y="4737870"/>
                  <a:pt x="3598230" y="4752528"/>
                </a:cubicBezTo>
                <a:cubicBezTo>
                  <a:pt x="3475259" y="4767186"/>
                  <a:pt x="3220505" y="4685533"/>
                  <a:pt x="2880722" y="4752528"/>
                </a:cubicBezTo>
                <a:cubicBezTo>
                  <a:pt x="2540939" y="4819523"/>
                  <a:pt x="2435382" y="4697723"/>
                  <a:pt x="2241691" y="4752528"/>
                </a:cubicBezTo>
                <a:cubicBezTo>
                  <a:pt x="2048000" y="4807333"/>
                  <a:pt x="1985898" y="4713629"/>
                  <a:pt x="1838092" y="4752528"/>
                </a:cubicBezTo>
                <a:cubicBezTo>
                  <a:pt x="1690286" y="4791427"/>
                  <a:pt x="1516806" y="4688562"/>
                  <a:pt x="1199061" y="4752528"/>
                </a:cubicBezTo>
                <a:cubicBezTo>
                  <a:pt x="881316" y="4816494"/>
                  <a:pt x="674352" y="4734052"/>
                  <a:pt x="324598" y="4752528"/>
                </a:cubicBezTo>
                <a:cubicBezTo>
                  <a:pt x="190411" y="4777321"/>
                  <a:pt x="-21323" y="4602077"/>
                  <a:pt x="0" y="4427930"/>
                </a:cubicBezTo>
                <a:cubicBezTo>
                  <a:pt x="-17759" y="4330769"/>
                  <a:pt x="19459" y="4118539"/>
                  <a:pt x="0" y="3964840"/>
                </a:cubicBezTo>
                <a:cubicBezTo>
                  <a:pt x="-19459" y="3811141"/>
                  <a:pt x="4769" y="3697712"/>
                  <a:pt x="0" y="3460716"/>
                </a:cubicBezTo>
                <a:cubicBezTo>
                  <a:pt x="-4769" y="3223720"/>
                  <a:pt x="8064" y="2962238"/>
                  <a:pt x="0" y="2792459"/>
                </a:cubicBezTo>
                <a:cubicBezTo>
                  <a:pt x="-8064" y="2622680"/>
                  <a:pt x="41375" y="2278259"/>
                  <a:pt x="0" y="2124202"/>
                </a:cubicBezTo>
                <a:cubicBezTo>
                  <a:pt x="-41375" y="1970145"/>
                  <a:pt x="38374" y="1806138"/>
                  <a:pt x="0" y="1661112"/>
                </a:cubicBezTo>
                <a:cubicBezTo>
                  <a:pt x="-38374" y="1516086"/>
                  <a:pt x="12672" y="1427335"/>
                  <a:pt x="0" y="1198022"/>
                </a:cubicBezTo>
                <a:cubicBezTo>
                  <a:pt x="-12672" y="968709"/>
                  <a:pt x="18722" y="704671"/>
                  <a:pt x="0" y="324598"/>
                </a:cubicBezTo>
                <a:close/>
              </a:path>
              <a:path w="8496944" h="4752528" stroke="0" extrusionOk="0">
                <a:moveTo>
                  <a:pt x="0" y="324598"/>
                </a:moveTo>
                <a:cubicBezTo>
                  <a:pt x="20236" y="143014"/>
                  <a:pt x="154458" y="-609"/>
                  <a:pt x="324598" y="0"/>
                </a:cubicBezTo>
                <a:cubicBezTo>
                  <a:pt x="629570" y="-59416"/>
                  <a:pt x="700991" y="8289"/>
                  <a:pt x="963629" y="0"/>
                </a:cubicBezTo>
                <a:cubicBezTo>
                  <a:pt x="1226267" y="-8289"/>
                  <a:pt x="1527284" y="49351"/>
                  <a:pt x="1681137" y="0"/>
                </a:cubicBezTo>
                <a:cubicBezTo>
                  <a:pt x="1834990" y="-49351"/>
                  <a:pt x="1945533" y="45953"/>
                  <a:pt x="2084736" y="0"/>
                </a:cubicBezTo>
                <a:cubicBezTo>
                  <a:pt x="2223939" y="-45953"/>
                  <a:pt x="2460902" y="10365"/>
                  <a:pt x="2566812" y="0"/>
                </a:cubicBezTo>
                <a:cubicBezTo>
                  <a:pt x="2672722" y="-10365"/>
                  <a:pt x="2952502" y="39877"/>
                  <a:pt x="3127365" y="0"/>
                </a:cubicBezTo>
                <a:cubicBezTo>
                  <a:pt x="3302228" y="-39877"/>
                  <a:pt x="3292119" y="2299"/>
                  <a:pt x="3452486" y="0"/>
                </a:cubicBezTo>
                <a:cubicBezTo>
                  <a:pt x="3612853" y="-2299"/>
                  <a:pt x="3804004" y="28331"/>
                  <a:pt x="4013040" y="0"/>
                </a:cubicBezTo>
                <a:cubicBezTo>
                  <a:pt x="4222076" y="-28331"/>
                  <a:pt x="4348860" y="54609"/>
                  <a:pt x="4495116" y="0"/>
                </a:cubicBezTo>
                <a:cubicBezTo>
                  <a:pt x="4641372" y="-54609"/>
                  <a:pt x="4934911" y="45581"/>
                  <a:pt x="5134146" y="0"/>
                </a:cubicBezTo>
                <a:cubicBezTo>
                  <a:pt x="5333381" y="-45581"/>
                  <a:pt x="5580360" y="81432"/>
                  <a:pt x="5851655" y="0"/>
                </a:cubicBezTo>
                <a:cubicBezTo>
                  <a:pt x="6122950" y="-81432"/>
                  <a:pt x="6214418" y="11627"/>
                  <a:pt x="6412208" y="0"/>
                </a:cubicBezTo>
                <a:cubicBezTo>
                  <a:pt x="6609998" y="-11627"/>
                  <a:pt x="6751159" y="20768"/>
                  <a:pt x="6972762" y="0"/>
                </a:cubicBezTo>
                <a:cubicBezTo>
                  <a:pt x="7194365" y="-20768"/>
                  <a:pt x="7407803" y="15279"/>
                  <a:pt x="7690270" y="0"/>
                </a:cubicBezTo>
                <a:cubicBezTo>
                  <a:pt x="7972737" y="-15279"/>
                  <a:pt x="8002924" y="54293"/>
                  <a:pt x="8172346" y="0"/>
                </a:cubicBezTo>
                <a:cubicBezTo>
                  <a:pt x="8331150" y="-8006"/>
                  <a:pt x="8485870" y="150211"/>
                  <a:pt x="8496944" y="324598"/>
                </a:cubicBezTo>
                <a:cubicBezTo>
                  <a:pt x="8519449" y="542962"/>
                  <a:pt x="8489200" y="708634"/>
                  <a:pt x="8496944" y="828722"/>
                </a:cubicBezTo>
                <a:cubicBezTo>
                  <a:pt x="8504688" y="948810"/>
                  <a:pt x="8445735" y="1129014"/>
                  <a:pt x="8496944" y="1332845"/>
                </a:cubicBezTo>
                <a:cubicBezTo>
                  <a:pt x="8548153" y="1536676"/>
                  <a:pt x="8445006" y="1687565"/>
                  <a:pt x="8496944" y="1919036"/>
                </a:cubicBezTo>
                <a:cubicBezTo>
                  <a:pt x="8548882" y="2150507"/>
                  <a:pt x="8461569" y="2324261"/>
                  <a:pt x="8496944" y="2587293"/>
                </a:cubicBezTo>
                <a:cubicBezTo>
                  <a:pt x="8532319" y="2850325"/>
                  <a:pt x="8486789" y="2903261"/>
                  <a:pt x="8496944" y="3132449"/>
                </a:cubicBezTo>
                <a:cubicBezTo>
                  <a:pt x="8507099" y="3361637"/>
                  <a:pt x="8457779" y="3416088"/>
                  <a:pt x="8496944" y="3595540"/>
                </a:cubicBezTo>
                <a:cubicBezTo>
                  <a:pt x="8536109" y="3774992"/>
                  <a:pt x="8398621" y="4026105"/>
                  <a:pt x="8496944" y="4427930"/>
                </a:cubicBezTo>
                <a:cubicBezTo>
                  <a:pt x="8494439" y="4601378"/>
                  <a:pt x="8335533" y="4770650"/>
                  <a:pt x="8172346" y="4752528"/>
                </a:cubicBezTo>
                <a:cubicBezTo>
                  <a:pt x="7969970" y="4769855"/>
                  <a:pt x="7826823" y="4732067"/>
                  <a:pt x="7690270" y="4752528"/>
                </a:cubicBezTo>
                <a:cubicBezTo>
                  <a:pt x="7553717" y="4772989"/>
                  <a:pt x="7336201" y="4688940"/>
                  <a:pt x="7129717" y="4752528"/>
                </a:cubicBezTo>
                <a:cubicBezTo>
                  <a:pt x="6923233" y="4816116"/>
                  <a:pt x="6945041" y="4747643"/>
                  <a:pt x="6804596" y="4752528"/>
                </a:cubicBezTo>
                <a:cubicBezTo>
                  <a:pt x="6664151" y="4757413"/>
                  <a:pt x="6252890" y="4730844"/>
                  <a:pt x="6087087" y="4752528"/>
                </a:cubicBezTo>
                <a:cubicBezTo>
                  <a:pt x="5921284" y="4774212"/>
                  <a:pt x="5854381" y="4735858"/>
                  <a:pt x="5761966" y="4752528"/>
                </a:cubicBezTo>
                <a:cubicBezTo>
                  <a:pt x="5669551" y="4769198"/>
                  <a:pt x="5497521" y="4747931"/>
                  <a:pt x="5358368" y="4752528"/>
                </a:cubicBezTo>
                <a:cubicBezTo>
                  <a:pt x="5219215" y="4757125"/>
                  <a:pt x="5094979" y="4751801"/>
                  <a:pt x="4876292" y="4752528"/>
                </a:cubicBezTo>
                <a:cubicBezTo>
                  <a:pt x="4657605" y="4753255"/>
                  <a:pt x="4633863" y="4742167"/>
                  <a:pt x="4551171" y="4752528"/>
                </a:cubicBezTo>
                <a:cubicBezTo>
                  <a:pt x="4468479" y="4762889"/>
                  <a:pt x="4071429" y="4742893"/>
                  <a:pt x="3833662" y="4752528"/>
                </a:cubicBezTo>
                <a:cubicBezTo>
                  <a:pt x="3595895" y="4762163"/>
                  <a:pt x="3645044" y="4746664"/>
                  <a:pt x="3508541" y="4752528"/>
                </a:cubicBezTo>
                <a:cubicBezTo>
                  <a:pt x="3372038" y="4758392"/>
                  <a:pt x="3186300" y="4716386"/>
                  <a:pt x="3026466" y="4752528"/>
                </a:cubicBezTo>
                <a:cubicBezTo>
                  <a:pt x="2866633" y="4788670"/>
                  <a:pt x="2584764" y="4743319"/>
                  <a:pt x="2465912" y="4752528"/>
                </a:cubicBezTo>
                <a:cubicBezTo>
                  <a:pt x="2347060" y="4761737"/>
                  <a:pt x="2100172" y="4702596"/>
                  <a:pt x="1905359" y="4752528"/>
                </a:cubicBezTo>
                <a:cubicBezTo>
                  <a:pt x="1710546" y="4802460"/>
                  <a:pt x="1654239" y="4723856"/>
                  <a:pt x="1580238" y="4752528"/>
                </a:cubicBezTo>
                <a:cubicBezTo>
                  <a:pt x="1506237" y="4781200"/>
                  <a:pt x="1221950" y="4709662"/>
                  <a:pt x="1098162" y="4752528"/>
                </a:cubicBezTo>
                <a:cubicBezTo>
                  <a:pt x="974374" y="4795394"/>
                  <a:pt x="538631" y="4742077"/>
                  <a:pt x="324598" y="4752528"/>
                </a:cubicBezTo>
                <a:cubicBezTo>
                  <a:pt x="131056" y="4739975"/>
                  <a:pt x="3383" y="4612099"/>
                  <a:pt x="0" y="4427930"/>
                </a:cubicBezTo>
                <a:cubicBezTo>
                  <a:pt x="-72106" y="4289226"/>
                  <a:pt x="22156" y="3895682"/>
                  <a:pt x="0" y="3759673"/>
                </a:cubicBezTo>
                <a:cubicBezTo>
                  <a:pt x="-22156" y="3623664"/>
                  <a:pt x="39854" y="3438508"/>
                  <a:pt x="0" y="3214516"/>
                </a:cubicBezTo>
                <a:cubicBezTo>
                  <a:pt x="-39854" y="2990524"/>
                  <a:pt x="11294" y="2927078"/>
                  <a:pt x="0" y="2710392"/>
                </a:cubicBezTo>
                <a:cubicBezTo>
                  <a:pt x="-11294" y="2493706"/>
                  <a:pt x="19745" y="2394264"/>
                  <a:pt x="0" y="2124202"/>
                </a:cubicBezTo>
                <a:cubicBezTo>
                  <a:pt x="-19745" y="1854140"/>
                  <a:pt x="49352" y="1709394"/>
                  <a:pt x="0" y="1579045"/>
                </a:cubicBezTo>
                <a:cubicBezTo>
                  <a:pt x="-49352" y="1448696"/>
                  <a:pt x="16848" y="1265715"/>
                  <a:pt x="0" y="1115955"/>
                </a:cubicBezTo>
                <a:cubicBezTo>
                  <a:pt x="-16848" y="966195"/>
                  <a:pt x="16421" y="640223"/>
                  <a:pt x="0" y="32459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1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4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Placeholder 1">
            <a:extLst>
              <a:ext uri="{FF2B5EF4-FFF2-40B4-BE49-F238E27FC236}">
                <a16:creationId xmlns:a16="http://schemas.microsoft.com/office/drawing/2014/main" id="{1B181006-54C1-4B0C-9369-10BC62F82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12EFDE91-B3C7-1E06-2537-9FF95D684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236D60DE-48D9-AA04-EB63-9A04801704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EC616C-8299-4076-8D87-B2DE53346399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62DDD61-CAF5-E142-9950-81403114A0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CCA35AE8-1BC4-8FCF-8A9D-FF4013FC7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3C64DD-8407-4FEB-8D26-3F636BF0C7DB}" type="slidenum">
              <a:rPr lang="en-US" smtClean="0"/>
              <a:t>‹#›</a:t>
            </a:fld>
            <a:endParaRPr lang="en-US"/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082428CD-8A62-91F5-AB60-EAAA8BFBB17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888" b="-1288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Hình chữ nhật: Góc Tròn 6">
            <a:extLst>
              <a:ext uri="{FF2B5EF4-FFF2-40B4-BE49-F238E27FC236}">
                <a16:creationId xmlns:a16="http://schemas.microsoft.com/office/drawing/2014/main" id="{1BB3B26E-0019-9593-4175-4EF4AADC9E6C}"/>
              </a:ext>
            </a:extLst>
          </p:cNvPr>
          <p:cNvSpPr/>
          <p:nvPr userDrawn="1"/>
        </p:nvSpPr>
        <p:spPr>
          <a:xfrm>
            <a:off x="323528" y="267494"/>
            <a:ext cx="8496944" cy="4752528"/>
          </a:xfrm>
          <a:custGeom>
            <a:avLst/>
            <a:gdLst>
              <a:gd name="connsiteX0" fmla="*/ 0 w 8496944"/>
              <a:gd name="connsiteY0" fmla="*/ 324598 h 4752528"/>
              <a:gd name="connsiteX1" fmla="*/ 324598 w 8496944"/>
              <a:gd name="connsiteY1" fmla="*/ 0 h 4752528"/>
              <a:gd name="connsiteX2" fmla="*/ 1042106 w 8496944"/>
              <a:gd name="connsiteY2" fmla="*/ 0 h 4752528"/>
              <a:gd name="connsiteX3" fmla="*/ 1602660 w 8496944"/>
              <a:gd name="connsiteY3" fmla="*/ 0 h 4752528"/>
              <a:gd name="connsiteX4" fmla="*/ 2006258 w 8496944"/>
              <a:gd name="connsiteY4" fmla="*/ 0 h 4752528"/>
              <a:gd name="connsiteX5" fmla="*/ 2488334 w 8496944"/>
              <a:gd name="connsiteY5" fmla="*/ 0 h 4752528"/>
              <a:gd name="connsiteX6" fmla="*/ 2970410 w 8496944"/>
              <a:gd name="connsiteY6" fmla="*/ 0 h 4752528"/>
              <a:gd name="connsiteX7" fmla="*/ 3609441 w 8496944"/>
              <a:gd name="connsiteY7" fmla="*/ 0 h 4752528"/>
              <a:gd name="connsiteX8" fmla="*/ 4013040 w 8496944"/>
              <a:gd name="connsiteY8" fmla="*/ 0 h 4752528"/>
              <a:gd name="connsiteX9" fmla="*/ 4416638 w 8496944"/>
              <a:gd name="connsiteY9" fmla="*/ 0 h 4752528"/>
              <a:gd name="connsiteX10" fmla="*/ 5055669 w 8496944"/>
              <a:gd name="connsiteY10" fmla="*/ 0 h 4752528"/>
              <a:gd name="connsiteX11" fmla="*/ 5694700 w 8496944"/>
              <a:gd name="connsiteY11" fmla="*/ 0 h 4752528"/>
              <a:gd name="connsiteX12" fmla="*/ 6333731 w 8496944"/>
              <a:gd name="connsiteY12" fmla="*/ 0 h 4752528"/>
              <a:gd name="connsiteX13" fmla="*/ 6894284 w 8496944"/>
              <a:gd name="connsiteY13" fmla="*/ 0 h 4752528"/>
              <a:gd name="connsiteX14" fmla="*/ 7611793 w 8496944"/>
              <a:gd name="connsiteY14" fmla="*/ 0 h 4752528"/>
              <a:gd name="connsiteX15" fmla="*/ 8172346 w 8496944"/>
              <a:gd name="connsiteY15" fmla="*/ 0 h 4752528"/>
              <a:gd name="connsiteX16" fmla="*/ 8496944 w 8496944"/>
              <a:gd name="connsiteY16" fmla="*/ 324598 h 4752528"/>
              <a:gd name="connsiteX17" fmla="*/ 8496944 w 8496944"/>
              <a:gd name="connsiteY17" fmla="*/ 787688 h 4752528"/>
              <a:gd name="connsiteX18" fmla="*/ 8496944 w 8496944"/>
              <a:gd name="connsiteY18" fmla="*/ 1373879 h 4752528"/>
              <a:gd name="connsiteX19" fmla="*/ 8496944 w 8496944"/>
              <a:gd name="connsiteY19" fmla="*/ 2001102 h 4752528"/>
              <a:gd name="connsiteX20" fmla="*/ 8496944 w 8496944"/>
              <a:gd name="connsiteY20" fmla="*/ 2587293 h 4752528"/>
              <a:gd name="connsiteX21" fmla="*/ 8496944 w 8496944"/>
              <a:gd name="connsiteY21" fmla="*/ 3255549 h 4752528"/>
              <a:gd name="connsiteX22" fmla="*/ 8496944 w 8496944"/>
              <a:gd name="connsiteY22" fmla="*/ 3759673 h 4752528"/>
              <a:gd name="connsiteX23" fmla="*/ 8496944 w 8496944"/>
              <a:gd name="connsiteY23" fmla="*/ 4427930 h 4752528"/>
              <a:gd name="connsiteX24" fmla="*/ 8172346 w 8496944"/>
              <a:gd name="connsiteY24" fmla="*/ 4752528 h 4752528"/>
              <a:gd name="connsiteX25" fmla="*/ 7768748 w 8496944"/>
              <a:gd name="connsiteY25" fmla="*/ 4752528 h 4752528"/>
              <a:gd name="connsiteX26" fmla="*/ 7129717 w 8496944"/>
              <a:gd name="connsiteY26" fmla="*/ 4752528 h 4752528"/>
              <a:gd name="connsiteX27" fmla="*/ 6647641 w 8496944"/>
              <a:gd name="connsiteY27" fmla="*/ 4752528 h 4752528"/>
              <a:gd name="connsiteX28" fmla="*/ 6322520 w 8496944"/>
              <a:gd name="connsiteY28" fmla="*/ 4752528 h 4752528"/>
              <a:gd name="connsiteX29" fmla="*/ 5918921 w 8496944"/>
              <a:gd name="connsiteY29" fmla="*/ 4752528 h 4752528"/>
              <a:gd name="connsiteX30" fmla="*/ 5436845 w 8496944"/>
              <a:gd name="connsiteY30" fmla="*/ 4752528 h 4752528"/>
              <a:gd name="connsiteX31" fmla="*/ 4876292 w 8496944"/>
              <a:gd name="connsiteY31" fmla="*/ 4752528 h 4752528"/>
              <a:gd name="connsiteX32" fmla="*/ 4158783 w 8496944"/>
              <a:gd name="connsiteY32" fmla="*/ 4752528 h 4752528"/>
              <a:gd name="connsiteX33" fmla="*/ 3598230 w 8496944"/>
              <a:gd name="connsiteY33" fmla="*/ 4752528 h 4752528"/>
              <a:gd name="connsiteX34" fmla="*/ 2880722 w 8496944"/>
              <a:gd name="connsiteY34" fmla="*/ 4752528 h 4752528"/>
              <a:gd name="connsiteX35" fmla="*/ 2241691 w 8496944"/>
              <a:gd name="connsiteY35" fmla="*/ 4752528 h 4752528"/>
              <a:gd name="connsiteX36" fmla="*/ 1838092 w 8496944"/>
              <a:gd name="connsiteY36" fmla="*/ 4752528 h 4752528"/>
              <a:gd name="connsiteX37" fmla="*/ 1199061 w 8496944"/>
              <a:gd name="connsiteY37" fmla="*/ 4752528 h 4752528"/>
              <a:gd name="connsiteX38" fmla="*/ 324598 w 8496944"/>
              <a:gd name="connsiteY38" fmla="*/ 4752528 h 4752528"/>
              <a:gd name="connsiteX39" fmla="*/ 0 w 8496944"/>
              <a:gd name="connsiteY39" fmla="*/ 4427930 h 4752528"/>
              <a:gd name="connsiteX40" fmla="*/ 0 w 8496944"/>
              <a:gd name="connsiteY40" fmla="*/ 3964840 h 4752528"/>
              <a:gd name="connsiteX41" fmla="*/ 0 w 8496944"/>
              <a:gd name="connsiteY41" fmla="*/ 3460716 h 4752528"/>
              <a:gd name="connsiteX42" fmla="*/ 0 w 8496944"/>
              <a:gd name="connsiteY42" fmla="*/ 2792459 h 4752528"/>
              <a:gd name="connsiteX43" fmla="*/ 0 w 8496944"/>
              <a:gd name="connsiteY43" fmla="*/ 2124202 h 4752528"/>
              <a:gd name="connsiteX44" fmla="*/ 0 w 8496944"/>
              <a:gd name="connsiteY44" fmla="*/ 1661112 h 4752528"/>
              <a:gd name="connsiteX45" fmla="*/ 0 w 8496944"/>
              <a:gd name="connsiteY45" fmla="*/ 1198022 h 4752528"/>
              <a:gd name="connsiteX46" fmla="*/ 0 w 8496944"/>
              <a:gd name="connsiteY46" fmla="*/ 324598 h 475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496944" h="4752528" fill="none" extrusionOk="0">
                <a:moveTo>
                  <a:pt x="0" y="324598"/>
                </a:moveTo>
                <a:cubicBezTo>
                  <a:pt x="-22321" y="161416"/>
                  <a:pt x="159800" y="-1670"/>
                  <a:pt x="324598" y="0"/>
                </a:cubicBezTo>
                <a:cubicBezTo>
                  <a:pt x="594402" y="-18509"/>
                  <a:pt x="826921" y="8014"/>
                  <a:pt x="1042106" y="0"/>
                </a:cubicBezTo>
                <a:cubicBezTo>
                  <a:pt x="1257291" y="-8014"/>
                  <a:pt x="1395177" y="8610"/>
                  <a:pt x="1602660" y="0"/>
                </a:cubicBezTo>
                <a:cubicBezTo>
                  <a:pt x="1810143" y="-8610"/>
                  <a:pt x="1846492" y="47382"/>
                  <a:pt x="2006258" y="0"/>
                </a:cubicBezTo>
                <a:cubicBezTo>
                  <a:pt x="2166024" y="-47382"/>
                  <a:pt x="2257286" y="46548"/>
                  <a:pt x="2488334" y="0"/>
                </a:cubicBezTo>
                <a:cubicBezTo>
                  <a:pt x="2719382" y="-46548"/>
                  <a:pt x="2825116" y="3480"/>
                  <a:pt x="2970410" y="0"/>
                </a:cubicBezTo>
                <a:cubicBezTo>
                  <a:pt x="3115704" y="-3480"/>
                  <a:pt x="3341540" y="22676"/>
                  <a:pt x="3609441" y="0"/>
                </a:cubicBezTo>
                <a:cubicBezTo>
                  <a:pt x="3877342" y="-22676"/>
                  <a:pt x="3918100" y="28470"/>
                  <a:pt x="4013040" y="0"/>
                </a:cubicBezTo>
                <a:cubicBezTo>
                  <a:pt x="4107980" y="-28470"/>
                  <a:pt x="4240930" y="6898"/>
                  <a:pt x="4416638" y="0"/>
                </a:cubicBezTo>
                <a:cubicBezTo>
                  <a:pt x="4592346" y="-6898"/>
                  <a:pt x="4871793" y="76325"/>
                  <a:pt x="5055669" y="0"/>
                </a:cubicBezTo>
                <a:cubicBezTo>
                  <a:pt x="5239545" y="-76325"/>
                  <a:pt x="5534961" y="66654"/>
                  <a:pt x="5694700" y="0"/>
                </a:cubicBezTo>
                <a:cubicBezTo>
                  <a:pt x="5854439" y="-66654"/>
                  <a:pt x="6130868" y="38962"/>
                  <a:pt x="6333731" y="0"/>
                </a:cubicBezTo>
                <a:cubicBezTo>
                  <a:pt x="6536594" y="-38962"/>
                  <a:pt x="6744818" y="39875"/>
                  <a:pt x="6894284" y="0"/>
                </a:cubicBezTo>
                <a:cubicBezTo>
                  <a:pt x="7043750" y="-39875"/>
                  <a:pt x="7400029" y="67042"/>
                  <a:pt x="7611793" y="0"/>
                </a:cubicBezTo>
                <a:cubicBezTo>
                  <a:pt x="7823557" y="-67042"/>
                  <a:pt x="7993719" y="21163"/>
                  <a:pt x="8172346" y="0"/>
                </a:cubicBezTo>
                <a:cubicBezTo>
                  <a:pt x="8394881" y="16568"/>
                  <a:pt x="8505280" y="131229"/>
                  <a:pt x="8496944" y="324598"/>
                </a:cubicBezTo>
                <a:cubicBezTo>
                  <a:pt x="8535214" y="455031"/>
                  <a:pt x="8462382" y="644212"/>
                  <a:pt x="8496944" y="787688"/>
                </a:cubicBezTo>
                <a:cubicBezTo>
                  <a:pt x="8531506" y="931164"/>
                  <a:pt x="8466035" y="1229457"/>
                  <a:pt x="8496944" y="1373879"/>
                </a:cubicBezTo>
                <a:cubicBezTo>
                  <a:pt x="8527853" y="1518301"/>
                  <a:pt x="8441143" y="1758199"/>
                  <a:pt x="8496944" y="2001102"/>
                </a:cubicBezTo>
                <a:cubicBezTo>
                  <a:pt x="8552745" y="2244005"/>
                  <a:pt x="8490370" y="2314115"/>
                  <a:pt x="8496944" y="2587293"/>
                </a:cubicBezTo>
                <a:cubicBezTo>
                  <a:pt x="8503518" y="2860471"/>
                  <a:pt x="8466680" y="3013756"/>
                  <a:pt x="8496944" y="3255549"/>
                </a:cubicBezTo>
                <a:cubicBezTo>
                  <a:pt x="8527208" y="3497342"/>
                  <a:pt x="8470981" y="3571983"/>
                  <a:pt x="8496944" y="3759673"/>
                </a:cubicBezTo>
                <a:cubicBezTo>
                  <a:pt x="8522907" y="3947363"/>
                  <a:pt x="8473174" y="4258471"/>
                  <a:pt x="8496944" y="4427930"/>
                </a:cubicBezTo>
                <a:cubicBezTo>
                  <a:pt x="8511407" y="4607105"/>
                  <a:pt x="8356443" y="4745129"/>
                  <a:pt x="8172346" y="4752528"/>
                </a:cubicBezTo>
                <a:cubicBezTo>
                  <a:pt x="8077941" y="4797987"/>
                  <a:pt x="7932840" y="4734844"/>
                  <a:pt x="7768748" y="4752528"/>
                </a:cubicBezTo>
                <a:cubicBezTo>
                  <a:pt x="7604656" y="4770212"/>
                  <a:pt x="7288230" y="4746652"/>
                  <a:pt x="7129717" y="4752528"/>
                </a:cubicBezTo>
                <a:cubicBezTo>
                  <a:pt x="6971204" y="4758404"/>
                  <a:pt x="6755732" y="4706826"/>
                  <a:pt x="6647641" y="4752528"/>
                </a:cubicBezTo>
                <a:cubicBezTo>
                  <a:pt x="6539550" y="4798230"/>
                  <a:pt x="6390230" y="4720559"/>
                  <a:pt x="6322520" y="4752528"/>
                </a:cubicBezTo>
                <a:cubicBezTo>
                  <a:pt x="6254810" y="4784497"/>
                  <a:pt x="6070728" y="4728868"/>
                  <a:pt x="5918921" y="4752528"/>
                </a:cubicBezTo>
                <a:cubicBezTo>
                  <a:pt x="5767114" y="4776188"/>
                  <a:pt x="5602553" y="4696967"/>
                  <a:pt x="5436845" y="4752528"/>
                </a:cubicBezTo>
                <a:cubicBezTo>
                  <a:pt x="5271137" y="4808089"/>
                  <a:pt x="5143211" y="4719090"/>
                  <a:pt x="4876292" y="4752528"/>
                </a:cubicBezTo>
                <a:cubicBezTo>
                  <a:pt x="4609373" y="4785966"/>
                  <a:pt x="4398135" y="4696253"/>
                  <a:pt x="4158783" y="4752528"/>
                </a:cubicBezTo>
                <a:cubicBezTo>
                  <a:pt x="3919431" y="4808803"/>
                  <a:pt x="3721201" y="4737870"/>
                  <a:pt x="3598230" y="4752528"/>
                </a:cubicBezTo>
                <a:cubicBezTo>
                  <a:pt x="3475259" y="4767186"/>
                  <a:pt x="3220505" y="4685533"/>
                  <a:pt x="2880722" y="4752528"/>
                </a:cubicBezTo>
                <a:cubicBezTo>
                  <a:pt x="2540939" y="4819523"/>
                  <a:pt x="2435382" y="4697723"/>
                  <a:pt x="2241691" y="4752528"/>
                </a:cubicBezTo>
                <a:cubicBezTo>
                  <a:pt x="2048000" y="4807333"/>
                  <a:pt x="1985898" y="4713629"/>
                  <a:pt x="1838092" y="4752528"/>
                </a:cubicBezTo>
                <a:cubicBezTo>
                  <a:pt x="1690286" y="4791427"/>
                  <a:pt x="1516806" y="4688562"/>
                  <a:pt x="1199061" y="4752528"/>
                </a:cubicBezTo>
                <a:cubicBezTo>
                  <a:pt x="881316" y="4816494"/>
                  <a:pt x="674352" y="4734052"/>
                  <a:pt x="324598" y="4752528"/>
                </a:cubicBezTo>
                <a:cubicBezTo>
                  <a:pt x="190411" y="4777321"/>
                  <a:pt x="-21323" y="4602077"/>
                  <a:pt x="0" y="4427930"/>
                </a:cubicBezTo>
                <a:cubicBezTo>
                  <a:pt x="-17759" y="4330769"/>
                  <a:pt x="19459" y="4118539"/>
                  <a:pt x="0" y="3964840"/>
                </a:cubicBezTo>
                <a:cubicBezTo>
                  <a:pt x="-19459" y="3811141"/>
                  <a:pt x="4769" y="3697712"/>
                  <a:pt x="0" y="3460716"/>
                </a:cubicBezTo>
                <a:cubicBezTo>
                  <a:pt x="-4769" y="3223720"/>
                  <a:pt x="8064" y="2962238"/>
                  <a:pt x="0" y="2792459"/>
                </a:cubicBezTo>
                <a:cubicBezTo>
                  <a:pt x="-8064" y="2622680"/>
                  <a:pt x="41375" y="2278259"/>
                  <a:pt x="0" y="2124202"/>
                </a:cubicBezTo>
                <a:cubicBezTo>
                  <a:pt x="-41375" y="1970145"/>
                  <a:pt x="38374" y="1806138"/>
                  <a:pt x="0" y="1661112"/>
                </a:cubicBezTo>
                <a:cubicBezTo>
                  <a:pt x="-38374" y="1516086"/>
                  <a:pt x="12672" y="1427335"/>
                  <a:pt x="0" y="1198022"/>
                </a:cubicBezTo>
                <a:cubicBezTo>
                  <a:pt x="-12672" y="968709"/>
                  <a:pt x="18722" y="704671"/>
                  <a:pt x="0" y="324598"/>
                </a:cubicBezTo>
                <a:close/>
              </a:path>
              <a:path w="8496944" h="4752528" stroke="0" extrusionOk="0">
                <a:moveTo>
                  <a:pt x="0" y="324598"/>
                </a:moveTo>
                <a:cubicBezTo>
                  <a:pt x="20236" y="143014"/>
                  <a:pt x="154458" y="-609"/>
                  <a:pt x="324598" y="0"/>
                </a:cubicBezTo>
                <a:cubicBezTo>
                  <a:pt x="629570" y="-59416"/>
                  <a:pt x="700991" y="8289"/>
                  <a:pt x="963629" y="0"/>
                </a:cubicBezTo>
                <a:cubicBezTo>
                  <a:pt x="1226267" y="-8289"/>
                  <a:pt x="1527284" y="49351"/>
                  <a:pt x="1681137" y="0"/>
                </a:cubicBezTo>
                <a:cubicBezTo>
                  <a:pt x="1834990" y="-49351"/>
                  <a:pt x="1945533" y="45953"/>
                  <a:pt x="2084736" y="0"/>
                </a:cubicBezTo>
                <a:cubicBezTo>
                  <a:pt x="2223939" y="-45953"/>
                  <a:pt x="2460902" y="10365"/>
                  <a:pt x="2566812" y="0"/>
                </a:cubicBezTo>
                <a:cubicBezTo>
                  <a:pt x="2672722" y="-10365"/>
                  <a:pt x="2952502" y="39877"/>
                  <a:pt x="3127365" y="0"/>
                </a:cubicBezTo>
                <a:cubicBezTo>
                  <a:pt x="3302228" y="-39877"/>
                  <a:pt x="3292119" y="2299"/>
                  <a:pt x="3452486" y="0"/>
                </a:cubicBezTo>
                <a:cubicBezTo>
                  <a:pt x="3612853" y="-2299"/>
                  <a:pt x="3804004" y="28331"/>
                  <a:pt x="4013040" y="0"/>
                </a:cubicBezTo>
                <a:cubicBezTo>
                  <a:pt x="4222076" y="-28331"/>
                  <a:pt x="4348860" y="54609"/>
                  <a:pt x="4495116" y="0"/>
                </a:cubicBezTo>
                <a:cubicBezTo>
                  <a:pt x="4641372" y="-54609"/>
                  <a:pt x="4934911" y="45581"/>
                  <a:pt x="5134146" y="0"/>
                </a:cubicBezTo>
                <a:cubicBezTo>
                  <a:pt x="5333381" y="-45581"/>
                  <a:pt x="5580360" y="81432"/>
                  <a:pt x="5851655" y="0"/>
                </a:cubicBezTo>
                <a:cubicBezTo>
                  <a:pt x="6122950" y="-81432"/>
                  <a:pt x="6214418" y="11627"/>
                  <a:pt x="6412208" y="0"/>
                </a:cubicBezTo>
                <a:cubicBezTo>
                  <a:pt x="6609998" y="-11627"/>
                  <a:pt x="6751159" y="20768"/>
                  <a:pt x="6972762" y="0"/>
                </a:cubicBezTo>
                <a:cubicBezTo>
                  <a:pt x="7194365" y="-20768"/>
                  <a:pt x="7407803" y="15279"/>
                  <a:pt x="7690270" y="0"/>
                </a:cubicBezTo>
                <a:cubicBezTo>
                  <a:pt x="7972737" y="-15279"/>
                  <a:pt x="8002924" y="54293"/>
                  <a:pt x="8172346" y="0"/>
                </a:cubicBezTo>
                <a:cubicBezTo>
                  <a:pt x="8331150" y="-8006"/>
                  <a:pt x="8485870" y="150211"/>
                  <a:pt x="8496944" y="324598"/>
                </a:cubicBezTo>
                <a:cubicBezTo>
                  <a:pt x="8519449" y="542962"/>
                  <a:pt x="8489200" y="708634"/>
                  <a:pt x="8496944" y="828722"/>
                </a:cubicBezTo>
                <a:cubicBezTo>
                  <a:pt x="8504688" y="948810"/>
                  <a:pt x="8445735" y="1129014"/>
                  <a:pt x="8496944" y="1332845"/>
                </a:cubicBezTo>
                <a:cubicBezTo>
                  <a:pt x="8548153" y="1536676"/>
                  <a:pt x="8445006" y="1687565"/>
                  <a:pt x="8496944" y="1919036"/>
                </a:cubicBezTo>
                <a:cubicBezTo>
                  <a:pt x="8548882" y="2150507"/>
                  <a:pt x="8461569" y="2324261"/>
                  <a:pt x="8496944" y="2587293"/>
                </a:cubicBezTo>
                <a:cubicBezTo>
                  <a:pt x="8532319" y="2850325"/>
                  <a:pt x="8486789" y="2903261"/>
                  <a:pt x="8496944" y="3132449"/>
                </a:cubicBezTo>
                <a:cubicBezTo>
                  <a:pt x="8507099" y="3361637"/>
                  <a:pt x="8457779" y="3416088"/>
                  <a:pt x="8496944" y="3595540"/>
                </a:cubicBezTo>
                <a:cubicBezTo>
                  <a:pt x="8536109" y="3774992"/>
                  <a:pt x="8398621" y="4026105"/>
                  <a:pt x="8496944" y="4427930"/>
                </a:cubicBezTo>
                <a:cubicBezTo>
                  <a:pt x="8494439" y="4601378"/>
                  <a:pt x="8335533" y="4770650"/>
                  <a:pt x="8172346" y="4752528"/>
                </a:cubicBezTo>
                <a:cubicBezTo>
                  <a:pt x="7969970" y="4769855"/>
                  <a:pt x="7826823" y="4732067"/>
                  <a:pt x="7690270" y="4752528"/>
                </a:cubicBezTo>
                <a:cubicBezTo>
                  <a:pt x="7553717" y="4772989"/>
                  <a:pt x="7336201" y="4688940"/>
                  <a:pt x="7129717" y="4752528"/>
                </a:cubicBezTo>
                <a:cubicBezTo>
                  <a:pt x="6923233" y="4816116"/>
                  <a:pt x="6945041" y="4747643"/>
                  <a:pt x="6804596" y="4752528"/>
                </a:cubicBezTo>
                <a:cubicBezTo>
                  <a:pt x="6664151" y="4757413"/>
                  <a:pt x="6252890" y="4730844"/>
                  <a:pt x="6087087" y="4752528"/>
                </a:cubicBezTo>
                <a:cubicBezTo>
                  <a:pt x="5921284" y="4774212"/>
                  <a:pt x="5854381" y="4735858"/>
                  <a:pt x="5761966" y="4752528"/>
                </a:cubicBezTo>
                <a:cubicBezTo>
                  <a:pt x="5669551" y="4769198"/>
                  <a:pt x="5497521" y="4747931"/>
                  <a:pt x="5358368" y="4752528"/>
                </a:cubicBezTo>
                <a:cubicBezTo>
                  <a:pt x="5219215" y="4757125"/>
                  <a:pt x="5094979" y="4751801"/>
                  <a:pt x="4876292" y="4752528"/>
                </a:cubicBezTo>
                <a:cubicBezTo>
                  <a:pt x="4657605" y="4753255"/>
                  <a:pt x="4633863" y="4742167"/>
                  <a:pt x="4551171" y="4752528"/>
                </a:cubicBezTo>
                <a:cubicBezTo>
                  <a:pt x="4468479" y="4762889"/>
                  <a:pt x="4071429" y="4742893"/>
                  <a:pt x="3833662" y="4752528"/>
                </a:cubicBezTo>
                <a:cubicBezTo>
                  <a:pt x="3595895" y="4762163"/>
                  <a:pt x="3645044" y="4746664"/>
                  <a:pt x="3508541" y="4752528"/>
                </a:cubicBezTo>
                <a:cubicBezTo>
                  <a:pt x="3372038" y="4758392"/>
                  <a:pt x="3186300" y="4716386"/>
                  <a:pt x="3026466" y="4752528"/>
                </a:cubicBezTo>
                <a:cubicBezTo>
                  <a:pt x="2866633" y="4788670"/>
                  <a:pt x="2584764" y="4743319"/>
                  <a:pt x="2465912" y="4752528"/>
                </a:cubicBezTo>
                <a:cubicBezTo>
                  <a:pt x="2347060" y="4761737"/>
                  <a:pt x="2100172" y="4702596"/>
                  <a:pt x="1905359" y="4752528"/>
                </a:cubicBezTo>
                <a:cubicBezTo>
                  <a:pt x="1710546" y="4802460"/>
                  <a:pt x="1654239" y="4723856"/>
                  <a:pt x="1580238" y="4752528"/>
                </a:cubicBezTo>
                <a:cubicBezTo>
                  <a:pt x="1506237" y="4781200"/>
                  <a:pt x="1221950" y="4709662"/>
                  <a:pt x="1098162" y="4752528"/>
                </a:cubicBezTo>
                <a:cubicBezTo>
                  <a:pt x="974374" y="4795394"/>
                  <a:pt x="538631" y="4742077"/>
                  <a:pt x="324598" y="4752528"/>
                </a:cubicBezTo>
                <a:cubicBezTo>
                  <a:pt x="131056" y="4739975"/>
                  <a:pt x="3383" y="4612099"/>
                  <a:pt x="0" y="4427930"/>
                </a:cubicBezTo>
                <a:cubicBezTo>
                  <a:pt x="-72106" y="4289226"/>
                  <a:pt x="22156" y="3895682"/>
                  <a:pt x="0" y="3759673"/>
                </a:cubicBezTo>
                <a:cubicBezTo>
                  <a:pt x="-22156" y="3623664"/>
                  <a:pt x="39854" y="3438508"/>
                  <a:pt x="0" y="3214516"/>
                </a:cubicBezTo>
                <a:cubicBezTo>
                  <a:pt x="-39854" y="2990524"/>
                  <a:pt x="11294" y="2927078"/>
                  <a:pt x="0" y="2710392"/>
                </a:cubicBezTo>
                <a:cubicBezTo>
                  <a:pt x="-11294" y="2493706"/>
                  <a:pt x="19745" y="2394264"/>
                  <a:pt x="0" y="2124202"/>
                </a:cubicBezTo>
                <a:cubicBezTo>
                  <a:pt x="-19745" y="1854140"/>
                  <a:pt x="49352" y="1709394"/>
                  <a:pt x="0" y="1579045"/>
                </a:cubicBezTo>
                <a:cubicBezTo>
                  <a:pt x="-49352" y="1448696"/>
                  <a:pt x="16848" y="1265715"/>
                  <a:pt x="0" y="1115955"/>
                </a:cubicBezTo>
                <a:cubicBezTo>
                  <a:pt x="-16848" y="966195"/>
                  <a:pt x="16421" y="640223"/>
                  <a:pt x="0" y="32459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9Slide.vn - 2019">
            <a:extLst>
              <a:ext uri="{FF2B5EF4-FFF2-40B4-BE49-F238E27FC236}">
                <a16:creationId xmlns:a16="http://schemas.microsoft.com/office/drawing/2014/main" id="{B35AA4AE-8ED9-870E-7516-50098D089B8C}"/>
              </a:ext>
            </a:extLst>
          </p:cNvPr>
          <p:cNvSpPr txBox="1"/>
          <p:nvPr userDrawn="1"/>
        </p:nvSpPr>
        <p:spPr>
          <a:xfrm>
            <a:off x="0" y="-1203499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4B9790-A0C8-4CD4-64D5-B0DEA597B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910E6-1E99-B9F4-D50B-7EF269C2C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0A2BC9-0F06-9775-7735-1469C2859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C4ED406-1986-45C6-9AEA-E221F52BA893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13866-3BBD-8E88-29A7-FCAD744CB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DBA3-B209-27E4-4251-B3DDEC583A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E995CD-7664-4D69-93B0-1A49DF2ED9E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C8A73643-A221-72C5-C59F-ADD70CA84A5C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12888" b="-12888"/>
            </a:stretch>
          </a:blipFill>
        </p:spPr>
        <p:txBody>
          <a:bodyPr/>
          <a:lstStyle/>
          <a:p>
            <a:endParaRPr lang="en-US" sz="105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B5BB11A-5B89-92B8-25FD-EBD96199533A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36584" y="1527525"/>
            <a:ext cx="1471367" cy="14734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315A0D9-C44C-866E-79B6-8D4B7A7A73E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7892" y="1527525"/>
            <a:ext cx="1471367" cy="147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68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6" Type="http://schemas.openxmlformats.org/officeDocument/2006/relationships/audio" Target="../media/audio2.wav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13" Type="http://schemas.openxmlformats.org/officeDocument/2006/relationships/image" Target="../media/image24.png"/><Relationship Id="rId18" Type="http://schemas.openxmlformats.org/officeDocument/2006/relationships/image" Target="../media/image29.svg"/><Relationship Id="rId3" Type="http://schemas.openxmlformats.org/officeDocument/2006/relationships/image" Target="../media/image14.svg"/><Relationship Id="rId21" Type="http://schemas.openxmlformats.org/officeDocument/2006/relationships/image" Target="../media/image32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27.svg"/><Relationship Id="rId20" Type="http://schemas.openxmlformats.org/officeDocument/2006/relationships/image" Target="../media/image31.sv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svg"/><Relationship Id="rId10" Type="http://schemas.openxmlformats.org/officeDocument/2006/relationships/image" Target="../media/image21.sv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svg"/><Relationship Id="rId2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3.xml"/><Relationship Id="rId6" Type="http://schemas.openxmlformats.org/officeDocument/2006/relationships/audio" Target="../media/audio1.wav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22594" y="8899"/>
            <a:ext cx="9098813" cy="5121893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687847" y="372871"/>
            <a:ext cx="7724513" cy="451088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07693" y="-196401"/>
            <a:ext cx="3447362" cy="3447362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5936213" y="2054967"/>
            <a:ext cx="3539719" cy="3098571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6179913" y="61503"/>
            <a:ext cx="2826458" cy="3447362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23089" y="1449890"/>
            <a:ext cx="2815136" cy="36373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3567731" y="1192751"/>
            <a:ext cx="2398413" cy="45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19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19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194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194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2850821" y="1946594"/>
            <a:ext cx="3772186" cy="8090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1791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TIẾNG VIỆT</a:t>
            </a:r>
          </a:p>
          <a:p>
            <a:pPr algn="ctr">
              <a:lnSpc>
                <a:spcPct val="150000"/>
              </a:lnSpc>
            </a:pPr>
            <a:r>
              <a:rPr lang="en-VN" sz="1493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45: ÔN TẬP VÀ KỂ CHUYỆN (Tiết 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3227187" y="3367342"/>
            <a:ext cx="3191899" cy="27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194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2913" y="228600"/>
            <a:ext cx="8229600" cy="3314700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</a:pPr>
            <a:r>
              <a:rPr lang="en-US" sz="4050" kern="1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595354" y="971550"/>
            <a:ext cx="18912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ounded Rectangle 3"/>
          <p:cNvSpPr/>
          <p:nvPr/>
        </p:nvSpPr>
        <p:spPr>
          <a:xfrm>
            <a:off x="464967" y="4016804"/>
            <a:ext cx="8198536" cy="99185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Nghỉ hè, nhà Hà đi đâu?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628650" y="1543050"/>
            <a:ext cx="76009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86262" y="2743200"/>
            <a:ext cx="3843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71250" y="3443288"/>
            <a:ext cx="285201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476954" y="4016803"/>
            <a:ext cx="8198536" cy="99185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 ngắm mây mù khi nào?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79931" y="4016803"/>
            <a:ext cx="8198536" cy="99185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3600" kern="120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Tam Đảo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63505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658"/>
          <a:stretch/>
        </p:blipFill>
        <p:spPr bwMode="auto">
          <a:xfrm>
            <a:off x="11311" y="1440282"/>
            <a:ext cx="6896100" cy="22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-754824" y="2194949"/>
            <a:ext cx="10124706" cy="1269431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 algn="ctr" defTabSz="685800">
              <a:buClrTx/>
            </a:pPr>
            <a:r>
              <a:rPr lang="vi-VN" sz="7650" kern="1200" dirty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 Tàu </a:t>
            </a:r>
            <a:r>
              <a:rPr lang="el-GR" sz="7650" kern="1200" dirty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Ζ΄</a:t>
            </a:r>
            <a:r>
              <a:rPr lang="vi-VN" sz="7650" kern="1200" dirty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o đậu </a:t>
            </a:r>
            <a:r>
              <a:rPr lang="el-GR" sz="7650" kern="1200" dirty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ωϊ</a:t>
            </a:r>
            <a:r>
              <a:rPr lang="vi-VN" sz="7650" kern="1200" dirty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n bờ</a:t>
            </a:r>
            <a:r>
              <a:rPr lang="en-US" sz="7650" kern="1200" dirty="0">
                <a:solidFill>
                  <a:srgbClr val="FF0000"/>
                </a:solidFill>
                <a:latin typeface="HP001 4 hàng" pitchFamily="34" charset="0"/>
                <a:ea typeface="+mn-ea"/>
                <a:cs typeface="+mn-cs"/>
              </a:rPr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72858" y="152567"/>
            <a:ext cx="1965938" cy="705889"/>
            <a:chOff x="63500" y="1429216"/>
            <a:chExt cx="1970813" cy="705889"/>
          </a:xfrm>
        </p:grpSpPr>
        <p:sp>
          <p:nvSpPr>
            <p:cNvPr id="17" name="Rounded Rectangle 1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kern="12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</a:t>
              </a:r>
            </a:p>
          </p:txBody>
        </p:sp>
        <p:sp>
          <p:nvSpPr>
            <p:cNvPr id="19" name="Oval 18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kern="12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pic>
        <p:nvPicPr>
          <p:cNvPr id="11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03"/>
          <a:stretch/>
        </p:blipFill>
        <p:spPr bwMode="auto">
          <a:xfrm>
            <a:off x="6907411" y="1440282"/>
            <a:ext cx="2225279" cy="22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9526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0250" y="285751"/>
            <a:ext cx="4969846" cy="4969847"/>
          </a:xfrm>
        </p:spPr>
      </p:pic>
    </p:spTree>
    <p:extLst>
      <p:ext uri="{BB962C8B-B14F-4D97-AF65-F5344CB8AC3E}">
        <p14:creationId xmlns:p14="http://schemas.microsoft.com/office/powerpoint/2010/main" val="377171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72858" y="152567"/>
            <a:ext cx="2536682" cy="705889"/>
            <a:chOff x="63500" y="1429216"/>
            <a:chExt cx="2542972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2222115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kern="1200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Viết vở</a:t>
              </a: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600" kern="12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9" t="28385" r="30454" b="27604"/>
          <a:stretch/>
        </p:blipFill>
        <p:spPr bwMode="auto">
          <a:xfrm>
            <a:off x="1618495" y="1085849"/>
            <a:ext cx="5772150" cy="370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53441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drawing, painting, rainbow, child art&#10;&#10;Description automatically generated">
            <a:extLst>
              <a:ext uri="{FF2B5EF4-FFF2-40B4-BE49-F238E27FC236}">
                <a16:creationId xmlns:a16="http://schemas.microsoft.com/office/drawing/2014/main" id="{A8FFC061-7356-881B-3DCB-918AFFDD26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0577330B-D386-3BC7-FBEA-DBF269BBE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" y="1633500"/>
            <a:ext cx="2471040" cy="3510000"/>
          </a:xfrm>
          <a:prstGeom prst="rect">
            <a:avLst/>
          </a:prstGeom>
          <a:effectLst>
            <a:innerShdw blurRad="63500" dist="38100" dir="13500000">
              <a:schemeClr val="tx1">
                <a:lumMod val="65000"/>
                <a:lumOff val="35000"/>
                <a:alpha val="50000"/>
              </a:schemeClr>
            </a:innerShdw>
          </a:effectLst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B4786FF4-105C-05F9-4CB7-69B576501F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837" y="1707654"/>
            <a:ext cx="6742531" cy="2330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4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53333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3333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3333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uýt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32" presetClass="emph" presetSubtype="0" repeatCount="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C2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 5"/>
          <p:cNvSpPr/>
          <p:nvPr/>
        </p:nvSpPr>
        <p:spPr>
          <a:xfrm>
            <a:off x="3525686" y="3557926"/>
            <a:ext cx="1770418" cy="1815813"/>
          </a:xfrm>
          <a:custGeom>
            <a:avLst/>
            <a:gdLst/>
            <a:ahLst/>
            <a:cxnLst/>
            <a:rect l="l" t="t" r="r" b="b"/>
            <a:pathLst>
              <a:path w="3540835" h="3631626">
                <a:moveTo>
                  <a:pt x="0" y="0"/>
                </a:moveTo>
                <a:lnTo>
                  <a:pt x="3540835" y="0"/>
                </a:lnTo>
                <a:lnTo>
                  <a:pt x="3540835" y="3631626"/>
                </a:lnTo>
                <a:lnTo>
                  <a:pt x="0" y="3631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6" name="Freeform 6"/>
          <p:cNvSpPr/>
          <p:nvPr/>
        </p:nvSpPr>
        <p:spPr>
          <a:xfrm flipH="1">
            <a:off x="132336" y="3100678"/>
            <a:ext cx="9144000" cy="2091026"/>
          </a:xfrm>
          <a:custGeom>
            <a:avLst/>
            <a:gdLst/>
            <a:ahLst/>
            <a:cxnLst/>
            <a:rect l="l" t="t" r="r" b="b"/>
            <a:pathLst>
              <a:path w="18288000" h="5783580">
                <a:moveTo>
                  <a:pt x="18288000" y="0"/>
                </a:moveTo>
                <a:lnTo>
                  <a:pt x="0" y="0"/>
                </a:lnTo>
                <a:lnTo>
                  <a:pt x="0" y="5783580"/>
                </a:lnTo>
                <a:lnTo>
                  <a:pt x="18288000" y="578358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4"/>
            <a:srcRect/>
            <a:stretch>
              <a:fillRect t="1" b="-38295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7" name="Freeform 7"/>
          <p:cNvSpPr/>
          <p:nvPr/>
        </p:nvSpPr>
        <p:spPr>
          <a:xfrm>
            <a:off x="8581876" y="2214541"/>
            <a:ext cx="694460" cy="1271323"/>
          </a:xfrm>
          <a:custGeom>
            <a:avLst/>
            <a:gdLst/>
            <a:ahLst/>
            <a:cxnLst/>
            <a:rect l="l" t="t" r="r" b="b"/>
            <a:pathLst>
              <a:path w="1388920" h="2542646">
                <a:moveTo>
                  <a:pt x="0" y="0"/>
                </a:moveTo>
                <a:lnTo>
                  <a:pt x="1388921" y="0"/>
                </a:lnTo>
                <a:lnTo>
                  <a:pt x="1388921" y="2542646"/>
                </a:lnTo>
                <a:lnTo>
                  <a:pt x="0" y="25426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8" name="Freeform 8"/>
          <p:cNvSpPr/>
          <p:nvPr/>
        </p:nvSpPr>
        <p:spPr>
          <a:xfrm>
            <a:off x="8581876" y="3369623"/>
            <a:ext cx="749942" cy="116241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9" name="Freeform 9"/>
          <p:cNvSpPr/>
          <p:nvPr/>
        </p:nvSpPr>
        <p:spPr>
          <a:xfrm>
            <a:off x="435288" y="2669393"/>
            <a:ext cx="889702" cy="1398103"/>
          </a:xfrm>
          <a:custGeom>
            <a:avLst/>
            <a:gdLst/>
            <a:ahLst/>
            <a:cxnLst/>
            <a:rect l="l" t="t" r="r" b="b"/>
            <a:pathLst>
              <a:path w="1779403" h="2796205">
                <a:moveTo>
                  <a:pt x="0" y="0"/>
                </a:moveTo>
                <a:lnTo>
                  <a:pt x="1779403" y="0"/>
                </a:lnTo>
                <a:lnTo>
                  <a:pt x="1779403" y="2796205"/>
                </a:lnTo>
                <a:lnTo>
                  <a:pt x="0" y="27962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Freeform 15"/>
          <p:cNvSpPr/>
          <p:nvPr/>
        </p:nvSpPr>
        <p:spPr>
          <a:xfrm>
            <a:off x="-327977" y="3636672"/>
            <a:ext cx="2370723" cy="1388848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4" y="0"/>
                </a:lnTo>
                <a:lnTo>
                  <a:pt x="4741444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6" name="Freeform 16"/>
          <p:cNvSpPr/>
          <p:nvPr/>
        </p:nvSpPr>
        <p:spPr>
          <a:xfrm rot="1922528">
            <a:off x="-111853" y="4312473"/>
            <a:ext cx="1317661" cy="1257268"/>
          </a:xfrm>
          <a:custGeom>
            <a:avLst/>
            <a:gdLst/>
            <a:ahLst/>
            <a:cxnLst/>
            <a:rect l="l" t="t" r="r" b="b"/>
            <a:pathLst>
              <a:path w="2635322" h="2514536">
                <a:moveTo>
                  <a:pt x="0" y="0"/>
                </a:moveTo>
                <a:lnTo>
                  <a:pt x="2635322" y="0"/>
                </a:lnTo>
                <a:lnTo>
                  <a:pt x="2635322" y="2514536"/>
                </a:lnTo>
                <a:lnTo>
                  <a:pt x="0" y="251453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7" name="Freeform 17"/>
          <p:cNvSpPr/>
          <p:nvPr/>
        </p:nvSpPr>
        <p:spPr>
          <a:xfrm>
            <a:off x="8081280" y="2549186"/>
            <a:ext cx="700099" cy="1339903"/>
          </a:xfrm>
          <a:custGeom>
            <a:avLst/>
            <a:gdLst/>
            <a:ahLst/>
            <a:cxnLst/>
            <a:rect l="l" t="t" r="r" b="b"/>
            <a:pathLst>
              <a:path w="1400198" h="2679805">
                <a:moveTo>
                  <a:pt x="0" y="0"/>
                </a:moveTo>
                <a:lnTo>
                  <a:pt x="1400198" y="0"/>
                </a:lnTo>
                <a:lnTo>
                  <a:pt x="1400198" y="2679805"/>
                </a:lnTo>
                <a:lnTo>
                  <a:pt x="0" y="267980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8" name="Freeform 18"/>
          <p:cNvSpPr/>
          <p:nvPr/>
        </p:nvSpPr>
        <p:spPr>
          <a:xfrm>
            <a:off x="8068716" y="3802369"/>
            <a:ext cx="749942" cy="116241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9" name="Freeform 19"/>
          <p:cNvSpPr/>
          <p:nvPr/>
        </p:nvSpPr>
        <p:spPr>
          <a:xfrm>
            <a:off x="7164709" y="3109625"/>
            <a:ext cx="1105658" cy="1287520"/>
          </a:xfrm>
          <a:custGeom>
            <a:avLst/>
            <a:gdLst/>
            <a:ahLst/>
            <a:cxnLst/>
            <a:rect l="l" t="t" r="r" b="b"/>
            <a:pathLst>
              <a:path w="2211315" h="2575039">
                <a:moveTo>
                  <a:pt x="0" y="0"/>
                </a:moveTo>
                <a:lnTo>
                  <a:pt x="2211315" y="0"/>
                </a:lnTo>
                <a:lnTo>
                  <a:pt x="2211315" y="2575039"/>
                </a:lnTo>
                <a:lnTo>
                  <a:pt x="0" y="2575039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0" name="Freeform 20"/>
          <p:cNvSpPr/>
          <p:nvPr/>
        </p:nvSpPr>
        <p:spPr>
          <a:xfrm>
            <a:off x="1191660" y="2960470"/>
            <a:ext cx="909671" cy="1428802"/>
          </a:xfrm>
          <a:custGeom>
            <a:avLst/>
            <a:gdLst/>
            <a:ahLst/>
            <a:cxnLst/>
            <a:rect l="l" t="t" r="r" b="b"/>
            <a:pathLst>
              <a:path w="1819341" h="2857603">
                <a:moveTo>
                  <a:pt x="0" y="0"/>
                </a:moveTo>
                <a:lnTo>
                  <a:pt x="1819341" y="0"/>
                </a:lnTo>
                <a:lnTo>
                  <a:pt x="1819341" y="2857603"/>
                </a:lnTo>
                <a:lnTo>
                  <a:pt x="0" y="285760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1" name="Freeform 21"/>
          <p:cNvSpPr/>
          <p:nvPr/>
        </p:nvSpPr>
        <p:spPr>
          <a:xfrm>
            <a:off x="-1034" y="2510986"/>
            <a:ext cx="548012" cy="1315228"/>
          </a:xfrm>
          <a:custGeom>
            <a:avLst/>
            <a:gdLst/>
            <a:ahLst/>
            <a:cxnLst/>
            <a:rect l="l" t="t" r="r" b="b"/>
            <a:pathLst>
              <a:path w="1096023" h="2630456">
                <a:moveTo>
                  <a:pt x="0" y="0"/>
                </a:moveTo>
                <a:lnTo>
                  <a:pt x="1096024" y="0"/>
                </a:lnTo>
                <a:lnTo>
                  <a:pt x="1096024" y="2630456"/>
                </a:lnTo>
                <a:lnTo>
                  <a:pt x="0" y="263045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2" name="Freeform 22"/>
          <p:cNvSpPr/>
          <p:nvPr/>
        </p:nvSpPr>
        <p:spPr>
          <a:xfrm>
            <a:off x="1191660" y="4260180"/>
            <a:ext cx="915866" cy="141959"/>
          </a:xfrm>
          <a:custGeom>
            <a:avLst/>
            <a:gdLst/>
            <a:ahLst/>
            <a:cxnLst/>
            <a:rect l="l" t="t" r="r" b="b"/>
            <a:pathLst>
              <a:path w="1831731" h="283918">
                <a:moveTo>
                  <a:pt x="0" y="0"/>
                </a:moveTo>
                <a:lnTo>
                  <a:pt x="1831731" y="0"/>
                </a:lnTo>
                <a:lnTo>
                  <a:pt x="1831731" y="283918"/>
                </a:lnTo>
                <a:lnTo>
                  <a:pt x="0" y="2839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3" name="Freeform 23"/>
          <p:cNvSpPr/>
          <p:nvPr/>
        </p:nvSpPr>
        <p:spPr>
          <a:xfrm>
            <a:off x="546978" y="3985393"/>
            <a:ext cx="818174" cy="126817"/>
          </a:xfrm>
          <a:custGeom>
            <a:avLst/>
            <a:gdLst/>
            <a:ahLst/>
            <a:cxnLst/>
            <a:rect l="l" t="t" r="r" b="b"/>
            <a:pathLst>
              <a:path w="1636347" h="253634">
                <a:moveTo>
                  <a:pt x="0" y="0"/>
                </a:moveTo>
                <a:lnTo>
                  <a:pt x="1636346" y="0"/>
                </a:lnTo>
                <a:lnTo>
                  <a:pt x="1636346" y="253634"/>
                </a:lnTo>
                <a:lnTo>
                  <a:pt x="0" y="2536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Freeform 24"/>
          <p:cNvSpPr/>
          <p:nvPr/>
        </p:nvSpPr>
        <p:spPr>
          <a:xfrm>
            <a:off x="31594" y="3746330"/>
            <a:ext cx="515384" cy="79885"/>
          </a:xfrm>
          <a:custGeom>
            <a:avLst/>
            <a:gdLst/>
            <a:ahLst/>
            <a:cxnLst/>
            <a:rect l="l" t="t" r="r" b="b"/>
            <a:pathLst>
              <a:path w="1030768" h="159769">
                <a:moveTo>
                  <a:pt x="0" y="0"/>
                </a:moveTo>
                <a:lnTo>
                  <a:pt x="1030768" y="0"/>
                </a:lnTo>
                <a:lnTo>
                  <a:pt x="1030768" y="159769"/>
                </a:lnTo>
                <a:lnTo>
                  <a:pt x="0" y="15976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5" name="Freeform 25"/>
          <p:cNvSpPr/>
          <p:nvPr/>
        </p:nvSpPr>
        <p:spPr>
          <a:xfrm>
            <a:off x="7317824" y="4280903"/>
            <a:ext cx="749942" cy="116241"/>
          </a:xfrm>
          <a:custGeom>
            <a:avLst/>
            <a:gdLst/>
            <a:ahLst/>
            <a:cxnLst/>
            <a:rect l="l" t="t" r="r" b="b"/>
            <a:pathLst>
              <a:path w="1499883" h="232482">
                <a:moveTo>
                  <a:pt x="0" y="0"/>
                </a:moveTo>
                <a:lnTo>
                  <a:pt x="1499883" y="0"/>
                </a:lnTo>
                <a:lnTo>
                  <a:pt x="1499883" y="232482"/>
                </a:lnTo>
                <a:lnTo>
                  <a:pt x="0" y="23248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6" name="Freeform 26"/>
          <p:cNvSpPr/>
          <p:nvPr/>
        </p:nvSpPr>
        <p:spPr>
          <a:xfrm>
            <a:off x="5560640" y="3834904"/>
            <a:ext cx="2370723" cy="1388848"/>
          </a:xfrm>
          <a:custGeom>
            <a:avLst/>
            <a:gdLst/>
            <a:ahLst/>
            <a:cxnLst/>
            <a:rect l="l" t="t" r="r" b="b"/>
            <a:pathLst>
              <a:path w="4741445" h="2777696">
                <a:moveTo>
                  <a:pt x="0" y="0"/>
                </a:moveTo>
                <a:lnTo>
                  <a:pt x="4741445" y="0"/>
                </a:lnTo>
                <a:lnTo>
                  <a:pt x="4741445" y="2777696"/>
                </a:lnTo>
                <a:lnTo>
                  <a:pt x="0" y="277769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7" name="Freeform 27"/>
          <p:cNvSpPr/>
          <p:nvPr/>
        </p:nvSpPr>
        <p:spPr>
          <a:xfrm>
            <a:off x="4922464" y="3995459"/>
            <a:ext cx="1594698" cy="1228293"/>
          </a:xfrm>
          <a:custGeom>
            <a:avLst/>
            <a:gdLst/>
            <a:ahLst/>
            <a:cxnLst/>
            <a:rect l="l" t="t" r="r" b="b"/>
            <a:pathLst>
              <a:path w="3189396" h="2456585">
                <a:moveTo>
                  <a:pt x="0" y="0"/>
                </a:moveTo>
                <a:lnTo>
                  <a:pt x="3189396" y="0"/>
                </a:lnTo>
                <a:lnTo>
                  <a:pt x="3189396" y="2456585"/>
                </a:lnTo>
                <a:lnTo>
                  <a:pt x="0" y="245658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r="-59496"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Freeform 6"/>
          <p:cNvSpPr/>
          <p:nvPr/>
        </p:nvSpPr>
        <p:spPr>
          <a:xfrm>
            <a:off x="6118923" y="3068629"/>
            <a:ext cx="3258154" cy="2087162"/>
          </a:xfrm>
          <a:custGeom>
            <a:avLst/>
            <a:gdLst/>
            <a:ahLst/>
            <a:cxnLst/>
            <a:rect l="l" t="t" r="r" b="b"/>
            <a:pathLst>
              <a:path w="28405046" h="16439420">
                <a:moveTo>
                  <a:pt x="0" y="0"/>
                </a:moveTo>
                <a:lnTo>
                  <a:pt x="28405046" y="0"/>
                </a:lnTo>
                <a:lnTo>
                  <a:pt x="28405046" y="16439420"/>
                </a:lnTo>
                <a:lnTo>
                  <a:pt x="0" y="1643942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193" y="-105900"/>
            <a:ext cx="1468228" cy="1468228"/>
          </a:xfrm>
          <a:prstGeom prst="rect">
            <a:avLst/>
          </a:prstGeom>
        </p:spPr>
      </p:pic>
      <p:grpSp>
        <p:nvGrpSpPr>
          <p:cNvPr id="5" name="Group 11">
            <a:extLst>
              <a:ext uri="{FF2B5EF4-FFF2-40B4-BE49-F238E27FC236}">
                <a16:creationId xmlns:a16="http://schemas.microsoft.com/office/drawing/2014/main" id="{FBC5140A-4BD8-15D5-A86B-C9D3F84B9D7E}"/>
              </a:ext>
            </a:extLst>
          </p:cNvPr>
          <p:cNvGrpSpPr/>
          <p:nvPr/>
        </p:nvGrpSpPr>
        <p:grpSpPr>
          <a:xfrm>
            <a:off x="1475656" y="699542"/>
            <a:ext cx="6038959" cy="2448272"/>
            <a:chOff x="0" y="0"/>
            <a:chExt cx="2947041" cy="1570608"/>
          </a:xfrm>
        </p:grpSpPr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323A2B7B-B755-C184-2589-9CEE10338B06}"/>
                </a:ext>
              </a:extLst>
            </p:cNvPr>
            <p:cNvSpPr/>
            <p:nvPr/>
          </p:nvSpPr>
          <p:spPr>
            <a:xfrm>
              <a:off x="0" y="0"/>
              <a:ext cx="2947041" cy="1570608"/>
            </a:xfrm>
            <a:custGeom>
              <a:avLst/>
              <a:gdLst/>
              <a:ahLst/>
              <a:cxnLst/>
              <a:rect l="l" t="t" r="r" b="b"/>
              <a:pathLst>
                <a:path w="2947041" h="1570608">
                  <a:moveTo>
                    <a:pt x="35286" y="0"/>
                  </a:moveTo>
                  <a:lnTo>
                    <a:pt x="2911754" y="0"/>
                  </a:lnTo>
                  <a:cubicBezTo>
                    <a:pt x="2921113" y="0"/>
                    <a:pt x="2930088" y="3718"/>
                    <a:pt x="2936706" y="10335"/>
                  </a:cubicBezTo>
                  <a:cubicBezTo>
                    <a:pt x="2943323" y="16953"/>
                    <a:pt x="2947041" y="25928"/>
                    <a:pt x="2947041" y="35286"/>
                  </a:cubicBezTo>
                  <a:lnTo>
                    <a:pt x="2947041" y="1535322"/>
                  </a:lnTo>
                  <a:cubicBezTo>
                    <a:pt x="2947041" y="1544680"/>
                    <a:pt x="2943323" y="1553655"/>
                    <a:pt x="2936706" y="1560273"/>
                  </a:cubicBezTo>
                  <a:cubicBezTo>
                    <a:pt x="2930088" y="1566890"/>
                    <a:pt x="2921113" y="1570608"/>
                    <a:pt x="2911754" y="1570608"/>
                  </a:cubicBezTo>
                  <a:lnTo>
                    <a:pt x="35286" y="1570608"/>
                  </a:lnTo>
                  <a:cubicBezTo>
                    <a:pt x="15798" y="1570608"/>
                    <a:pt x="0" y="1554810"/>
                    <a:pt x="0" y="1535322"/>
                  </a:cubicBezTo>
                  <a:lnTo>
                    <a:pt x="0" y="35286"/>
                  </a:lnTo>
                  <a:cubicBezTo>
                    <a:pt x="0" y="15798"/>
                    <a:pt x="15798" y="0"/>
                    <a:pt x="35286" y="0"/>
                  </a:cubicBezTo>
                  <a:close/>
                </a:path>
              </a:pathLst>
            </a:custGeom>
            <a:solidFill>
              <a:srgbClr val="FAF9F0"/>
            </a:solidFill>
            <a:ln w="47625">
              <a:solidFill>
                <a:srgbClr val="CF746D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607CC01F-2B54-D20B-F73E-7E58029B4B0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11"/>
          <p:cNvSpPr/>
          <p:nvPr/>
        </p:nvSpPr>
        <p:spPr>
          <a:xfrm flipH="1">
            <a:off x="65122" y="2632153"/>
            <a:ext cx="3525686" cy="2620611"/>
          </a:xfrm>
          <a:custGeom>
            <a:avLst/>
            <a:gdLst/>
            <a:ahLst/>
            <a:cxnLst/>
            <a:rect l="l" t="t" r="r" b="b"/>
            <a:pathLst>
              <a:path w="23330444" h="15884144">
                <a:moveTo>
                  <a:pt x="23330444" y="0"/>
                </a:moveTo>
                <a:lnTo>
                  <a:pt x="0" y="0"/>
                </a:lnTo>
                <a:lnTo>
                  <a:pt x="0" y="15884144"/>
                </a:lnTo>
                <a:lnTo>
                  <a:pt x="23330444" y="15884144"/>
                </a:lnTo>
                <a:lnTo>
                  <a:pt x="23330444" y="0"/>
                </a:lnTo>
                <a:close/>
              </a:path>
            </a:pathLst>
          </a:custGeom>
          <a:blipFill>
            <a:blip r:embed="rId25"/>
            <a:stretch>
              <a:fillRect/>
            </a:stretch>
          </a:blipFill>
        </p:spPr>
        <p:txBody>
          <a:bodyPr/>
          <a:lstStyle/>
          <a:p>
            <a:pPr defTabSz="457200">
              <a:buClrTx/>
            </a:pPr>
            <a:endParaRPr lang="en-US" sz="900" kern="12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55A018-5F91-8DA9-3E1B-357DAE8496E2}"/>
              </a:ext>
            </a:extLst>
          </p:cNvPr>
          <p:cNvSpPr txBox="1"/>
          <p:nvPr/>
        </p:nvSpPr>
        <p:spPr>
          <a:xfrm>
            <a:off x="2195736" y="771550"/>
            <a:ext cx="4608512" cy="17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120000"/>
              </a:lnSpc>
              <a:buClrTx/>
            </a:pPr>
            <a:r>
              <a:rPr lang="en-US" sz="48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 TẬP</a:t>
            </a:r>
          </a:p>
          <a:p>
            <a:pPr algn="ctr" defTabSz="685800">
              <a:lnSpc>
                <a:spcPct val="120000"/>
              </a:lnSpc>
              <a:buClrTx/>
            </a:pPr>
            <a:r>
              <a:rPr lang="en-US" sz="4800" b="1" dirty="0">
                <a:solidFill>
                  <a:srgbClr val="FF006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 KỂ CHUYỆN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A574CE-591E-7890-C165-E14DBBA1A125}"/>
              </a:ext>
            </a:extLst>
          </p:cNvPr>
          <p:cNvSpPr/>
          <p:nvPr/>
        </p:nvSpPr>
        <p:spPr>
          <a:xfrm>
            <a:off x="395536" y="411510"/>
            <a:ext cx="2131534" cy="729399"/>
          </a:xfrm>
          <a:prstGeom prst="rect">
            <a:avLst/>
          </a:prstGeom>
          <a:solidFill>
            <a:srgbClr val="FFCC99"/>
          </a:solidFill>
          <a:ln w="285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: Góc Tròn 6">
            <a:extLst>
              <a:ext uri="{FF2B5EF4-FFF2-40B4-BE49-F238E27FC236}">
                <a16:creationId xmlns:a16="http://schemas.microsoft.com/office/drawing/2014/main" id="{EEE96D83-221E-4105-8FC3-B6CCAFA8E3A0}"/>
              </a:ext>
            </a:extLst>
          </p:cNvPr>
          <p:cNvSpPr/>
          <p:nvPr/>
        </p:nvSpPr>
        <p:spPr>
          <a:xfrm>
            <a:off x="184500" y="209250"/>
            <a:ext cx="8775000" cy="4725000"/>
          </a:xfrm>
          <a:custGeom>
            <a:avLst/>
            <a:gdLst>
              <a:gd name="connsiteX0" fmla="*/ 0 w 8775000"/>
              <a:gd name="connsiteY0" fmla="*/ 322718 h 4725000"/>
              <a:gd name="connsiteX1" fmla="*/ 322718 w 8775000"/>
              <a:gd name="connsiteY1" fmla="*/ 0 h 4725000"/>
              <a:gd name="connsiteX2" fmla="*/ 822106 w 8775000"/>
              <a:gd name="connsiteY2" fmla="*/ 0 h 4725000"/>
              <a:gd name="connsiteX3" fmla="*/ 1321493 w 8775000"/>
              <a:gd name="connsiteY3" fmla="*/ 0 h 4725000"/>
              <a:gd name="connsiteX4" fmla="*/ 2064768 w 8775000"/>
              <a:gd name="connsiteY4" fmla="*/ 0 h 4725000"/>
              <a:gd name="connsiteX5" fmla="*/ 2645451 w 8775000"/>
              <a:gd name="connsiteY5" fmla="*/ 0 h 4725000"/>
              <a:gd name="connsiteX6" fmla="*/ 3388725 w 8775000"/>
              <a:gd name="connsiteY6" fmla="*/ 0 h 4725000"/>
              <a:gd name="connsiteX7" fmla="*/ 4132000 w 8775000"/>
              <a:gd name="connsiteY7" fmla="*/ 0 h 4725000"/>
              <a:gd name="connsiteX8" fmla="*/ 4793979 w 8775000"/>
              <a:gd name="connsiteY8" fmla="*/ 0 h 4725000"/>
              <a:gd name="connsiteX9" fmla="*/ 5130775 w 8775000"/>
              <a:gd name="connsiteY9" fmla="*/ 0 h 4725000"/>
              <a:gd name="connsiteX10" fmla="*/ 5874050 w 8775000"/>
              <a:gd name="connsiteY10" fmla="*/ 0 h 4725000"/>
              <a:gd name="connsiteX11" fmla="*/ 6373437 w 8775000"/>
              <a:gd name="connsiteY11" fmla="*/ 0 h 4725000"/>
              <a:gd name="connsiteX12" fmla="*/ 6791529 w 8775000"/>
              <a:gd name="connsiteY12" fmla="*/ 0 h 4725000"/>
              <a:gd name="connsiteX13" fmla="*/ 7290917 w 8775000"/>
              <a:gd name="connsiteY13" fmla="*/ 0 h 4725000"/>
              <a:gd name="connsiteX14" fmla="*/ 7952895 w 8775000"/>
              <a:gd name="connsiteY14" fmla="*/ 0 h 4725000"/>
              <a:gd name="connsiteX15" fmla="*/ 8452283 w 8775000"/>
              <a:gd name="connsiteY15" fmla="*/ 0 h 4725000"/>
              <a:gd name="connsiteX16" fmla="*/ 8775001 w 8775000"/>
              <a:gd name="connsiteY16" fmla="*/ 322718 h 4725000"/>
              <a:gd name="connsiteX17" fmla="*/ 8775000 w 8775000"/>
              <a:gd name="connsiteY17" fmla="*/ 4402283 h 4725000"/>
              <a:gd name="connsiteX18" fmla="*/ 8452282 w 8775000"/>
              <a:gd name="connsiteY18" fmla="*/ 4725001 h 4725000"/>
              <a:gd name="connsiteX19" fmla="*/ 8115486 w 8775000"/>
              <a:gd name="connsiteY19" fmla="*/ 4725001 h 4725000"/>
              <a:gd name="connsiteX20" fmla="*/ 7453507 w 8775000"/>
              <a:gd name="connsiteY20" fmla="*/ 4725001 h 4725000"/>
              <a:gd name="connsiteX21" fmla="*/ 7116711 w 8775000"/>
              <a:gd name="connsiteY21" fmla="*/ 4725001 h 4725000"/>
              <a:gd name="connsiteX22" fmla="*/ 6536028 w 8775000"/>
              <a:gd name="connsiteY22" fmla="*/ 4725001 h 4725000"/>
              <a:gd name="connsiteX23" fmla="*/ 6199231 w 8775000"/>
              <a:gd name="connsiteY23" fmla="*/ 4725001 h 4725000"/>
              <a:gd name="connsiteX24" fmla="*/ 5781140 w 8775000"/>
              <a:gd name="connsiteY24" fmla="*/ 4725001 h 4725000"/>
              <a:gd name="connsiteX25" fmla="*/ 5200456 w 8775000"/>
              <a:gd name="connsiteY25" fmla="*/ 4725001 h 4725000"/>
              <a:gd name="connsiteX26" fmla="*/ 4863660 w 8775000"/>
              <a:gd name="connsiteY26" fmla="*/ 4725001 h 4725000"/>
              <a:gd name="connsiteX27" fmla="*/ 4282977 w 8775000"/>
              <a:gd name="connsiteY27" fmla="*/ 4725000 h 4725000"/>
              <a:gd name="connsiteX28" fmla="*/ 3539703 w 8775000"/>
              <a:gd name="connsiteY28" fmla="*/ 4725000 h 4725000"/>
              <a:gd name="connsiteX29" fmla="*/ 2959019 w 8775000"/>
              <a:gd name="connsiteY29" fmla="*/ 4725000 h 4725000"/>
              <a:gd name="connsiteX30" fmla="*/ 2378336 w 8775000"/>
              <a:gd name="connsiteY30" fmla="*/ 4725000 h 4725000"/>
              <a:gd name="connsiteX31" fmla="*/ 2041540 w 8775000"/>
              <a:gd name="connsiteY31" fmla="*/ 4725000 h 4725000"/>
              <a:gd name="connsiteX32" fmla="*/ 1623448 w 8775000"/>
              <a:gd name="connsiteY32" fmla="*/ 4725000 h 4725000"/>
              <a:gd name="connsiteX33" fmla="*/ 1286652 w 8775000"/>
              <a:gd name="connsiteY33" fmla="*/ 4725000 h 4725000"/>
              <a:gd name="connsiteX34" fmla="*/ 322718 w 8775000"/>
              <a:gd name="connsiteY34" fmla="*/ 4725000 h 4725000"/>
              <a:gd name="connsiteX35" fmla="*/ 0 w 8775000"/>
              <a:gd name="connsiteY35" fmla="*/ 4402282 h 4725000"/>
              <a:gd name="connsiteX36" fmla="*/ 0 w 8775000"/>
              <a:gd name="connsiteY36" fmla="*/ 3941874 h 4725000"/>
              <a:gd name="connsiteX37" fmla="*/ 0 w 8775000"/>
              <a:gd name="connsiteY37" fmla="*/ 3481466 h 4725000"/>
              <a:gd name="connsiteX38" fmla="*/ 0 w 8775000"/>
              <a:gd name="connsiteY38" fmla="*/ 2817080 h 4725000"/>
              <a:gd name="connsiteX39" fmla="*/ 0 w 8775000"/>
              <a:gd name="connsiteY39" fmla="*/ 2193489 h 4725000"/>
              <a:gd name="connsiteX40" fmla="*/ 0 w 8775000"/>
              <a:gd name="connsiteY40" fmla="*/ 1610695 h 4725000"/>
              <a:gd name="connsiteX41" fmla="*/ 0 w 8775000"/>
              <a:gd name="connsiteY41" fmla="*/ 987104 h 4725000"/>
              <a:gd name="connsiteX42" fmla="*/ 0 w 8775000"/>
              <a:gd name="connsiteY42" fmla="*/ 322718 h 472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8775000" h="4725000" fill="none" extrusionOk="0">
                <a:moveTo>
                  <a:pt x="0" y="322718"/>
                </a:moveTo>
                <a:cubicBezTo>
                  <a:pt x="-22677" y="140128"/>
                  <a:pt x="98290" y="-22433"/>
                  <a:pt x="322718" y="0"/>
                </a:cubicBezTo>
                <a:cubicBezTo>
                  <a:pt x="471378" y="-59556"/>
                  <a:pt x="674065" y="16904"/>
                  <a:pt x="822106" y="0"/>
                </a:cubicBezTo>
                <a:cubicBezTo>
                  <a:pt x="970147" y="-16904"/>
                  <a:pt x="1139101" y="20083"/>
                  <a:pt x="1321493" y="0"/>
                </a:cubicBezTo>
                <a:cubicBezTo>
                  <a:pt x="1503885" y="-20083"/>
                  <a:pt x="1703649" y="40911"/>
                  <a:pt x="2064768" y="0"/>
                </a:cubicBezTo>
                <a:cubicBezTo>
                  <a:pt x="2425888" y="-40911"/>
                  <a:pt x="2495156" y="48768"/>
                  <a:pt x="2645451" y="0"/>
                </a:cubicBezTo>
                <a:cubicBezTo>
                  <a:pt x="2795746" y="-48768"/>
                  <a:pt x="3031950" y="56993"/>
                  <a:pt x="3388725" y="0"/>
                </a:cubicBezTo>
                <a:cubicBezTo>
                  <a:pt x="3745500" y="-56993"/>
                  <a:pt x="3842910" y="29244"/>
                  <a:pt x="4132000" y="0"/>
                </a:cubicBezTo>
                <a:cubicBezTo>
                  <a:pt x="4421091" y="-29244"/>
                  <a:pt x="4485291" y="29262"/>
                  <a:pt x="4793979" y="0"/>
                </a:cubicBezTo>
                <a:cubicBezTo>
                  <a:pt x="5102667" y="-29262"/>
                  <a:pt x="5061877" y="19365"/>
                  <a:pt x="5130775" y="0"/>
                </a:cubicBezTo>
                <a:cubicBezTo>
                  <a:pt x="5199673" y="-19365"/>
                  <a:pt x="5691506" y="18516"/>
                  <a:pt x="5874050" y="0"/>
                </a:cubicBezTo>
                <a:cubicBezTo>
                  <a:pt x="6056595" y="-18516"/>
                  <a:pt x="6188251" y="58367"/>
                  <a:pt x="6373437" y="0"/>
                </a:cubicBezTo>
                <a:cubicBezTo>
                  <a:pt x="6558623" y="-58367"/>
                  <a:pt x="6638831" y="1111"/>
                  <a:pt x="6791529" y="0"/>
                </a:cubicBezTo>
                <a:cubicBezTo>
                  <a:pt x="6944227" y="-1111"/>
                  <a:pt x="7128786" y="9158"/>
                  <a:pt x="7290917" y="0"/>
                </a:cubicBezTo>
                <a:cubicBezTo>
                  <a:pt x="7453048" y="-9158"/>
                  <a:pt x="7750890" y="54065"/>
                  <a:pt x="7952895" y="0"/>
                </a:cubicBezTo>
                <a:cubicBezTo>
                  <a:pt x="8154900" y="-54065"/>
                  <a:pt x="8235941" y="28187"/>
                  <a:pt x="8452283" y="0"/>
                </a:cubicBezTo>
                <a:cubicBezTo>
                  <a:pt x="8593638" y="-32021"/>
                  <a:pt x="8786223" y="152605"/>
                  <a:pt x="8775001" y="322718"/>
                </a:cubicBezTo>
                <a:cubicBezTo>
                  <a:pt x="8869419" y="1770911"/>
                  <a:pt x="8579152" y="2745406"/>
                  <a:pt x="8775000" y="4402283"/>
                </a:cubicBezTo>
                <a:cubicBezTo>
                  <a:pt x="8816328" y="4565859"/>
                  <a:pt x="8606080" y="4733783"/>
                  <a:pt x="8452282" y="4725001"/>
                </a:cubicBezTo>
                <a:cubicBezTo>
                  <a:pt x="8372909" y="4727992"/>
                  <a:pt x="8267426" y="4694410"/>
                  <a:pt x="8115486" y="4725001"/>
                </a:cubicBezTo>
                <a:cubicBezTo>
                  <a:pt x="7963546" y="4755592"/>
                  <a:pt x="7679097" y="4706578"/>
                  <a:pt x="7453507" y="4725001"/>
                </a:cubicBezTo>
                <a:cubicBezTo>
                  <a:pt x="7227917" y="4743424"/>
                  <a:pt x="7188860" y="4692704"/>
                  <a:pt x="7116711" y="4725001"/>
                </a:cubicBezTo>
                <a:cubicBezTo>
                  <a:pt x="7044562" y="4757298"/>
                  <a:pt x="6717097" y="4666603"/>
                  <a:pt x="6536028" y="4725001"/>
                </a:cubicBezTo>
                <a:cubicBezTo>
                  <a:pt x="6354959" y="4783399"/>
                  <a:pt x="6356481" y="4689414"/>
                  <a:pt x="6199231" y="4725001"/>
                </a:cubicBezTo>
                <a:cubicBezTo>
                  <a:pt x="6041981" y="4760588"/>
                  <a:pt x="5939558" y="4682916"/>
                  <a:pt x="5781140" y="4725001"/>
                </a:cubicBezTo>
                <a:cubicBezTo>
                  <a:pt x="5622722" y="4767086"/>
                  <a:pt x="5343066" y="4680709"/>
                  <a:pt x="5200456" y="4725001"/>
                </a:cubicBezTo>
                <a:cubicBezTo>
                  <a:pt x="5057846" y="4769293"/>
                  <a:pt x="4942313" y="4695431"/>
                  <a:pt x="4863660" y="4725001"/>
                </a:cubicBezTo>
                <a:cubicBezTo>
                  <a:pt x="4785007" y="4754570"/>
                  <a:pt x="4518285" y="4697880"/>
                  <a:pt x="4282977" y="4725000"/>
                </a:cubicBezTo>
                <a:cubicBezTo>
                  <a:pt x="4047669" y="4752121"/>
                  <a:pt x="3813905" y="4691606"/>
                  <a:pt x="3539703" y="4725000"/>
                </a:cubicBezTo>
                <a:cubicBezTo>
                  <a:pt x="3265501" y="4758394"/>
                  <a:pt x="3124768" y="4701268"/>
                  <a:pt x="2959019" y="4725000"/>
                </a:cubicBezTo>
                <a:cubicBezTo>
                  <a:pt x="2793270" y="4748732"/>
                  <a:pt x="2608537" y="4713167"/>
                  <a:pt x="2378336" y="4725000"/>
                </a:cubicBezTo>
                <a:cubicBezTo>
                  <a:pt x="2148135" y="4736833"/>
                  <a:pt x="2154891" y="4701378"/>
                  <a:pt x="2041540" y="4725000"/>
                </a:cubicBezTo>
                <a:cubicBezTo>
                  <a:pt x="1928189" y="4748622"/>
                  <a:pt x="1732280" y="4705776"/>
                  <a:pt x="1623448" y="4725000"/>
                </a:cubicBezTo>
                <a:cubicBezTo>
                  <a:pt x="1514616" y="4744224"/>
                  <a:pt x="1389142" y="4694328"/>
                  <a:pt x="1286652" y="4725000"/>
                </a:cubicBezTo>
                <a:cubicBezTo>
                  <a:pt x="1184162" y="4755672"/>
                  <a:pt x="742681" y="4699551"/>
                  <a:pt x="322718" y="4725000"/>
                </a:cubicBezTo>
                <a:cubicBezTo>
                  <a:pt x="139210" y="4717063"/>
                  <a:pt x="-35485" y="4569796"/>
                  <a:pt x="0" y="4402282"/>
                </a:cubicBezTo>
                <a:cubicBezTo>
                  <a:pt x="-36215" y="4213557"/>
                  <a:pt x="21388" y="4155970"/>
                  <a:pt x="0" y="3941874"/>
                </a:cubicBezTo>
                <a:cubicBezTo>
                  <a:pt x="-21388" y="3727778"/>
                  <a:pt x="48695" y="3628572"/>
                  <a:pt x="0" y="3481466"/>
                </a:cubicBezTo>
                <a:cubicBezTo>
                  <a:pt x="-48695" y="3334360"/>
                  <a:pt x="69870" y="3101430"/>
                  <a:pt x="0" y="2817080"/>
                </a:cubicBezTo>
                <a:cubicBezTo>
                  <a:pt x="-69870" y="2532730"/>
                  <a:pt x="10216" y="2412561"/>
                  <a:pt x="0" y="2193489"/>
                </a:cubicBezTo>
                <a:cubicBezTo>
                  <a:pt x="-10216" y="1974417"/>
                  <a:pt x="5302" y="1880074"/>
                  <a:pt x="0" y="1610695"/>
                </a:cubicBezTo>
                <a:cubicBezTo>
                  <a:pt x="-5302" y="1341316"/>
                  <a:pt x="61398" y="1228634"/>
                  <a:pt x="0" y="987104"/>
                </a:cubicBezTo>
                <a:cubicBezTo>
                  <a:pt x="-61398" y="745574"/>
                  <a:pt x="71215" y="644613"/>
                  <a:pt x="0" y="322718"/>
                </a:cubicBezTo>
                <a:close/>
              </a:path>
              <a:path w="8775000" h="4725000" stroke="0" extrusionOk="0">
                <a:moveTo>
                  <a:pt x="0" y="322718"/>
                </a:moveTo>
                <a:cubicBezTo>
                  <a:pt x="41587" y="139732"/>
                  <a:pt x="162730" y="-1217"/>
                  <a:pt x="322718" y="0"/>
                </a:cubicBezTo>
                <a:cubicBezTo>
                  <a:pt x="472889" y="-56498"/>
                  <a:pt x="759751" y="11671"/>
                  <a:pt x="984697" y="0"/>
                </a:cubicBezTo>
                <a:cubicBezTo>
                  <a:pt x="1209643" y="-11671"/>
                  <a:pt x="1564313" y="26754"/>
                  <a:pt x="1727971" y="0"/>
                </a:cubicBezTo>
                <a:cubicBezTo>
                  <a:pt x="1891629" y="-26754"/>
                  <a:pt x="1978472" y="4854"/>
                  <a:pt x="2146063" y="0"/>
                </a:cubicBezTo>
                <a:cubicBezTo>
                  <a:pt x="2313654" y="-4854"/>
                  <a:pt x="2414752" y="17021"/>
                  <a:pt x="2645451" y="0"/>
                </a:cubicBezTo>
                <a:cubicBezTo>
                  <a:pt x="2876150" y="-17021"/>
                  <a:pt x="3029915" y="39929"/>
                  <a:pt x="3226134" y="0"/>
                </a:cubicBezTo>
                <a:cubicBezTo>
                  <a:pt x="3422353" y="-39929"/>
                  <a:pt x="3491319" y="13928"/>
                  <a:pt x="3562930" y="0"/>
                </a:cubicBezTo>
                <a:cubicBezTo>
                  <a:pt x="3634541" y="-13928"/>
                  <a:pt x="4025134" y="61596"/>
                  <a:pt x="4143614" y="0"/>
                </a:cubicBezTo>
                <a:cubicBezTo>
                  <a:pt x="4262094" y="-61596"/>
                  <a:pt x="4447662" y="7825"/>
                  <a:pt x="4643001" y="0"/>
                </a:cubicBezTo>
                <a:cubicBezTo>
                  <a:pt x="4838340" y="-7825"/>
                  <a:pt x="5062636" y="64234"/>
                  <a:pt x="5304980" y="0"/>
                </a:cubicBezTo>
                <a:cubicBezTo>
                  <a:pt x="5547324" y="-64234"/>
                  <a:pt x="5757327" y="70980"/>
                  <a:pt x="6048254" y="0"/>
                </a:cubicBezTo>
                <a:cubicBezTo>
                  <a:pt x="6339181" y="-70980"/>
                  <a:pt x="6497551" y="62400"/>
                  <a:pt x="6628938" y="0"/>
                </a:cubicBezTo>
                <a:cubicBezTo>
                  <a:pt x="6760325" y="-62400"/>
                  <a:pt x="6981540" y="56822"/>
                  <a:pt x="7209621" y="0"/>
                </a:cubicBezTo>
                <a:cubicBezTo>
                  <a:pt x="7437702" y="-56822"/>
                  <a:pt x="7662789" y="60216"/>
                  <a:pt x="7952895" y="0"/>
                </a:cubicBezTo>
                <a:cubicBezTo>
                  <a:pt x="8243001" y="-60216"/>
                  <a:pt x="8303709" y="49738"/>
                  <a:pt x="8452283" y="0"/>
                </a:cubicBezTo>
                <a:cubicBezTo>
                  <a:pt x="8605561" y="-9762"/>
                  <a:pt x="8734596" y="162305"/>
                  <a:pt x="8775001" y="322718"/>
                </a:cubicBezTo>
                <a:cubicBezTo>
                  <a:pt x="8747953" y="1841870"/>
                  <a:pt x="8697493" y="3024775"/>
                  <a:pt x="8775000" y="4402283"/>
                </a:cubicBezTo>
                <a:cubicBezTo>
                  <a:pt x="8773635" y="4591002"/>
                  <a:pt x="8606000" y="4746108"/>
                  <a:pt x="8452282" y="4725001"/>
                </a:cubicBezTo>
                <a:cubicBezTo>
                  <a:pt x="8275135" y="4727446"/>
                  <a:pt x="8025364" y="4724846"/>
                  <a:pt x="7871599" y="4725001"/>
                </a:cubicBezTo>
                <a:cubicBezTo>
                  <a:pt x="7717834" y="4725156"/>
                  <a:pt x="7511065" y="4681330"/>
                  <a:pt x="7209620" y="4725001"/>
                </a:cubicBezTo>
                <a:cubicBezTo>
                  <a:pt x="6908175" y="4768672"/>
                  <a:pt x="6684259" y="4672214"/>
                  <a:pt x="6466346" y="4725001"/>
                </a:cubicBezTo>
                <a:cubicBezTo>
                  <a:pt x="6248433" y="4777788"/>
                  <a:pt x="6212545" y="4667454"/>
                  <a:pt x="5966958" y="4725001"/>
                </a:cubicBezTo>
                <a:cubicBezTo>
                  <a:pt x="5721371" y="4782548"/>
                  <a:pt x="5414317" y="4687777"/>
                  <a:pt x="5223684" y="4725001"/>
                </a:cubicBezTo>
                <a:cubicBezTo>
                  <a:pt x="5033051" y="4762225"/>
                  <a:pt x="4913927" y="4692443"/>
                  <a:pt x="4805592" y="4725001"/>
                </a:cubicBezTo>
                <a:cubicBezTo>
                  <a:pt x="4697257" y="4757559"/>
                  <a:pt x="4547116" y="4705723"/>
                  <a:pt x="4468796" y="4725001"/>
                </a:cubicBezTo>
                <a:cubicBezTo>
                  <a:pt x="4390476" y="4744278"/>
                  <a:pt x="4219033" y="4707160"/>
                  <a:pt x="4131999" y="4725000"/>
                </a:cubicBezTo>
                <a:cubicBezTo>
                  <a:pt x="4044965" y="4742840"/>
                  <a:pt x="3761286" y="4701422"/>
                  <a:pt x="3551316" y="4725000"/>
                </a:cubicBezTo>
                <a:cubicBezTo>
                  <a:pt x="3341346" y="4748578"/>
                  <a:pt x="3101423" y="4716116"/>
                  <a:pt x="2970633" y="4725000"/>
                </a:cubicBezTo>
                <a:cubicBezTo>
                  <a:pt x="2839843" y="4733884"/>
                  <a:pt x="2418652" y="4667112"/>
                  <a:pt x="2227359" y="4725000"/>
                </a:cubicBezTo>
                <a:cubicBezTo>
                  <a:pt x="2036066" y="4782888"/>
                  <a:pt x="1873772" y="4703241"/>
                  <a:pt x="1565380" y="4725000"/>
                </a:cubicBezTo>
                <a:cubicBezTo>
                  <a:pt x="1256988" y="4746759"/>
                  <a:pt x="1304989" y="4702391"/>
                  <a:pt x="1228584" y="4725000"/>
                </a:cubicBezTo>
                <a:cubicBezTo>
                  <a:pt x="1152179" y="4747609"/>
                  <a:pt x="1011582" y="4707803"/>
                  <a:pt x="891787" y="4725000"/>
                </a:cubicBezTo>
                <a:cubicBezTo>
                  <a:pt x="771992" y="4742197"/>
                  <a:pt x="444079" y="4667345"/>
                  <a:pt x="322718" y="4725000"/>
                </a:cubicBezTo>
                <a:cubicBezTo>
                  <a:pt x="145891" y="4730631"/>
                  <a:pt x="13783" y="4558738"/>
                  <a:pt x="0" y="4402282"/>
                </a:cubicBezTo>
                <a:cubicBezTo>
                  <a:pt x="-50175" y="4266592"/>
                  <a:pt x="46945" y="4112506"/>
                  <a:pt x="0" y="3860283"/>
                </a:cubicBezTo>
                <a:cubicBezTo>
                  <a:pt x="-46945" y="3608060"/>
                  <a:pt x="76817" y="3416155"/>
                  <a:pt x="0" y="3195897"/>
                </a:cubicBezTo>
                <a:cubicBezTo>
                  <a:pt x="-76817" y="2975639"/>
                  <a:pt x="36949" y="2827917"/>
                  <a:pt x="0" y="2653897"/>
                </a:cubicBezTo>
                <a:cubicBezTo>
                  <a:pt x="-36949" y="2479877"/>
                  <a:pt x="35365" y="2228620"/>
                  <a:pt x="0" y="2111898"/>
                </a:cubicBezTo>
                <a:cubicBezTo>
                  <a:pt x="-35365" y="1995176"/>
                  <a:pt x="33095" y="1808475"/>
                  <a:pt x="0" y="1529103"/>
                </a:cubicBezTo>
                <a:cubicBezTo>
                  <a:pt x="-33095" y="1249732"/>
                  <a:pt x="47336" y="1178502"/>
                  <a:pt x="0" y="1027900"/>
                </a:cubicBezTo>
                <a:cubicBezTo>
                  <a:pt x="-47336" y="877298"/>
                  <a:pt x="20417" y="504522"/>
                  <a:pt x="0" y="322718"/>
                </a:cubicBezTo>
                <a:close/>
              </a:path>
            </a:pathLst>
          </a:custGeom>
          <a:solidFill>
            <a:schemeClr val="bg1">
              <a:alpha val="88000"/>
            </a:schemeClr>
          </a:solidFill>
          <a:ln w="63500" cap="rnd" cmpd="thickThin">
            <a:solidFill>
              <a:srgbClr val="663300"/>
            </a:solidFill>
            <a:prstDash val="dash"/>
            <a:round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>
                      <a:gd name="adj" fmla="val 683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Aptos" panose="0211000402020202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0946C8-3AE9-3B88-2577-5A874229ED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3" b="26815"/>
          <a:stretch/>
        </p:blipFill>
        <p:spPr>
          <a:xfrm>
            <a:off x="6550600" y="2015614"/>
            <a:ext cx="2647880" cy="2708789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03053C-431D-E716-9A01-525924C420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>
            <a:off x="4572000" y="2007418"/>
            <a:ext cx="2647880" cy="2708789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8D2AB06-4D90-35F2-D375-3896A7CD4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773" b="26815"/>
          <a:stretch/>
        </p:blipFill>
        <p:spPr>
          <a:xfrm>
            <a:off x="507145" y="2033752"/>
            <a:ext cx="2647880" cy="2708789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82D915-3C19-58C6-B24F-BC131C5030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73" b="26815"/>
          <a:stretch/>
        </p:blipFill>
        <p:spPr>
          <a:xfrm>
            <a:off x="2593401" y="2007418"/>
            <a:ext cx="2647880" cy="2708789"/>
          </a:xfrm>
          <a:prstGeom prst="rect">
            <a:avLst/>
          </a:prstGeom>
          <a:effectLst>
            <a:innerShdw blurRad="63500" dist="38100" dir="5400000">
              <a:schemeClr val="tx1">
                <a:lumMod val="75000"/>
                <a:lumOff val="25000"/>
                <a:alpha val="50000"/>
              </a:schemeClr>
            </a:inn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C21478-6864-5209-E101-9BD6B144A0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7784" y="483518"/>
            <a:ext cx="3792041" cy="1780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79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5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5322968"/>
              </p:ext>
            </p:extLst>
          </p:nvPr>
        </p:nvGraphicFramePr>
        <p:xfrm>
          <a:off x="395536" y="1635646"/>
          <a:ext cx="8551962" cy="571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02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02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0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02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02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2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02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502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502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571500"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000"/>
                    </a:p>
                  </a:txBody>
                  <a:tcPr marL="68580" marR="68580" marT="34290" marB="34290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55DB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D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395536" y="267494"/>
            <a:ext cx="1800200" cy="705889"/>
            <a:chOff x="63500" y="1429216"/>
            <a:chExt cx="1804665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1483807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2775" kern="1200" dirty="0" err="1">
                  <a:solidFill>
                    <a:prstClr val="white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2775" kern="1200" dirty="0">
                <a:solidFill>
                  <a:prstClr val="white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r>
                <a:rPr lang="en-US" sz="3225" kern="1200">
                  <a:solidFill>
                    <a:prstClr val="black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sp>
        <p:nvSpPr>
          <p:cNvPr id="64" name="Title 1"/>
          <p:cNvSpPr txBox="1">
            <a:spLocks/>
          </p:cNvSpPr>
          <p:nvPr/>
        </p:nvSpPr>
        <p:spPr>
          <a:xfrm>
            <a:off x="2224318" y="1646531"/>
            <a:ext cx="1087768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chào</a:t>
            </a:r>
          </a:p>
        </p:txBody>
      </p:sp>
      <p:sp>
        <p:nvSpPr>
          <p:cNvPr id="65" name="Title 1"/>
          <p:cNvSpPr txBox="1">
            <a:spLocks/>
          </p:cNvSpPr>
          <p:nvPr/>
        </p:nvSpPr>
        <p:spPr>
          <a:xfrm>
            <a:off x="3081586" y="1646531"/>
            <a:ext cx="1316199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đẽo</a:t>
            </a:r>
          </a:p>
        </p:txBody>
      </p:sp>
      <p:sp>
        <p:nvSpPr>
          <p:cNvPr id="66" name="Title 1"/>
          <p:cNvSpPr txBox="1">
            <a:spLocks/>
          </p:cNvSpPr>
          <p:nvPr/>
        </p:nvSpPr>
        <p:spPr>
          <a:xfrm>
            <a:off x="4214000" y="1635646"/>
            <a:ext cx="898982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</a:t>
            </a:r>
          </a:p>
        </p:txBody>
      </p:sp>
      <p:sp>
        <p:nvSpPr>
          <p:cNvPr id="67" name="Title 1"/>
          <p:cNvSpPr txBox="1">
            <a:spLocks/>
          </p:cNvSpPr>
          <p:nvPr/>
        </p:nvSpPr>
        <p:spPr>
          <a:xfrm>
            <a:off x="5131196" y="1646702"/>
            <a:ext cx="988880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6016663" y="1635646"/>
            <a:ext cx="1087768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rêu</a:t>
            </a: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7017146" y="1635646"/>
            <a:ext cx="988880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dịu</a:t>
            </a:r>
          </a:p>
        </p:txBody>
      </p:sp>
      <p:sp>
        <p:nvSpPr>
          <p:cNvPr id="75" name="Title 1"/>
          <p:cNvSpPr txBox="1">
            <a:spLocks/>
          </p:cNvSpPr>
          <p:nvPr/>
        </p:nvSpPr>
        <p:spPr>
          <a:xfrm>
            <a:off x="8056048" y="1646531"/>
            <a:ext cx="817256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sưu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24024" y="1646531"/>
            <a:ext cx="898982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củi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>
            <a:off x="1377341" y="1646531"/>
            <a:ext cx="898982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cửi</a:t>
            </a:r>
          </a:p>
        </p:txBody>
      </p:sp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  <p:bldP spid="75" grpId="0"/>
      <p:bldP spid="39" grpId="0"/>
      <p:bldP spid="6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6"/>
          <a:stretch/>
        </p:blipFill>
        <p:spPr>
          <a:xfrm>
            <a:off x="342901" y="228273"/>
            <a:ext cx="8455223" cy="4686955"/>
          </a:xfrm>
          <a:prstGeom prst="rect">
            <a:avLst/>
          </a:prstGeom>
        </p:spPr>
      </p:pic>
      <p:sp>
        <p:nvSpPr>
          <p:cNvPr id="46" name="Title 1"/>
          <p:cNvSpPr txBox="1">
            <a:spLocks/>
          </p:cNvSpPr>
          <p:nvPr/>
        </p:nvSpPr>
        <p:spPr>
          <a:xfrm rot="20679050">
            <a:off x="985060" y="1574433"/>
            <a:ext cx="1447819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270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</a:p>
        </p:txBody>
      </p:sp>
      <p:sp>
        <p:nvSpPr>
          <p:cNvPr id="47" name="Oval 46"/>
          <p:cNvSpPr/>
          <p:nvPr/>
        </p:nvSpPr>
        <p:spPr>
          <a:xfrm>
            <a:off x="2200552" y="2699125"/>
            <a:ext cx="363682" cy="363682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2700" b="1">
                <a:solidFill>
                  <a:srgbClr val="0070C0"/>
                </a:solidFill>
                <a:latin typeface=".VnArial" pitchFamily="34" charset="0"/>
              </a:rPr>
              <a:t>8</a:t>
            </a:r>
          </a:p>
        </p:txBody>
      </p:sp>
      <p:sp>
        <p:nvSpPr>
          <p:cNvPr id="48" name="Oval 47"/>
          <p:cNvSpPr/>
          <p:nvPr/>
        </p:nvSpPr>
        <p:spPr>
          <a:xfrm>
            <a:off x="5170837" y="2571632"/>
            <a:ext cx="330620" cy="330620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2400" b="1">
                <a:solidFill>
                  <a:srgbClr val="0070C0"/>
                </a:solidFill>
                <a:latin typeface=".VnArial" pitchFamily="34" charset="0"/>
              </a:rPr>
              <a:t>6</a:t>
            </a:r>
          </a:p>
        </p:txBody>
      </p:sp>
      <p:sp>
        <p:nvSpPr>
          <p:cNvPr id="49" name="Oval 48"/>
          <p:cNvSpPr/>
          <p:nvPr/>
        </p:nvSpPr>
        <p:spPr>
          <a:xfrm>
            <a:off x="4082088" y="3096063"/>
            <a:ext cx="363682" cy="363682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3000" b="1">
                <a:solidFill>
                  <a:srgbClr val="0070C0"/>
                </a:solidFill>
                <a:latin typeface=".VnArial" pitchFamily="34" charset="0"/>
              </a:rPr>
              <a:t>5</a:t>
            </a:r>
          </a:p>
        </p:txBody>
      </p:sp>
      <p:sp>
        <p:nvSpPr>
          <p:cNvPr id="50" name="Oval 49"/>
          <p:cNvSpPr/>
          <p:nvPr/>
        </p:nvSpPr>
        <p:spPr>
          <a:xfrm>
            <a:off x="6806989" y="3690061"/>
            <a:ext cx="330620" cy="330620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2400" b="1">
                <a:solidFill>
                  <a:srgbClr val="0070C0"/>
                </a:solidFill>
                <a:latin typeface=".VnArial" pitchFamily="34" charset="0"/>
              </a:rPr>
              <a:t>7</a:t>
            </a:r>
          </a:p>
        </p:txBody>
      </p:sp>
      <p:sp>
        <p:nvSpPr>
          <p:cNvPr id="51" name="Oval 50"/>
          <p:cNvSpPr/>
          <p:nvPr/>
        </p:nvSpPr>
        <p:spPr>
          <a:xfrm>
            <a:off x="5505939" y="428986"/>
            <a:ext cx="330620" cy="330620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2400" b="1">
                <a:solidFill>
                  <a:srgbClr val="0070C0"/>
                </a:solidFill>
                <a:latin typeface=".VnArial" pitchFamily="34" charset="0"/>
              </a:rPr>
              <a:t>4</a:t>
            </a:r>
          </a:p>
        </p:txBody>
      </p:sp>
      <p:sp>
        <p:nvSpPr>
          <p:cNvPr id="52" name="Oval 51"/>
          <p:cNvSpPr/>
          <p:nvPr/>
        </p:nvSpPr>
        <p:spPr>
          <a:xfrm>
            <a:off x="594448" y="2967272"/>
            <a:ext cx="330620" cy="330620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2400" b="1">
                <a:solidFill>
                  <a:srgbClr val="0070C0"/>
                </a:solidFill>
                <a:latin typeface=".VnArial" pitchFamily="34" charset="0"/>
              </a:rPr>
              <a:t>2</a:t>
            </a:r>
          </a:p>
        </p:txBody>
      </p:sp>
      <p:sp>
        <p:nvSpPr>
          <p:cNvPr id="53" name="Oval 52"/>
          <p:cNvSpPr/>
          <p:nvPr/>
        </p:nvSpPr>
        <p:spPr>
          <a:xfrm>
            <a:off x="744729" y="1417861"/>
            <a:ext cx="330620" cy="330620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2400" b="1">
                <a:solidFill>
                  <a:srgbClr val="0070C0"/>
                </a:solidFill>
                <a:latin typeface=".VnArial" pitchFamily="34" charset="0"/>
              </a:rPr>
              <a:t>1</a:t>
            </a:r>
          </a:p>
        </p:txBody>
      </p:sp>
      <p:sp>
        <p:nvSpPr>
          <p:cNvPr id="54" name="Oval 53"/>
          <p:cNvSpPr/>
          <p:nvPr/>
        </p:nvSpPr>
        <p:spPr>
          <a:xfrm>
            <a:off x="3166283" y="1239025"/>
            <a:ext cx="330620" cy="330620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2700" b="1">
                <a:solidFill>
                  <a:srgbClr val="0070C0"/>
                </a:solidFill>
                <a:latin typeface=".VnArial" pitchFamily="34" charset="0"/>
              </a:rPr>
              <a:t>3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 rot="164376">
            <a:off x="3243588" y="1613746"/>
            <a:ext cx="1473420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gửi quà</a:t>
            </a:r>
          </a:p>
        </p:txBody>
      </p:sp>
      <p:sp>
        <p:nvSpPr>
          <p:cNvPr id="56" name="Title 1"/>
          <p:cNvSpPr txBox="1">
            <a:spLocks/>
          </p:cNvSpPr>
          <p:nvPr/>
        </p:nvSpPr>
        <p:spPr>
          <a:xfrm rot="807882">
            <a:off x="512972" y="3504831"/>
            <a:ext cx="1316199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3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vui vẻ</a:t>
            </a:r>
          </a:p>
        </p:txBody>
      </p:sp>
      <p:sp>
        <p:nvSpPr>
          <p:cNvPr id="57" name="Title 1"/>
          <p:cNvSpPr txBox="1">
            <a:spLocks/>
          </p:cNvSpPr>
          <p:nvPr/>
        </p:nvSpPr>
        <p:spPr>
          <a:xfrm rot="21217523">
            <a:off x="2361234" y="2994292"/>
            <a:ext cx="1316199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kêu gọi</a:t>
            </a:r>
          </a:p>
        </p:txBody>
      </p:sp>
      <p:sp>
        <p:nvSpPr>
          <p:cNvPr id="58" name="Title 1"/>
          <p:cNvSpPr txBox="1">
            <a:spLocks/>
          </p:cNvSpPr>
          <p:nvPr/>
        </p:nvSpPr>
        <p:spPr>
          <a:xfrm rot="20801981">
            <a:off x="7022552" y="3804368"/>
            <a:ext cx="1316199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mưu trí</a:t>
            </a:r>
          </a:p>
        </p:txBody>
      </p:sp>
      <p:sp>
        <p:nvSpPr>
          <p:cNvPr id="59" name="Title 1"/>
          <p:cNvSpPr txBox="1">
            <a:spLocks/>
          </p:cNvSpPr>
          <p:nvPr/>
        </p:nvSpPr>
        <p:spPr>
          <a:xfrm rot="21264737">
            <a:off x="5363948" y="2685198"/>
            <a:ext cx="1592601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cây cau</a:t>
            </a:r>
          </a:p>
        </p:txBody>
      </p:sp>
      <p:sp>
        <p:nvSpPr>
          <p:cNvPr id="60" name="Title 1"/>
          <p:cNvSpPr txBox="1">
            <a:spLocks/>
          </p:cNvSpPr>
          <p:nvPr/>
        </p:nvSpPr>
        <p:spPr>
          <a:xfrm rot="1005429">
            <a:off x="5188851" y="1097132"/>
            <a:ext cx="1592601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sao</a:t>
            </a:r>
          </a:p>
        </p:txBody>
      </p:sp>
      <p:sp>
        <p:nvSpPr>
          <p:cNvPr id="61" name="Title 1"/>
          <p:cNvSpPr txBox="1">
            <a:spLocks/>
          </p:cNvSpPr>
          <p:nvPr/>
        </p:nvSpPr>
        <p:spPr>
          <a:xfrm rot="1056513">
            <a:off x="3938406" y="3706055"/>
            <a:ext cx="1592601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0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</a:p>
        </p:txBody>
      </p:sp>
      <p:sp>
        <p:nvSpPr>
          <p:cNvPr id="63" name="Title 1"/>
          <p:cNvSpPr txBox="1">
            <a:spLocks/>
          </p:cNvSpPr>
          <p:nvPr/>
        </p:nvSpPr>
        <p:spPr>
          <a:xfrm rot="535393">
            <a:off x="7222271" y="1798843"/>
            <a:ext cx="1592601" cy="554831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>
              <a:buClrTx/>
            </a:pPr>
            <a:r>
              <a:rPr lang="en-US" sz="33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kéo co</a:t>
            </a:r>
          </a:p>
        </p:txBody>
      </p:sp>
      <p:sp>
        <p:nvSpPr>
          <p:cNvPr id="64" name="Oval 63"/>
          <p:cNvSpPr/>
          <p:nvPr/>
        </p:nvSpPr>
        <p:spPr>
          <a:xfrm>
            <a:off x="7346295" y="1363094"/>
            <a:ext cx="330620" cy="330620"/>
          </a:xfrm>
          <a:prstGeom prst="ellipse">
            <a:avLst/>
          </a:prstGeom>
          <a:solidFill>
            <a:srgbClr val="71DA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r>
              <a:rPr lang="en-US" sz="2400" b="1">
                <a:solidFill>
                  <a:srgbClr val="0070C0"/>
                </a:solidFill>
                <a:latin typeface=".VnArial" pitchFamily="34" charset="0"/>
              </a:rPr>
              <a:t>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3C2BEA-4C20-CA17-9487-07EAFFDD076A}"/>
              </a:ext>
            </a:extLst>
          </p:cNvPr>
          <p:cNvSpPr txBox="1"/>
          <p:nvPr/>
        </p:nvSpPr>
        <p:spPr>
          <a:xfrm>
            <a:off x="2195736" y="339502"/>
            <a:ext cx="2016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chữ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4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000"/>
                            </p:stCondLst>
                            <p:childTnLst>
                              <p:par>
                                <p:cTn id="10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3" grpId="0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ách vá áo len bị rách trong 1 nốt nhạc - bạn đã biết? 5S Fashion -  5SFASHION">
            <a:extLst>
              <a:ext uri="{FF2B5EF4-FFF2-40B4-BE49-F238E27FC236}">
                <a16:creationId xmlns:a16="http://schemas.microsoft.com/office/drawing/2014/main" id="{1AE57BA1-1FEA-8A8C-A856-7E70363CB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11510"/>
            <a:ext cx="5693829" cy="3795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163975-4153-783C-B1C2-1224F0C3B1AE}"/>
              </a:ext>
            </a:extLst>
          </p:cNvPr>
          <p:cNvSpPr txBox="1"/>
          <p:nvPr/>
        </p:nvSpPr>
        <p:spPr>
          <a:xfrm>
            <a:off x="3635896" y="4227934"/>
            <a:ext cx="26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khâu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vá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5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ướng dẫn: Trò chơi Kéo c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68193"/>
            <a:ext cx="6335646" cy="4430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2825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2913" y="514350"/>
            <a:ext cx="8229600" cy="4079939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85800">
              <a:buClrTx/>
            </a:pPr>
            <a:r>
              <a:rPr lang="en-US" sz="4050" kern="120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8401050" y="971551"/>
            <a:ext cx="171450" cy="6112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Oval 4"/>
          <p:cNvSpPr/>
          <p:nvPr/>
        </p:nvSpPr>
        <p:spPr>
          <a:xfrm>
            <a:off x="1194793" y="585788"/>
            <a:ext cx="5715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442913" y="1354169"/>
            <a:ext cx="5715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8401050" y="2238565"/>
            <a:ext cx="171450" cy="6112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6515100" y="2849785"/>
            <a:ext cx="171450" cy="6112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57163" y="2707908"/>
            <a:ext cx="5715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232327" y="3634882"/>
            <a:ext cx="171450" cy="61121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6515100" y="3321986"/>
            <a:ext cx="5715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2700" b="1" kern="1200">
                <a:solidFill>
                  <a:prstClr val="black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2912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0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am Đảo - Kỳ nghỉ lý tưởng cho gia đình và bè bạn | Mytour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86" y="392716"/>
            <a:ext cx="7507708" cy="4252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Khám phá Tam Đảo Vĩnh Phúc - Thị trấn sương mù - BlogAnCho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" y="171450"/>
            <a:ext cx="9143999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37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1911</TotalTime>
  <Words>289</Words>
  <Application>Microsoft Macintosh PowerPoint</Application>
  <PresentationFormat>On-screen Show (16:9)</PresentationFormat>
  <Paragraphs>64</Paragraphs>
  <Slides>14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.VnArial</vt:lpstr>
      <vt:lpstr>Aptos</vt:lpstr>
      <vt:lpstr>Aptos Display</vt:lpstr>
      <vt:lpstr>Arial</vt:lpstr>
      <vt:lpstr>Arial Rounded MT Bold</vt:lpstr>
      <vt:lpstr>Arial-Rounded</vt:lpstr>
      <vt:lpstr>Calibri</vt:lpstr>
      <vt:lpstr>Cambria</vt:lpstr>
      <vt:lpstr>HP001 4 hàng</vt:lpstr>
      <vt:lpstr>Times New Roman</vt:lpstr>
      <vt:lpstr>1_Office 主题</vt:lpstr>
      <vt:lpstr>Office Theme</vt:lpstr>
      <vt:lpstr>2_Office Theme</vt:lpstr>
      <vt:lpstr>3_Office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40</dc:title>
  <dc:creator>Administrator</dc:creator>
  <cp:lastModifiedBy>Microsoft Office User</cp:lastModifiedBy>
  <cp:revision>38</cp:revision>
  <dcterms:modified xsi:type="dcterms:W3CDTF">2025-12-21T13:59:12Z</dcterms:modified>
</cp:coreProperties>
</file>