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2" r:id="rId3"/>
    <p:sldMasterId id="2147483695" r:id="rId4"/>
    <p:sldMasterId id="2147483703" r:id="rId5"/>
  </p:sldMasterIdLst>
  <p:notesMasterIdLst>
    <p:notesMasterId r:id="rId19"/>
  </p:notesMasterIdLst>
  <p:sldIdLst>
    <p:sldId id="592" r:id="rId6"/>
    <p:sldId id="373" r:id="rId7"/>
    <p:sldId id="259" r:id="rId8"/>
    <p:sldId id="260" r:id="rId9"/>
    <p:sldId id="324" r:id="rId10"/>
    <p:sldId id="336" r:id="rId11"/>
    <p:sldId id="263" r:id="rId12"/>
    <p:sldId id="282" r:id="rId13"/>
    <p:sldId id="283" r:id="rId14"/>
    <p:sldId id="284" r:id="rId15"/>
    <p:sldId id="264" r:id="rId16"/>
    <p:sldId id="265" r:id="rId17"/>
    <p:sldId id="348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96F"/>
    <a:srgbClr val="F7D1EF"/>
    <a:srgbClr val="F3BBE7"/>
    <a:srgbClr val="DE8EA7"/>
    <a:srgbClr val="006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 autoAdjust="0"/>
    <p:restoredTop sz="92888" autoAdjust="0"/>
  </p:normalViewPr>
  <p:slideViewPr>
    <p:cSldViewPr>
      <p:cViewPr varScale="1">
        <p:scale>
          <a:sx n="111" d="100"/>
          <a:sy n="111" d="100"/>
        </p:scale>
        <p:origin x="496" y="19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6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minh hoạ từ lẫy cho HS hiểu bằng việc mô tả em bé lẫy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17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7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5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38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0" y="508006"/>
            <a:ext cx="11602860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5834" y="914400"/>
            <a:ext cx="9774958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985" b="1" i="0" spc="299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5834" y="3560400"/>
            <a:ext cx="9774958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394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defTabSz="912114">
              <a:defRPr/>
            </a:pPr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2114">
                <a:defRPr/>
              </a:pPr>
              <a:t>2025/12/21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defTabSz="912114">
              <a:defRPr/>
            </a:pPr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defTabSz="912114">
              <a:defRPr/>
            </a:pPr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2114">
                <a:defRPr/>
              </a:p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5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0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9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34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47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9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10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3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3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94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0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91152-5C40-0388-A0AA-9D2F105D7E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28C4FAA-049C-5656-3277-AE3E0833E7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481" y="152400"/>
            <a:ext cx="1466553" cy="1466553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0750434-0BA8-9CD0-90BA-94C31900D29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19" y="5181600"/>
            <a:ext cx="1466553" cy="1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8A0D0C-2EC0-397C-669B-F85DF813930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2438E11-6C28-7164-C7DD-EF6DB83135C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481" y="152400"/>
            <a:ext cx="1466553" cy="1466553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686F4DA-117B-23CF-2452-5A93FA044D6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19" y="5181600"/>
            <a:ext cx="1466553" cy="1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5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727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6152" rtl="0" eaLnBrk="1" latinLnBrk="0" hangingPunct="1">
        <a:lnSpc>
          <a:spcPct val="90000"/>
        </a:lnSpc>
        <a:spcBef>
          <a:spcPct val="0"/>
        </a:spcBef>
        <a:buNone/>
        <a:defRPr sz="5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038" indent="-304038" algn="l" defTabSz="1216152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6" kern="1200">
          <a:solidFill>
            <a:schemeClr val="tx1"/>
          </a:solidFill>
          <a:latin typeface="+mn-lt"/>
          <a:ea typeface="+mn-ea"/>
          <a:cs typeface="+mn-cs"/>
        </a:defRPr>
      </a:lvl1pPr>
      <a:lvl2pPr marL="912114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2pPr>
      <a:lvl3pPr marL="1520190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3pPr>
      <a:lvl4pPr marL="2128266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736342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344418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494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570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646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7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15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22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304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38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45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53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60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6895" y="608400"/>
            <a:ext cx="10942063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6895" y="1490400"/>
            <a:ext cx="10942063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0486" y="6314400"/>
            <a:ext cx="269332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98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912114">
              <a:defRPr/>
            </a:pPr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2114">
                <a:defRPr/>
              </a:pPr>
              <a:t>2025/12/21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05818" y="6314400"/>
            <a:ext cx="3950203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98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912114">
              <a:defRPr/>
            </a:pPr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55638" y="6314400"/>
            <a:ext cx="269332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98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912114">
              <a:defRPr/>
            </a:pPr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2114">
                <a:defRPr/>
              </a:p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676C2BB-E61C-014A-6AEE-F3E3E5FA934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481" y="152400"/>
            <a:ext cx="1466553" cy="1466553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49D2550-B5AB-7369-1DC6-89E3B19848C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19" y="5181600"/>
            <a:ext cx="1466553" cy="1466553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4247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2114" rtl="0" eaLnBrk="1" fontAlgn="auto" latinLnBrk="0" hangingPunct="1">
        <a:lnSpc>
          <a:spcPct val="100000"/>
        </a:lnSpc>
        <a:spcBef>
          <a:spcPct val="0"/>
        </a:spcBef>
        <a:buNone/>
        <a:defRPr sz="3591" b="1" u="none" strike="noStrike" kern="1200" cap="none" spc="299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029" indent="-228029" algn="l" defTabSz="912114" rtl="0" eaLnBrk="1" fontAlgn="auto" latinLnBrk="0" hangingPunct="1">
        <a:lnSpc>
          <a:spcPct val="130000"/>
        </a:lnSpc>
        <a:spcBef>
          <a:spcPts val="0"/>
        </a:spcBef>
        <a:spcAft>
          <a:spcPts val="998"/>
        </a:spcAft>
        <a:buFont typeface="Arial" panose="020B0604020202020204" pitchFamily="34" charset="0"/>
        <a:buChar char="●"/>
        <a:defRPr sz="179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4086" indent="-228029" algn="l" defTabSz="912114" rtl="0" eaLnBrk="1" fontAlgn="auto" latinLnBrk="0" hangingPunct="1">
        <a:lnSpc>
          <a:spcPct val="120000"/>
        </a:lnSpc>
        <a:spcBef>
          <a:spcPts val="0"/>
        </a:spcBef>
        <a:spcAft>
          <a:spcPts val="599"/>
        </a:spcAft>
        <a:buFont typeface="Arial" panose="020B0604020202020204" pitchFamily="34" charset="0"/>
        <a:buChar char="●"/>
        <a:tabLst>
          <a:tab pos="1605701" algn="l"/>
          <a:tab pos="1605701" algn="l"/>
          <a:tab pos="1605701" algn="l"/>
          <a:tab pos="1605701" algn="l"/>
        </a:tabLst>
        <a:defRPr sz="1596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0143" indent="-228029" algn="l" defTabSz="912114" rtl="0" eaLnBrk="1" fontAlgn="auto" latinLnBrk="0" hangingPunct="1">
        <a:lnSpc>
          <a:spcPct val="120000"/>
        </a:lnSpc>
        <a:spcBef>
          <a:spcPts val="0"/>
        </a:spcBef>
        <a:spcAft>
          <a:spcPts val="599"/>
        </a:spcAft>
        <a:buFont typeface="Arial" panose="020B0604020202020204" pitchFamily="34" charset="0"/>
        <a:buChar char="●"/>
        <a:defRPr sz="1596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596200" indent="-228029" algn="l" defTabSz="912114" rtl="0" eaLnBrk="1" fontAlgn="auto" latinLnBrk="0" hangingPunct="1">
        <a:lnSpc>
          <a:spcPct val="120000"/>
        </a:lnSpc>
        <a:spcBef>
          <a:spcPts val="0"/>
        </a:spcBef>
        <a:spcAft>
          <a:spcPts val="299"/>
        </a:spcAft>
        <a:buFont typeface="Wingdings" panose="05000000000000000000" charset="0"/>
        <a:buChar char=""/>
        <a:defRPr sz="1397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2257" indent="-228029" algn="l" defTabSz="912114" rtl="0" eaLnBrk="1" fontAlgn="auto" latinLnBrk="0" hangingPunct="1">
        <a:lnSpc>
          <a:spcPct val="120000"/>
        </a:lnSpc>
        <a:spcBef>
          <a:spcPts val="0"/>
        </a:spcBef>
        <a:spcAft>
          <a:spcPts val="299"/>
        </a:spcAft>
        <a:buFont typeface="Arial" panose="020B0604020202020204" pitchFamily="34" charset="0"/>
        <a:buChar char="•"/>
        <a:defRPr sz="1397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88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6152" rtl="0" eaLnBrk="1" latinLnBrk="0" hangingPunct="1">
        <a:lnSpc>
          <a:spcPct val="90000"/>
        </a:lnSpc>
        <a:spcBef>
          <a:spcPct val="0"/>
        </a:spcBef>
        <a:buNone/>
        <a:defRPr sz="5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038" indent="-304038" algn="l" defTabSz="1216152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6" kern="1200">
          <a:solidFill>
            <a:schemeClr val="tx1"/>
          </a:solidFill>
          <a:latin typeface="+mn-lt"/>
          <a:ea typeface="+mn-ea"/>
          <a:cs typeface="+mn-cs"/>
        </a:defRPr>
      </a:lvl1pPr>
      <a:lvl2pPr marL="912114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2pPr>
      <a:lvl3pPr marL="1520190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3pPr>
      <a:lvl4pPr marL="2128266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736342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344418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494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570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646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7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15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22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304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38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45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53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60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07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jp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30052" y="20320"/>
            <a:ext cx="12101737" cy="6812296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914861" y="504414"/>
            <a:ext cx="10273871" cy="599963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43235" y="-252737"/>
            <a:ext cx="4585111" cy="45851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895370" y="2741661"/>
            <a:ext cx="4707949" cy="412120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19499" y="90284"/>
            <a:ext cx="3759287" cy="45851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30709" y="1936888"/>
            <a:ext cx="3744229" cy="48377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7C413A-A6CF-CF44-B3C4-7B7AD28D28F2}"/>
              </a:ext>
            </a:extLst>
          </p:cNvPr>
          <p:cNvSpPr txBox="1"/>
          <p:nvPr/>
        </p:nvSpPr>
        <p:spPr>
          <a:xfrm>
            <a:off x="4778933" y="1594884"/>
            <a:ext cx="3122521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15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algn="ctr"/>
            <a:r>
              <a:rPr lang="en-VN" sz="15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VN" sz="1588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ĐA </a:t>
            </a:r>
            <a:r>
              <a:rPr lang="en-VN" sz="15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90A48-2E1E-DF4A-AA7F-86CF84797495}"/>
              </a:ext>
            </a:extLst>
          </p:cNvPr>
          <p:cNvSpPr txBox="1"/>
          <p:nvPr/>
        </p:nvSpPr>
        <p:spPr>
          <a:xfrm>
            <a:off x="4846883" y="2597521"/>
            <a:ext cx="2906757" cy="10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38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 algn="ctr">
              <a:lnSpc>
                <a:spcPct val="150000"/>
              </a:lnSpc>
            </a:pPr>
            <a:r>
              <a:rPr lang="en-VN" sz="198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46: ac ăc âc (Tiết 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35A89-0DAB-D046-B74D-113F833E2FAF}"/>
              </a:ext>
            </a:extLst>
          </p:cNvPr>
          <p:cNvSpPr txBox="1"/>
          <p:nvPr/>
        </p:nvSpPr>
        <p:spPr>
          <a:xfrm>
            <a:off x="4292272" y="4487166"/>
            <a:ext cx="4181209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588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NGÔ THỊ THU HIỀN</a:t>
            </a:r>
          </a:p>
        </p:txBody>
      </p:sp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130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gấc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9777" y="5564481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pic>
        <p:nvPicPr>
          <p:cNvPr id="4" name="Picture 10" descr="CÔNG DỤNG CỦA QUẢ G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02" y="575286"/>
            <a:ext cx="5505653" cy="41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Gấc - Cách trồng gấc nhiều quả và bảo quản được l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571032"/>
            <a:ext cx="6189777" cy="413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278163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gấc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489553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mắc áo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704511" y="4719095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sĩ</a:t>
            </a:r>
          </a:p>
        </p:txBody>
      </p:sp>
      <p:pic>
        <p:nvPicPr>
          <p:cNvPr id="5" name="Picture 12" descr="Gấc - Cách trồng gấc nhiều quả và bảo quản được lâ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53" y="1752600"/>
            <a:ext cx="3352234" cy="22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t 10 chiếc móc áo mỏng Hara 184 hàng cao cấp - giao màu ngẫu nhiên | Tiki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69" y="1295400"/>
            <a:ext cx="4039168" cy="27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S. Nguyễn Trung Nghĩ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27" y="972457"/>
            <a:ext cx="2248636" cy="326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223919" y="5943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gấc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35309" y="59436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mắc áo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758755" y="5943599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sĩ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83562" y="48189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30145" y="48189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nhạc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934922" y="4818965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58021" y="48189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nhắc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017825" y="48189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gấc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831741" y="48189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86095" y="46426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482564" y="46426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452880" y="46426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680818" y="46426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531271" y="46426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532097" y="46426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14" y="-30885"/>
            <a:ext cx="6800273" cy="475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166B5E2-DC94-43AF-8C56-DC89A3E83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4"/>
            <a:ext cx="12161838" cy="684103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EB90AC0-1AEA-4C15-8ED6-166E4CCDA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32" y="4560546"/>
            <a:ext cx="2173238" cy="217323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1EB365F-D371-41EB-971B-ECE109FD0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484"/>
            <a:ext cx="12161838" cy="5321447"/>
          </a:xfrm>
          <a:custGeom>
            <a:avLst/>
            <a:gdLst>
              <a:gd name="connsiteX0" fmla="*/ 0 w 12192000"/>
              <a:gd name="connsiteY0" fmla="*/ 0 h 5334645"/>
              <a:gd name="connsiteX1" fmla="*/ 12192000 w 12192000"/>
              <a:gd name="connsiteY1" fmla="*/ 0 h 5334645"/>
              <a:gd name="connsiteX2" fmla="*/ 12192000 w 12192000"/>
              <a:gd name="connsiteY2" fmla="*/ 5334645 h 5334645"/>
              <a:gd name="connsiteX3" fmla="*/ 0 w 12192000"/>
              <a:gd name="connsiteY3" fmla="*/ 5334645 h 5334645"/>
              <a:gd name="connsiteX4" fmla="*/ 0 w 12192000"/>
              <a:gd name="connsiteY4" fmla="*/ 0 h 5334645"/>
              <a:gd name="connsiteX5" fmla="*/ 7245927 w 12192000"/>
              <a:gd name="connsiteY5" fmla="*/ 443345 h 5334645"/>
              <a:gd name="connsiteX6" fmla="*/ 7245927 w 12192000"/>
              <a:gd name="connsiteY6" fmla="*/ 2064327 h 5334645"/>
              <a:gd name="connsiteX7" fmla="*/ 9739745 w 12192000"/>
              <a:gd name="connsiteY7" fmla="*/ 2064327 h 5334645"/>
              <a:gd name="connsiteX8" fmla="*/ 9739745 w 12192000"/>
              <a:gd name="connsiteY8" fmla="*/ 443345 h 5334645"/>
              <a:gd name="connsiteX9" fmla="*/ 7245927 w 12192000"/>
              <a:gd name="connsiteY9" fmla="*/ 443345 h 533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4645">
                <a:moveTo>
                  <a:pt x="0" y="0"/>
                </a:moveTo>
                <a:lnTo>
                  <a:pt x="12192000" y="0"/>
                </a:lnTo>
                <a:lnTo>
                  <a:pt x="12192000" y="5334645"/>
                </a:lnTo>
                <a:lnTo>
                  <a:pt x="0" y="5334645"/>
                </a:lnTo>
                <a:lnTo>
                  <a:pt x="0" y="0"/>
                </a:lnTo>
                <a:close/>
                <a:moveTo>
                  <a:pt x="7245927" y="443345"/>
                </a:moveTo>
                <a:lnTo>
                  <a:pt x="7245927" y="2064327"/>
                </a:lnTo>
                <a:lnTo>
                  <a:pt x="9739745" y="2064327"/>
                </a:lnTo>
                <a:lnTo>
                  <a:pt x="9739745" y="443345"/>
                </a:lnTo>
                <a:lnTo>
                  <a:pt x="7245927" y="443345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ADB8D3C-9819-47E9-974B-4DC68403D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96896"/>
            <a:ext cx="12161838" cy="305262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AAFF09D-F0D9-4D4F-AFAC-DEAE9C4929A1}"/>
              </a:ext>
            </a:extLst>
          </p:cNvPr>
          <p:cNvSpPr txBox="1"/>
          <p:nvPr/>
        </p:nvSpPr>
        <p:spPr>
          <a:xfrm>
            <a:off x="817617" y="1586982"/>
            <a:ext cx="10526604" cy="144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/>
            <a:r>
              <a:rPr lang="en-US" altLang="zh-CN" sz="8778" dirty="0"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#9Slide03 SFU Futura_01" pitchFamily="2" charset="77"/>
                <a:ea typeface="字魂20号-石头体" panose="00000500000000000000" pitchFamily="2" charset="-122"/>
              </a:rPr>
              <a:t>TẠM BIỆT CÁC EM</a:t>
            </a:r>
            <a:endParaRPr lang="zh-CN" altLang="en-US" sz="8778" dirty="0"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#9Slide03 SFU Futura_01" pitchFamily="2" charset="77"/>
              <a:ea typeface="字魂20号-石头体" panose="000005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169978B-79F3-4A16-A1D0-74BC82463363}"/>
              </a:ext>
            </a:extLst>
          </p:cNvPr>
          <p:cNvSpPr/>
          <p:nvPr/>
        </p:nvSpPr>
        <p:spPr>
          <a:xfrm>
            <a:off x="3603754" y="3267642"/>
            <a:ext cx="4964342" cy="5666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r>
              <a:rPr lang="en-US" altLang="zh-CN" sz="3192" dirty="0">
                <a:solidFill>
                  <a:prstClr val="black"/>
                </a:solidFill>
                <a:latin typeface="Cambria" panose="02040503050406030204" pitchFamily="18" charset="0"/>
                <a:ea typeface="思源黑体 CN Medium" panose="020B0600000000000000" pitchFamily="34" charset="-122"/>
              </a:rPr>
              <a:t>HẸN GẶP LẠI</a:t>
            </a:r>
            <a:endParaRPr lang="zh-CN" altLang="en-US" sz="3192" dirty="0">
              <a:solidFill>
                <a:prstClr val="black"/>
              </a:solidFill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8DE26421-E16E-495A-B3E0-B8241DAD2E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200" y="3367437"/>
            <a:ext cx="3728018" cy="3728018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789E22A-731D-410C-8AC6-8C1FC77ABD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96" y="5369084"/>
            <a:ext cx="1676949" cy="107600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8AB5470-20FB-4098-8E09-C8E558372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512" y="2820129"/>
            <a:ext cx="2737066" cy="34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260" y="398676"/>
            <a:ext cx="6028344" cy="6032778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38" y="1615492"/>
            <a:ext cx="6481879" cy="3796774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85897"/>
            <a:ext cx="1995301" cy="4418168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518" y="5283047"/>
            <a:ext cx="1541766" cy="1215550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921" y="562734"/>
            <a:ext cx="1211116" cy="121111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12" y="2830554"/>
            <a:ext cx="4110493" cy="41104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0" y="293990"/>
            <a:ext cx="1684560" cy="28278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1" y="1094334"/>
            <a:ext cx="1496036" cy="15264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2231" y="168461"/>
            <a:ext cx="1684560" cy="28278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6122" y="968805"/>
            <a:ext cx="1496036" cy="1526443"/>
          </a:xfrm>
          <a:prstGeom prst="rect">
            <a:avLst/>
          </a:prstGeom>
        </p:spPr>
      </p:pic>
      <p:pic>
        <p:nvPicPr>
          <p:cNvPr id="25" name="图片 7" descr="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61" y="3480915"/>
            <a:ext cx="2356989" cy="32456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D139E3-AF4F-8C5B-B1C4-BC7872CD0E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7519" y="2362200"/>
            <a:ext cx="5675868" cy="2347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86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65247" y="5105400"/>
            <a:ext cx="12246294" cy="1501088"/>
            <a:chOff x="695008" y="5406302"/>
            <a:chExt cx="10717370" cy="1501088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Tây Bắc có ruộng bậc thang, có thác nước.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1736318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ăc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8317015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ac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916761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âc</a:t>
              </a:r>
            </a:p>
          </p:txBody>
        </p:sp>
      </p:grpSp>
      <p:pic>
        <p:nvPicPr>
          <p:cNvPr id="1026" name="Picture 2" descr="Du lịch Tây Bắc tháng 3 có gì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9"/>
          <a:stretch/>
        </p:blipFill>
        <p:spPr bwMode="auto">
          <a:xfrm>
            <a:off x="2651919" y="1447800"/>
            <a:ext cx="738372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 con thác đẹp như mơ nơi núi rừng Tây Bắ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703" y="1379684"/>
            <a:ext cx="5917333" cy="39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-91281" y="152400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24549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4431" y="2729584"/>
            <a:ext cx="2123468" cy="1270916"/>
          </a:xfrm>
          <a:prstGeom prst="rect">
            <a:avLst/>
          </a:prstGeom>
          <a:solidFill>
            <a:srgbClr val="F7D1EF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729584"/>
            <a:ext cx="2123468" cy="1270916"/>
          </a:xfrm>
          <a:prstGeom prst="rect">
            <a:avLst/>
          </a:prstGeom>
          <a:solidFill>
            <a:srgbClr val="F7D1EF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063085"/>
            <a:ext cx="4295089" cy="1270915"/>
          </a:xfrm>
          <a:prstGeom prst="rect">
            <a:avLst/>
          </a:prstGeom>
          <a:solidFill>
            <a:srgbClr val="F7D1EF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5253838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739235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21772" y="4383189"/>
            <a:ext cx="2018038" cy="937203"/>
          </a:xfrm>
          <a:prstGeom prst="rect">
            <a:avLst/>
          </a:prstGeom>
          <a:noFill/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/>
                <a:ea typeface="Arial-Rounded"/>
                <a:cs typeface="Arial-Rounded"/>
              </a:rPr>
              <a:t>́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B7A1DB1-FB80-9D13-D25E-0DD506576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481" y="152400"/>
            <a:ext cx="1466553" cy="1466553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4FC48F5-9EA5-5E95-ABA2-09996EEA3D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19" y="5181600"/>
            <a:ext cx="1466553" cy="1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24" grpId="0"/>
      <p:bldP spid="2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919" y="390720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919" y="390720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6919" y="390720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019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7019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6969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4502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8038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3069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83562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30145" y="53523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nhạc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34922" y="5352365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58021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nhắc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7825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831741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6095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82564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52880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80818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31271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532097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pic>
        <p:nvPicPr>
          <p:cNvPr id="1026" name="Picture 2" descr="Chế phẩm từ vi khuẩn iúp tăng năng suất đậu phụng lên hơn 30%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51"/>
          <a:stretch/>
        </p:blipFill>
        <p:spPr bwMode="auto">
          <a:xfrm>
            <a:off x="387064" y="644940"/>
            <a:ext cx="4191000" cy="38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ạc với tác dụng của cây lạc và cách dùng cây lạc trị bệnh như thế nào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644940"/>
            <a:ext cx="6737934" cy="38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6" b="14043"/>
          <a:stretch/>
        </p:blipFill>
        <p:spPr>
          <a:xfrm>
            <a:off x="2061700" y="0"/>
            <a:ext cx="7533590" cy="5019585"/>
          </a:xfrm>
          <a:prstGeom prst="rect">
            <a:avLst/>
          </a:prstGeom>
        </p:spPr>
      </p:pic>
      <p:pic>
        <p:nvPicPr>
          <p:cNvPr id="1030" name="Picture 6" descr="Có âm nhạc cuộc sống tươi đẹp hơn!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58" y="-81135"/>
            <a:ext cx="6927273" cy="48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ppy Cute Little Kid Girl Wear A Clothes Stock Vector - Illustration of  child, preparing: 18289917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2" b="89842" l="9314" r="83824">
                        <a14:foregroundMark x1="35525" y1="25625" x2="58655" y2="30438"/>
                        <a14:foregroundMark x1="43084" y1="33375" x2="46712" y2="36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62" b="176"/>
          <a:stretch/>
        </p:blipFill>
        <p:spPr bwMode="auto">
          <a:xfrm>
            <a:off x="3958630" y="-25400"/>
            <a:ext cx="3739727" cy="484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ÔNG DỤNG CỦA QUẢ GẤ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8" y="238710"/>
            <a:ext cx="6056218" cy="45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ấc - Cách trồng gấc nhiều quả và bảo quản được lâ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18" y="238710"/>
            <a:ext cx="6996588" cy="467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83562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30145" y="53523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nhạc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34922" y="5352365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58021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nhắc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17825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gấc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31741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6095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82564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452880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80818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31271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532097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26986"/>
            <a:ext cx="7480300" cy="523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sĩ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89149" y="5127724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pic>
        <p:nvPicPr>
          <p:cNvPr id="2050" name="Picture 2" descr="BS. Nguyễn Trung Nghĩ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13" y="304800"/>
            <a:ext cx="2826705" cy="40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4395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mắc áo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42119" y="5439505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pic>
        <p:nvPicPr>
          <p:cNvPr id="3074" name="Picture 2" descr="Set 10 chiếc móc áo mỏng Hara 184 hàng cao cấp - giao màu ngẫu nhiên | Tiki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51" y="145135"/>
            <a:ext cx="7240136" cy="50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165</Words>
  <Application>Microsoft Macintosh PowerPoint</Application>
  <PresentationFormat>Custom</PresentationFormat>
  <Paragraphs>90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#9Slide03 SFU Futura_01</vt:lpstr>
      <vt:lpstr>Arial</vt:lpstr>
      <vt:lpstr>Arial Rounded MT Bold</vt:lpstr>
      <vt:lpstr>Arial-Rounded</vt:lpstr>
      <vt:lpstr>Calibri</vt:lpstr>
      <vt:lpstr>Cambria</vt:lpstr>
      <vt:lpstr>Times New Roman</vt:lpstr>
      <vt:lpstr>Wingdings</vt:lpstr>
      <vt:lpstr>字魂131号-酷乐潮玩体</vt:lpstr>
      <vt:lpstr>Office Theme</vt:lpstr>
      <vt:lpstr>未定义</vt:lpstr>
      <vt:lpstr>Office 主题​​</vt:lpstr>
      <vt:lpstr>1_未定义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Office User</cp:lastModifiedBy>
  <cp:revision>353</cp:revision>
  <dcterms:created xsi:type="dcterms:W3CDTF">2021-05-08T14:00:55Z</dcterms:created>
  <dcterms:modified xsi:type="dcterms:W3CDTF">2025-12-21T14:01:41Z</dcterms:modified>
</cp:coreProperties>
</file>