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2" r:id="rId3"/>
    <p:sldMasterId id="2147483695" r:id="rId4"/>
    <p:sldMasterId id="2147483703" r:id="rId5"/>
  </p:sldMasterIdLst>
  <p:notesMasterIdLst>
    <p:notesMasterId r:id="rId24"/>
  </p:notesMasterIdLst>
  <p:sldIdLst>
    <p:sldId id="592" r:id="rId6"/>
    <p:sldId id="374" r:id="rId7"/>
    <p:sldId id="355" r:id="rId8"/>
    <p:sldId id="356" r:id="rId9"/>
    <p:sldId id="357" r:id="rId10"/>
    <p:sldId id="308" r:id="rId11"/>
    <p:sldId id="294" r:id="rId12"/>
    <p:sldId id="268" r:id="rId13"/>
    <p:sldId id="279" r:id="rId14"/>
    <p:sldId id="286" r:id="rId15"/>
    <p:sldId id="314" r:id="rId16"/>
    <p:sldId id="272" r:id="rId17"/>
    <p:sldId id="338" r:id="rId18"/>
    <p:sldId id="352" r:id="rId19"/>
    <p:sldId id="339" r:id="rId20"/>
    <p:sldId id="326" r:id="rId21"/>
    <p:sldId id="274" r:id="rId22"/>
    <p:sldId id="348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6F"/>
    <a:srgbClr val="F7D1EF"/>
    <a:srgbClr val="F3BBE7"/>
    <a:srgbClr val="DE8EA7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2888" autoAdjust="0"/>
  </p:normalViewPr>
  <p:slideViewPr>
    <p:cSldViewPr>
      <p:cViewPr varScale="1">
        <p:scale>
          <a:sx n="111" d="100"/>
          <a:sy n="111" d="100"/>
        </p:scale>
        <p:origin x="496" y="19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học</a:t>
            </a:r>
            <a:r>
              <a:rPr lang="en-US" baseline="0"/>
              <a:t> sinh chưa hiểu từ “địa danh” nên người soạn chỉ dùng từ “địa điểm nổi tiếng”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1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3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0" y="508006"/>
            <a:ext cx="11602860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5834" y="914400"/>
            <a:ext cx="9774958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985" b="1" i="0" spc="299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5834" y="3560400"/>
            <a:ext cx="9774958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394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defTabSz="912114">
              <a:defRPr/>
            </a:pPr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2025/12/21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defTabSz="912114">
              <a:defRPr/>
            </a:pPr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3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1002" y="459105"/>
            <a:ext cx="11301008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8726" y="616585"/>
            <a:ext cx="11006463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4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9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91152-5C40-0388-A0AA-9D2F105D7E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28C4FAA-049C-5656-3277-AE3E0833E7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750434-0BA8-9CD0-90BA-94C31900D2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A0D0C-2EC0-397C-669B-F85DF81393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2438E11-6C28-7164-C7DD-EF6DB83135C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686F4DA-117B-23CF-2452-5A93FA044D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727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6152" rtl="0" eaLnBrk="1" latinLnBrk="0" hangingPunct="1">
        <a:lnSpc>
          <a:spcPct val="90000"/>
        </a:lnSpc>
        <a:spcBef>
          <a:spcPct val="0"/>
        </a:spcBef>
        <a:buNone/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038" indent="-304038" algn="l" defTabSz="1216152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6" kern="1200">
          <a:solidFill>
            <a:schemeClr val="tx1"/>
          </a:solidFill>
          <a:latin typeface="+mn-lt"/>
          <a:ea typeface="+mn-ea"/>
          <a:cs typeface="+mn-cs"/>
        </a:defRPr>
      </a:lvl1pPr>
      <a:lvl2pPr marL="91211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6895" y="608400"/>
            <a:ext cx="10942063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6895" y="1490400"/>
            <a:ext cx="10942063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0486" y="6314400"/>
            <a:ext cx="269332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2025/12/21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05818" y="6314400"/>
            <a:ext cx="3950203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55638" y="6314400"/>
            <a:ext cx="269332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2114">
              <a:defRPr/>
            </a:pPr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2114">
                <a:defRPr/>
              </a:p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676C2BB-E61C-014A-6AEE-F3E3E5FA93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481" y="152400"/>
            <a:ext cx="1466553" cy="14665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9D2550-B5AB-7369-1DC6-89E3B19848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19" y="5181600"/>
            <a:ext cx="1466553" cy="1466553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4247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114" rtl="0" eaLnBrk="1" fontAlgn="auto" latinLnBrk="0" hangingPunct="1">
        <a:lnSpc>
          <a:spcPct val="100000"/>
        </a:lnSpc>
        <a:spcBef>
          <a:spcPct val="0"/>
        </a:spcBef>
        <a:buNone/>
        <a:defRPr sz="3591" b="1" u="none" strike="noStrike" kern="1200" cap="none" spc="299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029" indent="-228029" algn="l" defTabSz="912114" rtl="0" eaLnBrk="1" fontAlgn="auto" latinLnBrk="0" hangingPunct="1">
        <a:lnSpc>
          <a:spcPct val="130000"/>
        </a:lnSpc>
        <a:spcBef>
          <a:spcPts val="0"/>
        </a:spcBef>
        <a:spcAft>
          <a:spcPts val="998"/>
        </a:spcAft>
        <a:buFont typeface="Arial" panose="020B0604020202020204" pitchFamily="34" charset="0"/>
        <a:buChar char="●"/>
        <a:defRPr sz="17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4086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599"/>
        </a:spcAft>
        <a:buFont typeface="Arial" panose="020B0604020202020204" pitchFamily="34" charset="0"/>
        <a:buChar char="●"/>
        <a:tabLst>
          <a:tab pos="1605701" algn="l"/>
          <a:tab pos="1605701" algn="l"/>
          <a:tab pos="1605701" algn="l"/>
          <a:tab pos="1605701" algn="l"/>
        </a:tabLst>
        <a:defRPr sz="1596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0143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599"/>
        </a:spcAft>
        <a:buFont typeface="Arial" panose="020B0604020202020204" pitchFamily="34" charset="0"/>
        <a:buChar char="●"/>
        <a:defRPr sz="1596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6200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299"/>
        </a:spcAft>
        <a:buFont typeface="Wingdings" panose="05000000000000000000" charset="0"/>
        <a:buChar char=""/>
        <a:defRPr sz="1397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2257" indent="-228029" algn="l" defTabSz="912114" rtl="0" eaLnBrk="1" fontAlgn="auto" latinLnBrk="0" hangingPunct="1">
        <a:lnSpc>
          <a:spcPct val="120000"/>
        </a:lnSpc>
        <a:spcBef>
          <a:spcPts val="0"/>
        </a:spcBef>
        <a:spcAft>
          <a:spcPts val="299"/>
        </a:spcAft>
        <a:buFont typeface="Arial" panose="020B0604020202020204" pitchFamily="34" charset="0"/>
        <a:buChar char="•"/>
        <a:defRPr sz="1397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88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6152" rtl="0" eaLnBrk="1" latinLnBrk="0" hangingPunct="1">
        <a:lnSpc>
          <a:spcPct val="90000"/>
        </a:lnSpc>
        <a:spcBef>
          <a:spcPct val="0"/>
        </a:spcBef>
        <a:buNone/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038" indent="-304038" algn="l" defTabSz="1216152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6" kern="1200">
          <a:solidFill>
            <a:schemeClr val="tx1"/>
          </a:solidFill>
          <a:latin typeface="+mn-lt"/>
          <a:ea typeface="+mn-ea"/>
          <a:cs typeface="+mn-cs"/>
        </a:defRPr>
      </a:lvl1pPr>
      <a:lvl2pPr marL="91211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lnSpc>
          <a:spcPct val="90000"/>
        </a:lnSpc>
        <a:spcBef>
          <a:spcPts val="663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0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30052" y="20320"/>
            <a:ext cx="12101737" cy="681229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14861" y="504414"/>
            <a:ext cx="10273871" cy="599963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43235" y="-252737"/>
            <a:ext cx="4585111" cy="45851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895370" y="2741661"/>
            <a:ext cx="4707949" cy="412120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19499" y="90284"/>
            <a:ext cx="3759287" cy="45851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30709" y="1936888"/>
            <a:ext cx="3744229" cy="4837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78933" y="1594884"/>
            <a:ext cx="3122521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88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4846883" y="2597521"/>
            <a:ext cx="2906757" cy="10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8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8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46: ac ăc âc (Tiết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292272" y="4487166"/>
            <a:ext cx="4181209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88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886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dirty="0">
                <a:solidFill>
                  <a:srgbClr val="FF0000"/>
                </a:solidFill>
                <a:latin typeface="HP001 4 hàng" pitchFamily="34" charset="0"/>
              </a:rPr>
              <a:t>Quả gấc </a:t>
            </a:r>
            <a:endParaRPr lang="en-US" sz="18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t="26389" r="30392" b="20238"/>
          <a:stretch/>
        </p:blipFill>
        <p:spPr bwMode="auto">
          <a:xfrm>
            <a:off x="1585119" y="457199"/>
            <a:ext cx="7848600" cy="535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t="4014" b="64655"/>
          <a:stretch/>
        </p:blipFill>
        <p:spPr>
          <a:xfrm>
            <a:off x="1378588" y="-1"/>
            <a:ext cx="9101651" cy="43393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45225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 Pa.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Sa Pa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Van,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Phìn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Sín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348494" y="4870349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70919" y="6130001"/>
            <a:ext cx="81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298343" y="5033097"/>
            <a:ext cx="96948" cy="418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96235" y="398581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73691" y="393834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673528" y="4364324"/>
            <a:ext cx="117307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52977" y="6287610"/>
            <a:ext cx="141942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513463" y="4792162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3119" y="1118968"/>
            <a:ext cx="493776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Tây Bắc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82381" y="2743200"/>
            <a:ext cx="4937760" cy="13309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 Phìn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7067" y="4495800"/>
            <a:ext cx="4937760" cy="13309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Sín Chải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04719" y="1118968"/>
            <a:ext cx="493776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Thác Bạc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3119" y="2743200"/>
            <a:ext cx="4937760" cy="13309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 Van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228600"/>
            <a:ext cx="4937760" cy="9999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 Tả Phìn</a:t>
            </a:r>
          </a:p>
        </p:txBody>
      </p:sp>
      <p:pic>
        <p:nvPicPr>
          <p:cNvPr id="9218" name="Picture 2" descr="Khám phá Bản Tả Phìn Sapa - Chudu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524000"/>
            <a:ext cx="7287312" cy="46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89719" y="1447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Nếu lên Tây Bắc, bạn hãy đến Sa Pa. Vào mùa hè, mỗi ngày ở đây như có bốn mùa. Sa Pa có Thác Bạc, có Cầu Mây, có các bản Tả Van, Tả Phìn, Sín Chải.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37388" y="5358426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 nào của nước ta được nhắc đến trong bài?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073314" y="1371600"/>
            <a:ext cx="1676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6395" y="2133600"/>
            <a:ext cx="11273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8161" y="2895600"/>
            <a:ext cx="2645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653326" y="2891971"/>
            <a:ext cx="2514600" cy="3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37388" y="5358426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hè ở Sa Pa có gì đặc biệt?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1357" y="5358426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địa điểm nổi tiếng nào được nhắc đến trong bài?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75938" y="2831192"/>
            <a:ext cx="1078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9719" y="3616932"/>
            <a:ext cx="1258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15126" y="3616932"/>
            <a:ext cx="2095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06052" y="3616932"/>
            <a:ext cx="2095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017735" y="3616932"/>
            <a:ext cx="736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8161" y="4343400"/>
            <a:ext cx="1099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70719" y="4343400"/>
            <a:ext cx="109577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 Pa.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Sa Pa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Van,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Phìn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Sín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0" y="2586340"/>
            <a:ext cx="10117778" cy="222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304800"/>
            <a:ext cx="4017789" cy="280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15209" y="914400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phép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0EFB-31FA-616E-6D4B-427018D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9" y="1981200"/>
            <a:ext cx="75533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"/>
            <a:ext cx="12161838" cy="684103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32" y="4560546"/>
            <a:ext cx="2173238" cy="21732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84"/>
            <a:ext cx="12161838" cy="5321447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6896"/>
            <a:ext cx="12161838" cy="305262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AAFF09D-F0D9-4D4F-AFAC-DEAE9C4929A1}"/>
              </a:ext>
            </a:extLst>
          </p:cNvPr>
          <p:cNvSpPr txBox="1"/>
          <p:nvPr/>
        </p:nvSpPr>
        <p:spPr>
          <a:xfrm>
            <a:off x="817617" y="1586982"/>
            <a:ext cx="10526604" cy="14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/>
            <a:r>
              <a:rPr lang="en-US" altLang="zh-CN" sz="8778" dirty="0"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#9Slide03 SFU Futura_01" pitchFamily="2" charset="77"/>
                <a:ea typeface="字魂20号-石头体" panose="00000500000000000000" pitchFamily="2" charset="-122"/>
              </a:rPr>
              <a:t>TẠM BIỆT CÁC EM</a:t>
            </a:r>
            <a:endParaRPr lang="zh-CN" altLang="en-US" sz="8778" dirty="0"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#9Slide03 SFU Futura_01" pitchFamily="2" charset="77"/>
              <a:ea typeface="字魂20号-石头体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69978B-79F3-4A16-A1D0-74BC82463363}"/>
              </a:ext>
            </a:extLst>
          </p:cNvPr>
          <p:cNvSpPr/>
          <p:nvPr/>
        </p:nvSpPr>
        <p:spPr>
          <a:xfrm>
            <a:off x="3603754" y="3267642"/>
            <a:ext cx="4964342" cy="5666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altLang="zh-CN" sz="3192" dirty="0">
                <a:solidFill>
                  <a:prstClr val="black"/>
                </a:solidFill>
                <a:latin typeface="Cambria" panose="02040503050406030204" pitchFamily="18" charset="0"/>
                <a:ea typeface="思源黑体 CN Medium" panose="020B0600000000000000" pitchFamily="34" charset="-122"/>
              </a:rPr>
              <a:t>HẸN GẶP LẠI</a:t>
            </a:r>
            <a:endParaRPr lang="zh-CN" altLang="en-US" sz="3192" dirty="0">
              <a:solidFill>
                <a:prstClr val="black"/>
              </a:solidFill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00" y="3367437"/>
            <a:ext cx="3728018" cy="3728018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96" y="5369084"/>
            <a:ext cx="1676949" cy="10760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12" y="2820129"/>
            <a:ext cx="2737066" cy="34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60" y="398676"/>
            <a:ext cx="6028344" cy="6032778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38" y="1615492"/>
            <a:ext cx="6481879" cy="3796774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5897"/>
            <a:ext cx="1995301" cy="4418168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518" y="5283047"/>
            <a:ext cx="1541766" cy="1215550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921" y="562734"/>
            <a:ext cx="1211116" cy="121111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12" y="2830554"/>
            <a:ext cx="4110493" cy="41104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0" y="293990"/>
            <a:ext cx="1684560" cy="28278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1" y="1094334"/>
            <a:ext cx="1496036" cy="1526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2231" y="168461"/>
            <a:ext cx="1684560" cy="28278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122" y="968805"/>
            <a:ext cx="1496036" cy="1526443"/>
          </a:xfrm>
          <a:prstGeom prst="rect">
            <a:avLst/>
          </a:prstGeom>
        </p:spPr>
      </p:pic>
      <p:pic>
        <p:nvPicPr>
          <p:cNvPr id="25" name="图片 7" descr="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1" y="3480915"/>
            <a:ext cx="2356989" cy="3245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8ECB60-5FEC-977C-A29E-C75FE554D6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5119" y="2438400"/>
            <a:ext cx="5675868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3803076" cy="941185"/>
            <a:chOff x="63500" y="1429216"/>
            <a:chExt cx="2859380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538523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490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a</a:t>
            </a:r>
            <a:r>
              <a:rPr lang="en-US" sz="28600" dirty="0">
                <a:solidFill>
                  <a:srgbClr val="FF0000"/>
                </a:solidFill>
                <a:latin typeface="HP001 4 hàng"/>
              </a:rPr>
              <a:t>c</a:t>
            </a:r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906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dirty="0">
                <a:solidFill>
                  <a:srgbClr val="FF0000"/>
                </a:solidFill>
                <a:latin typeface="HP001 4 hàng" pitchFamily="34" charset="0"/>
              </a:rPr>
              <a:t>a</a:t>
            </a:r>
            <a:r>
              <a:rPr lang="en-US" sz="14000" dirty="0">
                <a:solidFill>
                  <a:srgbClr val="FF0000"/>
                </a:solidFill>
                <a:latin typeface="HP001 4 hàng"/>
              </a:rPr>
              <a:t>c</a:t>
            </a:r>
            <a:r>
              <a:rPr lang="en-US" sz="14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90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â</a:t>
            </a:r>
            <a:r>
              <a:rPr lang="en-US" sz="28600" dirty="0" err="1">
                <a:solidFill>
                  <a:srgbClr val="FF0000"/>
                </a:solidFill>
                <a:latin typeface="HP001 4 hàng"/>
              </a:rPr>
              <a:t>c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906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dirty="0" err="1">
                <a:solidFill>
                  <a:srgbClr val="FF0000"/>
                </a:solidFill>
                <a:latin typeface="HP001 4 hàng" pitchFamily="34" charset="0"/>
              </a:rPr>
              <a:t>â</a:t>
            </a:r>
            <a:r>
              <a:rPr lang="en-US" sz="14000" dirty="0" err="1">
                <a:solidFill>
                  <a:srgbClr val="FF0000"/>
                </a:solidFill>
                <a:latin typeface="HP001 4 hàng"/>
              </a:rPr>
              <a:t>c</a:t>
            </a:r>
            <a:endParaRPr lang="en-US" sz="14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90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ă</a:t>
            </a:r>
            <a:r>
              <a:rPr lang="en-US" sz="28600" dirty="0" err="1">
                <a:solidFill>
                  <a:srgbClr val="FF0000"/>
                </a:solidFill>
                <a:latin typeface="HP001 4 hàng"/>
              </a:rPr>
              <a:t>c</a:t>
            </a:r>
            <a:r>
              <a:rPr lang="el-GR" sz="286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906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dirty="0" err="1">
                <a:solidFill>
                  <a:srgbClr val="FF0000"/>
                </a:solidFill>
                <a:latin typeface="HP001 4 hàng" pitchFamily="34" charset="0"/>
              </a:rPr>
              <a:t>ă</a:t>
            </a:r>
            <a:r>
              <a:rPr lang="en-US" sz="14000" dirty="0" err="1">
                <a:solidFill>
                  <a:srgbClr val="FF0000"/>
                </a:solidFill>
                <a:latin typeface="HP001 4 hàng"/>
              </a:rPr>
              <a:t>c</a:t>
            </a:r>
            <a:r>
              <a:rPr lang="el-GR" sz="14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4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19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bác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2618" y="-17449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16" y="-23139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9" y="-99510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5619" y="2548546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14300" dirty="0">
                <a:solidFill>
                  <a:srgbClr val="FF0000"/>
                </a:solidFill>
                <a:latin typeface="HP001 4 hàng" pitchFamily="34" charset="0"/>
              </a:rPr>
              <a:t>bác </a:t>
            </a:r>
            <a:endParaRPr lang="en-US" sz="143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53E-6 -3.7037E-6 L 0.01174 -0.0375 L 0.02114 -0.06805 L 0.03524 -0.12222 L 0.04856 -0.16805 L 0.06031 -0.20833 L 0.06971 -0.24305 L 0.07441 -0.26111 L 0.07911 -0.27916 L 0.08302 -0.3 L 0.08616 -0.31666 L 0.08772 -0.34166 L 0.08929 -0.36111 L 0.08929 -0.37916 L 0.08851 -0.39583 L 0.08381 -0.41389 L 0.07754 -0.42083 L 0.06971 -0.42361 L 0.05953 -0.41805 L 0.05326 -0.40694 L 0.04699 -0.39027 L 0.04151 -0.36527 L 0.03759 -0.34305 L 0.03446 -0.29722 L 0.03368 -0.24861 L 0.03211 -0.18865 L 0.03368 -0.11527 L 0.03289 -0.0375 L 0.03524 0.0125 L 0.03916 0.04861 L 0.0436 0.06736 L 0.05091 0.08334 L 0.06266 0.09445 L 0.07676 0.09584 L 0.09399 0.08473 L 0.10574 0.05556 L 0.11279 0.02778 L 0.11592 -0.00277 L 0.11827 -0.03055 L 0.11749 -0.05694 L 0.11436 -0.08194 L 0.11122 -0.09166 L 0.10574 -0.09722 L 0.09791 -0.1 L 0.09321 -0.09722 L 0.09242 -0.08611 L 0.09556 -0.07083 L 0.10261 -0.06111 L 0.11436 -0.05555 L 0.12767 -0.05555 L 0.14647 -0.0625 L 0.15352 -0.06666 L 0.16057 -0.07916 L 0.16684 -0.09027 L 0.17702 -0.09722 L 0.18798 -0.10277 L 0.19895 -0.1 L 0.20992 -0.09166 L 0.21775 -0.07916 L 0.2107 -0.09027 L 0.20208 -0.09722 L 0.1919 -0.10139 L 0.18094 -0.09861 L 0.16919 -0.09305 L 0.16449 -0.08611 L 0.15665 -0.07083 L 0.15274 -0.06389 L 0.14725 -0.04722 L 0.14334 -0.02361 L 0.14334 -0.00139 L 0.14412 0.01945 L 0.14725 0.04167 L 0.15274 0.05973 L 0.16214 0.08056 L 0.17467 0.09306 L 0.18955 0.09723 L 0.20678 0.09167 L 0.21462 0.07778 L 0.22402 0.0625 L 0.23107 0.03611 L 0.23498 0.0125 L 0.23498 -0.00694 L 0.23342 -0.02777 L 0.23107 -0.04861 L 0.22402 -0.06527 L 0.21775 -0.08055 " pathEditMode="relative" rAng="0" ptsTypes="AAAAAAAAAAAAA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9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9399E-7 -1.11111E-6 L 8.09399E-7 0.15834 L 0.00208 0.18426 L 0.00783 0.19815 L 0.01305 0.20371 L 0.02193 0.20556 L 0.03446 0.19537 L 0.04647 0.17222 L 0.05483 0.1463 L 0.06214 0.11574 L 0.06684 0.08426 L 0.06997 0.05556 L 0.07833 0.03519 L 0.0872 0.01945 L 0.09608 0.01297 L 0.10548 0.00648 L 0.11488 0.00834 L 0.12323 0.01389 L 0.13054 0.02222 L 0.13577 0.03241 L 0.12689 0.01852 L 0.11645 0.00926 L 0.10443 0.00648 L 0.09451 0.01297 L 0.08825 0.0176 L 0.07937 0.03241 L 0.07154 0.05278 L 0.0684 0.06852 L 0.06527 0.10185 L 0.06631 0.13334 L 0.07049 0.15556 L 0.07676 0.17315 L 0.08302 0.18797 L 0.09138 0.19815 L 0.09921 0.20556 L 0.1107 0.20741 L 0.12219 0.20463 L 0.1342 0.1926 L 0.14517 0.17593 L 0.153 0.15463 L 0.15561 0.14074 " pathEditMode="relative" ptsTypes="AAAAAAAAAAAAAAAAAAAAAAAAAAAAAAAAAAAAAAAAA">
                                      <p:cBhvr>
                                        <p:cTn id="22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-2.22222E-6 L -0.02689 0.04769 " pathEditMode="relative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464423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  gấc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602" y="-1460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36" y="-102325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477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377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84" y="-20991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14444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14300" dirty="0">
                <a:solidFill>
                  <a:srgbClr val="FF0000"/>
                </a:solidFill>
                <a:latin typeface="HP001 4 hàng" pitchFamily="34" charset="0"/>
              </a:rPr>
              <a:t>gấc </a:t>
            </a:r>
            <a:endParaRPr lang="en-US" sz="143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591E-6 2.96296E-6 L -0.00875 -0.01551 L -0.01319 -0.02107 L -0.02011 -0.02547 L -0.03003 -0.02662 L -0.03694 -0.02547 L -0.04451 -0.02338 L -0.0513 -0.01968 L -0.05913 -0.00949 L -0.0667 0.00509 L -0.07232 0.0206 L -0.07584 0.03727 L -0.07897 0.06134 L -0.07793 0.0919 L -0.0748 0.1169 L -0.06436 0.14375 L -0.05261 0.16134 L -0.04321 0.17037 L -0.03003 0.17361 L -0.01632 0.1669 L -0.00274 0.14166 L 0.00665 0.11389 L 0.00796 0.08287 L 0.00848 0.06273 L 0.00848 0.03958 L 0.00378 0.01782 L -0.00496 -0.0088 " pathEditMode="relative" rAng="0" ptsTypes="AAAAAAAAAAAAAAAAAAAAAAAAAAA">
                                      <p:cBhvr>
                                        <p:cTn id="11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564E-6 1.82134E-6 L -4.8564E-6 0.37537 L -0.00182 0.41425 L -0.00561 0.45545 L -0.01122 0.48438 L -0.01997 0.50544 L -0.02872 0.51886 L -0.03877 0.52441 L -0.04255 0.52441 L -0.04882 0.51655 L -0.05509 0.50104 L -0.05639 0.47095 L -0.05378 0.43879 L -0.04882 0.39667 L -0.03942 0.34668 L -0.0231 0.29206 L -4.8564E-6 0.23096 L 0.02638 0.17334 L 0.04074 0.13099 L 0.04583 0.10229 L 0.04896 0.06665 L 0.05836 0.04004 L 0.07155 0.01666 L 0.08525 0.00555 L 0.10027 0.00555 L 0.11345 0.01666 L 0.12168 0.02893 L 0.10914 0.01226 L 0.10027 0.00555 L 0.08525 0.00555 L 0.07024 0.01782 L 0.05901 0.03772 L 0.05144 0.05554 L 0.04648 0.08447 L 0.047 0.12451 L 0.05209 0.1532 L 0.05771 0.17334 L 0.06711 0.18884 L 0.07716 0.19856 L 0.08865 0.2018 L 0.10105 0.20111 L 0.11175 0.19347 L 0.1192 0.18167 L 0.12468 0.16362 L 0.12977 0.12913 L 0.1316 0.09257 L 0.12807 0.05508 L 0.12416 0.04027 L 0.11906 0.02661 " pathEditMode="relative" rAng="0" ptsTypes="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" y="26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9399E-7 -1.11111E-6 L 8.09399E-7 0.15834 L 0.00208 0.18426 L 0.00783 0.19815 L 0.01305 0.20371 L 0.02193 0.20556 L 0.03446 0.19537 L 0.04647 0.17222 L 0.05483 0.1463 L 0.06214 0.11574 L 0.06684 0.08426 L 0.06997 0.05556 L 0.07833 0.03519 L 0.0872 0.01945 L 0.09608 0.01297 L 0.10548 0.00648 L 0.11488 0.00834 L 0.12323 0.01389 L 0.13054 0.02222 L 0.13577 0.03241 L 0.12689 0.01852 L 0.11645 0.00926 L 0.10443 0.00648 L 0.09451 0.01297 L 0.08825 0.0176 L 0.07937 0.03241 L 0.07154 0.05278 L 0.0684 0.06852 L 0.06527 0.10185 L 0.06631 0.13334 L 0.07049 0.15556 L 0.07676 0.17315 L 0.08302 0.18797 L 0.09138 0.19815 L 0.09921 0.20556 L 0.1107 0.20741 L 0.12219 0.20463 L 0.1342 0.1926 L 0.14517 0.17593 L 0.153 0.15463 L 0.15561 0.14074 " pathEditMode="relative" ptsTypes="AAAAAAAAAAAAAAAAAAAAAAAAAAAAAAAAAAAAAAAAA">
                                      <p:cBhvr>
                                        <p:cTn id="3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3.33333E-6 L 0.00731 -0.00741 L 0.01671 -0.01759 L 0.02297 -0.02778 L 0.02663 -0.03519 L 0.0329 -0.02222 L 0.03968 -0.01204 L 0.05169 3.33333E-6 " pathEditMode="relative" ptsTypes="AAAAAA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3.33333E-6 L -0.02741 0.04861 " pathEditMode="relative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9907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42147" y="203422"/>
            <a:ext cx="2955492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3718" y="999034"/>
            <a:ext cx="65381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dirty="0" err="1">
                <a:solidFill>
                  <a:srgbClr val="FF0000"/>
                </a:solidFill>
                <a:latin typeface="HP001 4 hàng" pitchFamily="34" charset="0"/>
              </a:rPr>
              <a:t>â</a:t>
            </a:r>
            <a:r>
              <a:rPr lang="en-US" sz="18000" dirty="0" err="1">
                <a:solidFill>
                  <a:srgbClr val="FF0000"/>
                </a:solidFill>
                <a:latin typeface="HP001 4 hàng"/>
              </a:rPr>
              <a:t>c</a:t>
            </a:r>
            <a:r>
              <a:rPr lang="en-US" sz="18000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HP001 4 hàng" pitchFamily="34" charset="0"/>
              </a:rPr>
              <a:t>â</a:t>
            </a:r>
            <a:r>
              <a:rPr lang="en-US" sz="9000" dirty="0" err="1">
                <a:solidFill>
                  <a:srgbClr val="FF0000"/>
                </a:solidFill>
                <a:latin typeface="HP001 4 hàng"/>
              </a:rPr>
              <a:t>c</a:t>
            </a:r>
            <a:endParaRPr lang="en-US" sz="9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514" y="1004661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  <a:latin typeface="HP001 4 hàng" pitchFamily="34" charset="0"/>
              </a:rPr>
              <a:t>a</a:t>
            </a:r>
            <a:r>
              <a:rPr lang="en-US" sz="18000" dirty="0">
                <a:solidFill>
                  <a:srgbClr val="FF0000"/>
                </a:solidFill>
                <a:latin typeface="HP001 4 hàng"/>
              </a:rPr>
              <a:t>c</a:t>
            </a:r>
            <a:r>
              <a:rPr lang="en-US" sz="18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 dirty="0">
                <a:solidFill>
                  <a:srgbClr val="FF0000"/>
                </a:solidFill>
                <a:latin typeface="HP001 4 hàng" pitchFamily="34" charset="0"/>
              </a:rPr>
              <a:t>a</a:t>
            </a:r>
            <a:r>
              <a:rPr lang="en-US" sz="9000" dirty="0">
                <a:solidFill>
                  <a:srgbClr val="FF0000"/>
                </a:solidFill>
                <a:latin typeface="HP001 4 hàng"/>
              </a:rPr>
              <a:t>c</a:t>
            </a:r>
            <a:endParaRPr lang="en-US" sz="9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985" y="4655434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dirty="0" err="1">
                <a:solidFill>
                  <a:srgbClr val="FF0000"/>
                </a:solidFill>
                <a:latin typeface="HP001 4 hàng" pitchFamily="34" charset="0"/>
              </a:rPr>
              <a:t>ă</a:t>
            </a:r>
            <a:r>
              <a:rPr lang="en-US" sz="18000" dirty="0" err="1">
                <a:solidFill>
                  <a:srgbClr val="FF0000"/>
                </a:solidFill>
                <a:latin typeface="HP001 4 hàng"/>
              </a:rPr>
              <a:t>c</a:t>
            </a:r>
            <a:r>
              <a:rPr lang="en-US" sz="18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HP001 4 hàng" pitchFamily="34" charset="0"/>
              </a:rPr>
              <a:t>ă</a:t>
            </a:r>
            <a:r>
              <a:rPr lang="en-US" sz="9000" dirty="0" err="1">
                <a:solidFill>
                  <a:srgbClr val="FF0000"/>
                </a:solidFill>
                <a:latin typeface="HP001 4 hàng"/>
              </a:rPr>
              <a:t>c</a:t>
            </a:r>
            <a:endParaRPr lang="en-US" sz="9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5205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dirty="0" err="1">
                <a:solidFill>
                  <a:srgbClr val="FF0000"/>
                </a:solidFill>
                <a:latin typeface="HP001 4H"/>
                <a:ea typeface="HP001 4H"/>
              </a:rPr>
              <a:t>Mắc</a:t>
            </a:r>
            <a:r>
              <a:rPr lang="en-US" sz="18000" dirty="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 dirty="0" err="1">
                <a:solidFill>
                  <a:srgbClr val="FF0000"/>
                </a:solidFill>
                <a:latin typeface="HP001 4H"/>
                <a:ea typeface="HP001 4H"/>
              </a:rPr>
              <a:t>áo</a:t>
            </a:r>
            <a:endParaRPr lang="en-US" sz="18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301</Words>
  <Application>Microsoft Macintosh PowerPoint</Application>
  <PresentationFormat>Custom</PresentationFormat>
  <Paragraphs>58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#9Slide03 SFU Futura_01</vt:lpstr>
      <vt:lpstr>Arial</vt:lpstr>
      <vt:lpstr>Arial Rounded MT Bold</vt:lpstr>
      <vt:lpstr>Arial-Rounded</vt:lpstr>
      <vt:lpstr>Calibri</vt:lpstr>
      <vt:lpstr>Cambria</vt:lpstr>
      <vt:lpstr>HP001 4 hàng</vt:lpstr>
      <vt:lpstr>HP001 4H</vt:lpstr>
      <vt:lpstr>Times New Roman</vt:lpstr>
      <vt:lpstr>Wingdings</vt:lpstr>
      <vt:lpstr>字魂131号-酷乐潮玩体</vt:lpstr>
      <vt:lpstr>Office Theme</vt:lpstr>
      <vt:lpstr>未定义</vt:lpstr>
      <vt:lpstr>Office 主题​​</vt:lpstr>
      <vt:lpstr>1_未定义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Office User</cp:lastModifiedBy>
  <cp:revision>353</cp:revision>
  <dcterms:created xsi:type="dcterms:W3CDTF">2021-05-08T14:00:55Z</dcterms:created>
  <dcterms:modified xsi:type="dcterms:W3CDTF">2025-12-21T14:04:11Z</dcterms:modified>
</cp:coreProperties>
</file>