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7" r:id="rId1"/>
    <p:sldMasterId id="2147483689" r:id="rId2"/>
    <p:sldMasterId id="2147483769" r:id="rId3"/>
    <p:sldMasterId id="2147483781" r:id="rId4"/>
    <p:sldMasterId id="2147483794" r:id="rId5"/>
    <p:sldMasterId id="2147483807" r:id="rId6"/>
  </p:sldMasterIdLst>
  <p:notesMasterIdLst>
    <p:notesMasterId r:id="rId25"/>
  </p:notesMasterIdLst>
  <p:sldIdLst>
    <p:sldId id="4411" r:id="rId7"/>
    <p:sldId id="368" r:id="rId8"/>
    <p:sldId id="258" r:id="rId9"/>
    <p:sldId id="344" r:id="rId10"/>
    <p:sldId id="347" r:id="rId11"/>
    <p:sldId id="257" r:id="rId12"/>
    <p:sldId id="370" r:id="rId13"/>
    <p:sldId id="259" r:id="rId14"/>
    <p:sldId id="260" r:id="rId15"/>
    <p:sldId id="263" r:id="rId16"/>
    <p:sldId id="282" r:id="rId17"/>
    <p:sldId id="283" r:id="rId18"/>
    <p:sldId id="284" r:id="rId19"/>
    <p:sldId id="264" r:id="rId20"/>
    <p:sldId id="265" r:id="rId21"/>
    <p:sldId id="355" r:id="rId22"/>
    <p:sldId id="357" r:id="rId23"/>
    <p:sldId id="35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>
      <p:cViewPr varScale="1">
        <p:scale>
          <a:sx n="63" d="100"/>
          <a:sy n="63" d="100"/>
        </p:scale>
        <p:origin x="73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21/12/2025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600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C1A4F-3F4B-4FDF-86EE-FC94926D40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27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107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facebook.com/groups/629898828017053" TargetMode="Externa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1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groups/629898828017053" TargetMode="Externa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facebook.com/groups/629898828017053" TargetMode="Externa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facebook.com/groups/629898828017053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10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10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www.facebook.com/groups/629898828017053" TargetMode="Externa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www.facebook.com/groups/629898828017053" TargetMode="Externa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www.facebook.com/groups/629898828017053" TargetMode="Externa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10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10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4" Type="http://schemas.openxmlformats.org/officeDocument/2006/relationships/hyperlink" Target="https://www.facebook.com/groups/629898828017053" TargetMode="Externa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Relationship Id="rId4" Type="http://schemas.openxmlformats.org/officeDocument/2006/relationships/hyperlink" Target="https://www.facebook.com/groups/629898828017053" TargetMode="Externa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Relationship Id="rId4" Type="http://schemas.openxmlformats.org/officeDocument/2006/relationships/hyperlink" Target="https://www.facebook.com/groups/629898828017053" TargetMode="Externa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4" Type="http://schemas.openxmlformats.org/officeDocument/2006/relationships/hyperlink" Target="https://www.facebook.com/groups/629898828017053" TargetMode="Externa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10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10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6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3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6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28" indent="0" algn="ctr">
              <a:buNone/>
              <a:defRPr sz="2000"/>
            </a:lvl2pPr>
            <a:lvl3pPr marL="914457" indent="0" algn="ctr">
              <a:buNone/>
              <a:defRPr sz="1803"/>
            </a:lvl3pPr>
            <a:lvl4pPr marL="1371686" indent="0" algn="ctr">
              <a:buNone/>
              <a:defRPr sz="1600"/>
            </a:lvl4pPr>
            <a:lvl5pPr marL="1828914" indent="0" algn="ctr">
              <a:buNone/>
              <a:defRPr sz="1600"/>
            </a:lvl5pPr>
            <a:lvl6pPr marL="2286143" indent="0" algn="ctr">
              <a:buNone/>
              <a:defRPr sz="1600"/>
            </a:lvl6pPr>
            <a:lvl7pPr marL="2743372" indent="0" algn="ctr">
              <a:buNone/>
              <a:defRPr sz="1600"/>
            </a:lvl7pPr>
            <a:lvl8pPr marL="3200600" indent="0" algn="ctr">
              <a:buNone/>
              <a:defRPr sz="1600"/>
            </a:lvl8pPr>
            <a:lvl9pPr marL="3657828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21/12/2025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21/12/2025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5" y="304801"/>
            <a:ext cx="1715801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21/12/2025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6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32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67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8336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916672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75008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833344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291680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750016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320835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666687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62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3"/>
            <a:ext cx="7194549" cy="4525963"/>
          </a:xfrm>
        </p:spPr>
        <p:txBody>
          <a:bodyPr/>
          <a:lstStyle>
            <a:lvl1pPr>
              <a:defRPr sz="2806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5" y="1600203"/>
            <a:ext cx="7196667" cy="4525963"/>
          </a:xfrm>
        </p:spPr>
        <p:txBody>
          <a:bodyPr/>
          <a:lstStyle>
            <a:lvl1pPr>
              <a:defRPr sz="2806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77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36" indent="0">
              <a:buNone/>
              <a:defRPr sz="2005" b="1"/>
            </a:lvl2pPr>
            <a:lvl3pPr marL="916672" indent="0">
              <a:buNone/>
              <a:defRPr sz="1805" b="1"/>
            </a:lvl3pPr>
            <a:lvl4pPr marL="1375008" indent="0">
              <a:buNone/>
              <a:defRPr sz="1604" b="1"/>
            </a:lvl4pPr>
            <a:lvl5pPr marL="1833344" indent="0">
              <a:buNone/>
              <a:defRPr sz="1604" b="1"/>
            </a:lvl5pPr>
            <a:lvl6pPr marL="2291680" indent="0">
              <a:buNone/>
              <a:defRPr sz="1604" b="1"/>
            </a:lvl6pPr>
            <a:lvl7pPr marL="2750016" indent="0">
              <a:buNone/>
              <a:defRPr sz="1604" b="1"/>
            </a:lvl7pPr>
            <a:lvl8pPr marL="3208352" indent="0">
              <a:buNone/>
              <a:defRPr sz="1604" b="1"/>
            </a:lvl8pPr>
            <a:lvl9pPr marL="3666687" indent="0">
              <a:buNone/>
              <a:defRPr sz="16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36" indent="0">
              <a:buNone/>
              <a:defRPr sz="2005" b="1"/>
            </a:lvl2pPr>
            <a:lvl3pPr marL="916672" indent="0">
              <a:buNone/>
              <a:defRPr sz="1805" b="1"/>
            </a:lvl3pPr>
            <a:lvl4pPr marL="1375008" indent="0">
              <a:buNone/>
              <a:defRPr sz="1604" b="1"/>
            </a:lvl4pPr>
            <a:lvl5pPr marL="1833344" indent="0">
              <a:buNone/>
              <a:defRPr sz="1604" b="1"/>
            </a:lvl5pPr>
            <a:lvl6pPr marL="2291680" indent="0">
              <a:buNone/>
              <a:defRPr sz="1604" b="1"/>
            </a:lvl6pPr>
            <a:lvl7pPr marL="2750016" indent="0">
              <a:buNone/>
              <a:defRPr sz="1604" b="1"/>
            </a:lvl7pPr>
            <a:lvl8pPr marL="3208352" indent="0">
              <a:buNone/>
              <a:defRPr sz="1604" b="1"/>
            </a:lvl8pPr>
            <a:lvl9pPr marL="3666687" indent="0">
              <a:buNone/>
              <a:defRPr sz="16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76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20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05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3208"/>
            </a:lvl1pPr>
            <a:lvl2pPr>
              <a:defRPr sz="2806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8336" indent="0">
              <a:buNone/>
              <a:defRPr sz="1203"/>
            </a:lvl2pPr>
            <a:lvl3pPr marL="916672" indent="0">
              <a:buNone/>
              <a:defRPr sz="1003"/>
            </a:lvl3pPr>
            <a:lvl4pPr marL="1375008" indent="0">
              <a:buNone/>
              <a:defRPr sz="902"/>
            </a:lvl4pPr>
            <a:lvl5pPr marL="1833344" indent="0">
              <a:buNone/>
              <a:defRPr sz="902"/>
            </a:lvl5pPr>
            <a:lvl6pPr marL="2291680" indent="0">
              <a:buNone/>
              <a:defRPr sz="902"/>
            </a:lvl6pPr>
            <a:lvl7pPr marL="2750016" indent="0">
              <a:buNone/>
              <a:defRPr sz="902"/>
            </a:lvl7pPr>
            <a:lvl8pPr marL="3208352" indent="0">
              <a:buNone/>
              <a:defRPr sz="902"/>
            </a:lvl8pPr>
            <a:lvl9pPr marL="3666687" indent="0">
              <a:buNone/>
              <a:defRPr sz="9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3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21/12/2025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8"/>
            </a:lvl1pPr>
            <a:lvl2pPr marL="458336" indent="0">
              <a:buNone/>
              <a:defRPr sz="2806"/>
            </a:lvl2pPr>
            <a:lvl3pPr marL="916672" indent="0">
              <a:buNone/>
              <a:defRPr sz="2406"/>
            </a:lvl3pPr>
            <a:lvl4pPr marL="1375008" indent="0">
              <a:buNone/>
              <a:defRPr sz="2005"/>
            </a:lvl4pPr>
            <a:lvl5pPr marL="1833344" indent="0">
              <a:buNone/>
              <a:defRPr sz="2005"/>
            </a:lvl5pPr>
            <a:lvl6pPr marL="2291680" indent="0">
              <a:buNone/>
              <a:defRPr sz="2005"/>
            </a:lvl6pPr>
            <a:lvl7pPr marL="2750016" indent="0">
              <a:buNone/>
              <a:defRPr sz="2005"/>
            </a:lvl7pPr>
            <a:lvl8pPr marL="3208352" indent="0">
              <a:buNone/>
              <a:defRPr sz="2005"/>
            </a:lvl8pPr>
            <a:lvl9pPr marL="3666687" indent="0">
              <a:buNone/>
              <a:defRPr sz="200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8336" indent="0">
              <a:buNone/>
              <a:defRPr sz="1203"/>
            </a:lvl2pPr>
            <a:lvl3pPr marL="916672" indent="0">
              <a:buNone/>
              <a:defRPr sz="1003"/>
            </a:lvl3pPr>
            <a:lvl4pPr marL="1375008" indent="0">
              <a:buNone/>
              <a:defRPr sz="902"/>
            </a:lvl4pPr>
            <a:lvl5pPr marL="1833344" indent="0">
              <a:buNone/>
              <a:defRPr sz="902"/>
            </a:lvl5pPr>
            <a:lvl6pPr marL="2291680" indent="0">
              <a:buNone/>
              <a:defRPr sz="902"/>
            </a:lvl6pPr>
            <a:lvl7pPr marL="2750016" indent="0">
              <a:buNone/>
              <a:defRPr sz="902"/>
            </a:lvl7pPr>
            <a:lvl8pPr marL="3208352" indent="0">
              <a:buNone/>
              <a:defRPr sz="902"/>
            </a:lvl8pPr>
            <a:lvl9pPr marL="3666687" indent="0">
              <a:buNone/>
              <a:defRPr sz="9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42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30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3" y="274641"/>
            <a:ext cx="364701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1"/>
            <a:ext cx="1074420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82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0BF06-9292-4C3D-8578-12C5ACD1C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1C9EF-C9E0-477E-851C-439628E30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4" indent="0" algn="ctr">
              <a:buNone/>
              <a:defRPr sz="2000"/>
            </a:lvl2pPr>
            <a:lvl3pPr marL="914429" indent="0" algn="ctr">
              <a:buNone/>
              <a:defRPr sz="1801"/>
            </a:lvl3pPr>
            <a:lvl4pPr marL="1371643" indent="0" algn="ctr">
              <a:buNone/>
              <a:defRPr sz="1600"/>
            </a:lvl4pPr>
            <a:lvl5pPr marL="1828857" indent="0" algn="ctr">
              <a:buNone/>
              <a:defRPr sz="1600"/>
            </a:lvl5pPr>
            <a:lvl6pPr marL="2286071" indent="0" algn="ctr">
              <a:buNone/>
              <a:defRPr sz="1600"/>
            </a:lvl6pPr>
            <a:lvl7pPr marL="2743286" indent="0" algn="ctr">
              <a:buNone/>
              <a:defRPr sz="1600"/>
            </a:lvl7pPr>
            <a:lvl8pPr marL="3200500" indent="0" algn="ctr">
              <a:buNone/>
              <a:defRPr sz="1600"/>
            </a:lvl8pPr>
            <a:lvl9pPr marL="365771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88983-ED1C-4F31-88BC-A6BE9F16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5E548-9AE9-40BE-A5DF-F4121C9FA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FFD48-E45B-4554-82DD-7B555498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54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79F2D-C738-4355-9AD6-EF6509FD5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07313-67EE-49FE-A760-A7797A040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23698-D9C2-4DE4-AB83-B9112EB4A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EACA7-2B8F-44C2-936F-964A93619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02CA5-01B9-4F58-8CD9-A7D0E661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81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00AE3-369F-4C38-AC64-441F63BAB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1598B-BEAD-4DC2-9BBC-AC193C454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D8C49-A5CE-4DA4-851B-92E04B3CE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3DB30-60AE-48F3-8C9E-DDCFA8E3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0E148-43E3-4A9C-A310-AA174D513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26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684BD-1B32-4C27-AD7A-195B2ABD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CD9D3-246C-4979-BD48-4CFCD7B4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3D1A1-CE74-472D-81E6-26E36EADE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7FE8D-D147-4B44-A968-32484D45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09042-95DC-43B7-BA6B-8E03A1D07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8F161-319E-40CC-BF09-B14B35676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75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738F2-90A8-4D6F-951E-6086A4414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002CE-9BF5-4EFD-BFE2-112CD2145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4" indent="0">
              <a:buNone/>
              <a:defRPr sz="2000" b="1"/>
            </a:lvl2pPr>
            <a:lvl3pPr marL="914429" indent="0">
              <a:buNone/>
              <a:defRPr sz="1801" b="1"/>
            </a:lvl3pPr>
            <a:lvl4pPr marL="1371643" indent="0">
              <a:buNone/>
              <a:defRPr sz="1600" b="1"/>
            </a:lvl4pPr>
            <a:lvl5pPr marL="1828857" indent="0">
              <a:buNone/>
              <a:defRPr sz="1600" b="1"/>
            </a:lvl5pPr>
            <a:lvl6pPr marL="2286071" indent="0">
              <a:buNone/>
              <a:defRPr sz="1600" b="1"/>
            </a:lvl6pPr>
            <a:lvl7pPr marL="2743286" indent="0">
              <a:buNone/>
              <a:defRPr sz="1600" b="1"/>
            </a:lvl7pPr>
            <a:lvl8pPr marL="3200500" indent="0">
              <a:buNone/>
              <a:defRPr sz="1600" b="1"/>
            </a:lvl8pPr>
            <a:lvl9pPr marL="365771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A14D7-3F7C-4F24-A3FB-800D6FB5B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372043-6242-4CA7-BC91-A13C02E21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4" indent="0">
              <a:buNone/>
              <a:defRPr sz="2000" b="1"/>
            </a:lvl2pPr>
            <a:lvl3pPr marL="914429" indent="0">
              <a:buNone/>
              <a:defRPr sz="1801" b="1"/>
            </a:lvl3pPr>
            <a:lvl4pPr marL="1371643" indent="0">
              <a:buNone/>
              <a:defRPr sz="1600" b="1"/>
            </a:lvl4pPr>
            <a:lvl5pPr marL="1828857" indent="0">
              <a:buNone/>
              <a:defRPr sz="1600" b="1"/>
            </a:lvl5pPr>
            <a:lvl6pPr marL="2286071" indent="0">
              <a:buNone/>
              <a:defRPr sz="1600" b="1"/>
            </a:lvl6pPr>
            <a:lvl7pPr marL="2743286" indent="0">
              <a:buNone/>
              <a:defRPr sz="1600" b="1"/>
            </a:lvl7pPr>
            <a:lvl8pPr marL="3200500" indent="0">
              <a:buNone/>
              <a:defRPr sz="1600" b="1"/>
            </a:lvl8pPr>
            <a:lvl9pPr marL="365771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0FEC6B-312A-457F-B61A-8255BB8ED6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C2C7FF-456C-4350-8B62-22B51D08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0D86C-395D-42A9-A403-9DB0B98B3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197BEF-5353-4690-AAF1-67A583F9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72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F1600-BED7-4755-8EB9-4295F073F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3DCBA-E911-4080-96BB-CE7BFE927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70C2F-A669-40CB-8499-27251E13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1F36B-76BA-40B3-827F-39E846F1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73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EDDAF-9D1E-4406-904C-A2A77C2AA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69BC5B-ED6C-4B5A-A229-974E7F20F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AF93-15F6-4111-9872-9D57AC75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7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5" y="1600204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3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2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57" indent="0">
              <a:buNone/>
              <a:defRPr sz="1803">
                <a:solidFill>
                  <a:schemeClr val="tx1">
                    <a:tint val="75000"/>
                  </a:schemeClr>
                </a:solidFill>
              </a:defRPr>
            </a:lvl3pPr>
            <a:lvl4pPr marL="1371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21/12/2025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1B698-51E5-4FE8-94CB-43F045ADE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96D7-A122-4E37-84D9-E224DF95B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6CB78-12A0-4F3B-9AAE-0E4C6A81C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4" indent="0">
              <a:buNone/>
              <a:defRPr sz="1401"/>
            </a:lvl2pPr>
            <a:lvl3pPr marL="914429" indent="0">
              <a:buNone/>
              <a:defRPr sz="1200"/>
            </a:lvl3pPr>
            <a:lvl4pPr marL="1371643" indent="0">
              <a:buNone/>
              <a:defRPr sz="1001"/>
            </a:lvl4pPr>
            <a:lvl5pPr marL="1828857" indent="0">
              <a:buNone/>
              <a:defRPr sz="1001"/>
            </a:lvl5pPr>
            <a:lvl6pPr marL="2286071" indent="0">
              <a:buNone/>
              <a:defRPr sz="1001"/>
            </a:lvl6pPr>
            <a:lvl7pPr marL="2743286" indent="0">
              <a:buNone/>
              <a:defRPr sz="1001"/>
            </a:lvl7pPr>
            <a:lvl8pPr marL="3200500" indent="0">
              <a:buNone/>
              <a:defRPr sz="1001"/>
            </a:lvl8pPr>
            <a:lvl9pPr marL="3657714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4D0E2-FC2C-4233-95C0-2738726DB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33E7A-117C-4440-83E4-4E5F99FCD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19032-973A-4465-B210-237582D9D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81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BEA3-6ECC-4856-8708-299FC5E2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0FF6F-43CD-4CE0-9ECB-180D2ED9B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4" indent="0">
              <a:buNone/>
              <a:defRPr sz="2800"/>
            </a:lvl2pPr>
            <a:lvl3pPr marL="914429" indent="0">
              <a:buNone/>
              <a:defRPr sz="2400"/>
            </a:lvl3pPr>
            <a:lvl4pPr marL="1371643" indent="0">
              <a:buNone/>
              <a:defRPr sz="2000"/>
            </a:lvl4pPr>
            <a:lvl5pPr marL="1828857" indent="0">
              <a:buNone/>
              <a:defRPr sz="2000"/>
            </a:lvl5pPr>
            <a:lvl6pPr marL="2286071" indent="0">
              <a:buNone/>
              <a:defRPr sz="2000"/>
            </a:lvl6pPr>
            <a:lvl7pPr marL="2743286" indent="0">
              <a:buNone/>
              <a:defRPr sz="2000"/>
            </a:lvl7pPr>
            <a:lvl8pPr marL="3200500" indent="0">
              <a:buNone/>
              <a:defRPr sz="2000"/>
            </a:lvl8pPr>
            <a:lvl9pPr marL="365771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EBEF9-65A2-46CD-8518-7A0862841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4" indent="0">
              <a:buNone/>
              <a:defRPr sz="1401"/>
            </a:lvl2pPr>
            <a:lvl3pPr marL="914429" indent="0">
              <a:buNone/>
              <a:defRPr sz="1200"/>
            </a:lvl3pPr>
            <a:lvl4pPr marL="1371643" indent="0">
              <a:buNone/>
              <a:defRPr sz="1001"/>
            </a:lvl4pPr>
            <a:lvl5pPr marL="1828857" indent="0">
              <a:buNone/>
              <a:defRPr sz="1001"/>
            </a:lvl5pPr>
            <a:lvl6pPr marL="2286071" indent="0">
              <a:buNone/>
              <a:defRPr sz="1001"/>
            </a:lvl6pPr>
            <a:lvl7pPr marL="2743286" indent="0">
              <a:buNone/>
              <a:defRPr sz="1001"/>
            </a:lvl7pPr>
            <a:lvl8pPr marL="3200500" indent="0">
              <a:buNone/>
              <a:defRPr sz="1001"/>
            </a:lvl8pPr>
            <a:lvl9pPr marL="3657714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53B99-CDBD-40B6-9577-96C50AA08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6A471-7CCA-47A6-8D34-04724F292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671F7-6DE1-4D52-A445-7D47C646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01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06D77-728C-4729-B7BE-4CCF52BD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DFE5EF-E26C-4962-BC17-127E605FD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8AD27-70D0-4148-BB4D-E24E68D9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ECD1E-EC5D-4928-B2A3-ABD25A900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D245F-5FC6-4AB3-8CD1-1E988C7E4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44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1D42AB-9C16-48F0-AAAC-CCE071200C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D26D5-0B02-4104-B93D-98242E71D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654D9-CD81-4825-8E7D-7F9F0BC9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AA5EE-D8E4-4AC1-829D-7B1B3DBB3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FECEC-1835-4E5A-A9BA-0C96500D6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97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3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29">
              <a:defRPr/>
            </a:pPr>
            <a:fld id="{A5628261-940E-418E-9D7E-87AEE8FBC64B}" type="datetimeFigureOut">
              <a:rPr lang="vi-VN" sz="1801" smtClean="0">
                <a:solidFill>
                  <a:prstClr val="black"/>
                </a:solidFill>
              </a:rPr>
              <a:pPr defTabSz="914429">
                <a:defRPr/>
              </a:pPr>
              <a:t>21/12/2025</a:t>
            </a:fld>
            <a:endParaRPr lang="vi-VN" sz="1801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29">
              <a:defRPr/>
            </a:pPr>
            <a:endParaRPr lang="vi-VN" sz="1801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9">
              <a:defRPr/>
            </a:pPr>
            <a:fld id="{01D2FC11-E6C3-42FB-BE0F-EA92CB58407F}" type="slidenum">
              <a:rPr lang="vi-VN" sz="1801" smtClean="0">
                <a:solidFill>
                  <a:prstClr val="black"/>
                </a:solidFill>
              </a:rPr>
              <a:pPr defTabSz="914429">
                <a:defRPr/>
              </a:pPr>
              <a:t>‹#›</a:t>
            </a:fld>
            <a:endParaRPr lang="vi-VN" sz="180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8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16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12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796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2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21/12/2025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723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071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232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492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36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20053"/>
            <a:ext cx="808522" cy="437949"/>
          </a:xfrm>
          <a:prstGeom prst="rect">
            <a:avLst/>
          </a:prstGeom>
          <a:solidFill>
            <a:srgbClr val="FED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0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1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650618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20053"/>
            <a:ext cx="808522" cy="437949"/>
          </a:xfrm>
          <a:prstGeom prst="rect">
            <a:avLst/>
          </a:prstGeom>
          <a:solidFill>
            <a:srgbClr val="FED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/>
          <a:srcRect l="40850" t="7222" r="7067" b="14722"/>
          <a:stretch/>
        </p:blipFill>
        <p:spPr>
          <a:xfrm rot="14540938">
            <a:off x="8766024" y="11725"/>
            <a:ext cx="1982188" cy="1881739"/>
          </a:xfrm>
          <a:prstGeom prst="teardrop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5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0245C4A-4B20-5C51-8D8A-A2D25AAD37F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160" y="12290"/>
            <a:ext cx="1483042" cy="1390352"/>
          </a:xfrm>
          <a:prstGeom prst="rect">
            <a:avLst/>
          </a:prstGeom>
        </p:spPr>
      </p:pic>
      <p:pic>
        <p:nvPicPr>
          <p:cNvPr id="14" name="Picture 1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5AB6396-773B-27FE-28ED-DC4D4BD7AF4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40" y="5477480"/>
            <a:ext cx="148304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09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文框 2"/>
          <p:cNvSpPr/>
          <p:nvPr userDrawn="1"/>
        </p:nvSpPr>
        <p:spPr>
          <a:xfrm>
            <a:off x="317500" y="349250"/>
            <a:ext cx="11557001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40850" t="7222" r="7067" b="14722"/>
          <a:stretch/>
        </p:blipFill>
        <p:spPr>
          <a:xfrm>
            <a:off x="6096000" y="1070921"/>
            <a:ext cx="6096000" cy="5787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1" b="0" i="0" u="none" strike="noStrike" kern="100" cap="none" spc="0" normalizeH="0" baseline="0" noProof="0" dirty="0" err="1">
              <a:ln>
                <a:noFill/>
              </a:ln>
              <a:solidFill>
                <a:srgbClr val="F5909B">
                  <a:lumMod val="60000"/>
                  <a:lumOff val="40000"/>
                </a:srgbClr>
              </a:solidFill>
              <a:effectLst/>
              <a:uLnTx/>
              <a:uFillTx/>
              <a:latin typeface="UTM Candombe" panose="02040603050506020204" pitchFamily="18" charset="0"/>
              <a:ea typeface="字魂131号-酷乐潮玩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854B389-B0D9-3EC1-55EC-8309D4D2F68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160" y="12290"/>
            <a:ext cx="1483042" cy="1390352"/>
          </a:xfrm>
          <a:prstGeom prst="rect">
            <a:avLst/>
          </a:prstGeom>
        </p:spPr>
      </p:pic>
      <p:pic>
        <p:nvPicPr>
          <p:cNvPr id="14" name="Picture 1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E6355C8-FCF8-DB27-F2DB-3CD3098AB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40" y="5477480"/>
            <a:ext cx="148304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43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5592DAD-D856-48DB-823B-B67FA8840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1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079809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338B36F-D5B9-4013-A64E-E76B4E42DB4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91E1E12E-EDE8-4573-9F28-B2E519691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4B9B10F-5259-4CB6-9E4D-72F9574EA31F}"/>
                </a:ext>
              </a:extLst>
            </p:cNvPr>
            <p:cNvSpPr/>
            <p:nvPr userDrawn="1"/>
          </p:nvSpPr>
          <p:spPr>
            <a:xfrm>
              <a:off x="5410200" y="6083300"/>
              <a:ext cx="1498600" cy="584200"/>
            </a:xfrm>
            <a:prstGeom prst="rect">
              <a:avLst/>
            </a:prstGeom>
            <a:solidFill>
              <a:srgbClr val="F0A3C3"/>
            </a:solidFill>
            <a:ln>
              <a:solidFill>
                <a:srgbClr val="F0A3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552577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1" b="0">
                <a:solidFill>
                  <a:schemeClr val="accent2"/>
                </a:solidFill>
              </a:defRPr>
            </a:lvl1pPr>
            <a:lvl2pPr marL="457228" indent="0">
              <a:buNone/>
              <a:defRPr sz="2000" b="1"/>
            </a:lvl2pPr>
            <a:lvl3pPr marL="914457" indent="0">
              <a:buNone/>
              <a:defRPr sz="1803" b="1"/>
            </a:lvl3pPr>
            <a:lvl4pPr marL="1371686" indent="0">
              <a:buNone/>
              <a:defRPr sz="1600" b="1"/>
            </a:lvl4pPr>
            <a:lvl5pPr marL="1828914" indent="0">
              <a:buNone/>
              <a:defRPr sz="1600" b="1"/>
            </a:lvl5pPr>
            <a:lvl6pPr marL="2286143" indent="0">
              <a:buNone/>
              <a:defRPr sz="1600" b="1"/>
            </a:lvl6pPr>
            <a:lvl7pPr marL="2743372" indent="0">
              <a:buNone/>
              <a:defRPr sz="1600" b="1"/>
            </a:lvl7pPr>
            <a:lvl8pPr marL="3200600" indent="0">
              <a:buNone/>
              <a:defRPr sz="1600" b="1"/>
            </a:lvl8pPr>
            <a:lvl9pPr marL="3657828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1" b="0">
                <a:solidFill>
                  <a:schemeClr val="accent2"/>
                </a:solidFill>
              </a:defRPr>
            </a:lvl1pPr>
            <a:lvl2pPr marL="457228" indent="0">
              <a:buNone/>
              <a:defRPr sz="2000" b="1"/>
            </a:lvl2pPr>
            <a:lvl3pPr marL="914457" indent="0">
              <a:buNone/>
              <a:defRPr sz="1803" b="1"/>
            </a:lvl3pPr>
            <a:lvl4pPr marL="1371686" indent="0">
              <a:buNone/>
              <a:defRPr sz="1600" b="1"/>
            </a:lvl4pPr>
            <a:lvl5pPr marL="1828914" indent="0">
              <a:buNone/>
              <a:defRPr sz="1600" b="1"/>
            </a:lvl5pPr>
            <a:lvl6pPr marL="2286143" indent="0">
              <a:buNone/>
              <a:defRPr sz="1600" b="1"/>
            </a:lvl6pPr>
            <a:lvl7pPr marL="2743372" indent="0">
              <a:buNone/>
              <a:defRPr sz="1600" b="1"/>
            </a:lvl7pPr>
            <a:lvl8pPr marL="3200600" indent="0">
              <a:buNone/>
              <a:defRPr sz="1600" b="1"/>
            </a:lvl8pPr>
            <a:lvl9pPr marL="3657828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21/12/2025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文框 6">
            <a:extLst>
              <a:ext uri="{FF2B5EF4-FFF2-40B4-BE49-F238E27FC236}">
                <a16:creationId xmlns:a16="http://schemas.microsoft.com/office/drawing/2014/main" id="{37222E41-4B38-46D2-84BB-1F05C3849F6C}"/>
              </a:ext>
            </a:extLst>
          </p:cNvPr>
          <p:cNvSpPr/>
          <p:nvPr userDrawn="1"/>
        </p:nvSpPr>
        <p:spPr>
          <a:xfrm>
            <a:off x="317500" y="349250"/>
            <a:ext cx="11557001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1550565" y="1970736"/>
            <a:ext cx="3442038" cy="3439796"/>
          </a:xfrm>
          <a:custGeom>
            <a:avLst/>
            <a:gdLst>
              <a:gd name="connsiteX0" fmla="*/ 1721019 w 3442038"/>
              <a:gd name="connsiteY0" fmla="*/ 0 h 3439796"/>
              <a:gd name="connsiteX1" fmla="*/ 3442038 w 3442038"/>
              <a:gd name="connsiteY1" fmla="*/ 1719898 h 3439796"/>
              <a:gd name="connsiteX2" fmla="*/ 1721019 w 3442038"/>
              <a:gd name="connsiteY2" fmla="*/ 3439796 h 3439796"/>
              <a:gd name="connsiteX3" fmla="*/ 0 w 3442038"/>
              <a:gd name="connsiteY3" fmla="*/ 1719898 h 3439796"/>
              <a:gd name="connsiteX4" fmla="*/ 1721019 w 3442038"/>
              <a:gd name="connsiteY4" fmla="*/ 0 h 34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2038" h="3439796">
                <a:moveTo>
                  <a:pt x="1721019" y="0"/>
                </a:moveTo>
                <a:cubicBezTo>
                  <a:pt x="2671512" y="0"/>
                  <a:pt x="3442038" y="770025"/>
                  <a:pt x="3442038" y="1719898"/>
                </a:cubicBezTo>
                <a:cubicBezTo>
                  <a:pt x="3442038" y="2669771"/>
                  <a:pt x="2671512" y="3439796"/>
                  <a:pt x="1721019" y="3439796"/>
                </a:cubicBezTo>
                <a:cubicBezTo>
                  <a:pt x="770526" y="3439796"/>
                  <a:pt x="0" y="2669771"/>
                  <a:pt x="0" y="1719898"/>
                </a:cubicBezTo>
                <a:cubicBezTo>
                  <a:pt x="0" y="770025"/>
                  <a:pt x="770526" y="0"/>
                  <a:pt x="17210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0BA3D50F-CC80-4F5B-B51E-7D1884D27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709" t="28104"/>
          <a:stretch>
            <a:fillRect/>
          </a:stretch>
        </p:blipFill>
        <p:spPr>
          <a:xfrm rot="464828" flipV="1">
            <a:off x="-148638" y="5111624"/>
            <a:ext cx="3398402" cy="1968048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F7A1D87E-969D-4B0E-AD89-70060ABB26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24130" b="22282"/>
          <a:stretch>
            <a:fillRect/>
          </a:stretch>
        </p:blipFill>
        <p:spPr>
          <a:xfrm>
            <a:off x="9258300" y="4688353"/>
            <a:ext cx="2933700" cy="2169649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5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5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895571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796388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8579653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4" name="图文框 6">
            <a:extLst>
              <a:ext uri="{FF2B5EF4-FFF2-40B4-BE49-F238E27FC236}">
                <a16:creationId xmlns:a16="http://schemas.microsoft.com/office/drawing/2014/main" id="{89CC1AFE-07C7-4EE1-B4B2-69116D841501}"/>
              </a:ext>
            </a:extLst>
          </p:cNvPr>
          <p:cNvSpPr/>
          <p:nvPr userDrawn="1"/>
        </p:nvSpPr>
        <p:spPr>
          <a:xfrm>
            <a:off x="317500" y="349250"/>
            <a:ext cx="11557001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3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5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835842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7809713" y="2115445"/>
            <a:ext cx="2508205" cy="3368459"/>
          </a:xfrm>
          <a:custGeom>
            <a:avLst/>
            <a:gdLst>
              <a:gd name="connsiteX0" fmla="*/ 0 w 2508205"/>
              <a:gd name="connsiteY0" fmla="*/ 0 h 3368459"/>
              <a:gd name="connsiteX1" fmla="*/ 2508205 w 2508205"/>
              <a:gd name="connsiteY1" fmla="*/ 0 h 3368459"/>
              <a:gd name="connsiteX2" fmla="*/ 2508205 w 2508205"/>
              <a:gd name="connsiteY2" fmla="*/ 3368459 h 3368459"/>
              <a:gd name="connsiteX3" fmla="*/ 0 w 2508205"/>
              <a:gd name="connsiteY3" fmla="*/ 3368459 h 33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205" h="3368459">
                <a:moveTo>
                  <a:pt x="0" y="0"/>
                </a:moveTo>
                <a:lnTo>
                  <a:pt x="2508205" y="0"/>
                </a:lnTo>
                <a:lnTo>
                  <a:pt x="2508205" y="3368459"/>
                </a:lnTo>
                <a:lnTo>
                  <a:pt x="0" y="33684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4C47E4C6-B78F-439C-BBDD-EEFAE8E88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709" t="28104"/>
          <a:stretch>
            <a:fillRect/>
          </a:stretch>
        </p:blipFill>
        <p:spPr>
          <a:xfrm rot="464828" flipV="1">
            <a:off x="-148638" y="5111624"/>
            <a:ext cx="3398402" cy="1968048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5CD13D1B-F8EF-4988-9001-B90002E3B4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24130" b="22282"/>
          <a:stretch>
            <a:fillRect/>
          </a:stretch>
        </p:blipFill>
        <p:spPr>
          <a:xfrm>
            <a:off x="9258300" y="4688353"/>
            <a:ext cx="2933700" cy="2169649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5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964871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837306" y="2840525"/>
            <a:ext cx="2527630" cy="2526790"/>
          </a:xfrm>
          <a:custGeom>
            <a:avLst/>
            <a:gdLst>
              <a:gd name="connsiteX0" fmla="*/ 1263815 w 2527630"/>
              <a:gd name="connsiteY0" fmla="*/ 0 h 2526790"/>
              <a:gd name="connsiteX1" fmla="*/ 2527630 w 2527630"/>
              <a:gd name="connsiteY1" fmla="*/ 1263395 h 2526790"/>
              <a:gd name="connsiteX2" fmla="*/ 1263815 w 2527630"/>
              <a:gd name="connsiteY2" fmla="*/ 2526790 h 2526790"/>
              <a:gd name="connsiteX3" fmla="*/ 0 w 2527630"/>
              <a:gd name="connsiteY3" fmla="*/ 1263395 h 2526790"/>
              <a:gd name="connsiteX4" fmla="*/ 1263815 w 2527630"/>
              <a:gd name="connsiteY4" fmla="*/ 0 h 25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30" h="2526790">
                <a:moveTo>
                  <a:pt x="1263815" y="0"/>
                </a:moveTo>
                <a:cubicBezTo>
                  <a:pt x="1961801" y="0"/>
                  <a:pt x="2527630" y="565641"/>
                  <a:pt x="2527630" y="1263395"/>
                </a:cubicBezTo>
                <a:cubicBezTo>
                  <a:pt x="2527630" y="1961149"/>
                  <a:pt x="1961801" y="2526790"/>
                  <a:pt x="1263815" y="2526790"/>
                </a:cubicBezTo>
                <a:cubicBezTo>
                  <a:pt x="565829" y="2526790"/>
                  <a:pt x="0" y="1961149"/>
                  <a:pt x="0" y="1263395"/>
                </a:cubicBezTo>
                <a:cubicBezTo>
                  <a:pt x="0" y="565641"/>
                  <a:pt x="565829" y="0"/>
                  <a:pt x="1263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3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1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833615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757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912727" y="2638278"/>
            <a:ext cx="2353652" cy="2353650"/>
          </a:xfrm>
          <a:custGeom>
            <a:avLst/>
            <a:gdLst>
              <a:gd name="connsiteX0" fmla="*/ 1176826 w 2353652"/>
              <a:gd name="connsiteY0" fmla="*/ 0 h 2353650"/>
              <a:gd name="connsiteX1" fmla="*/ 2353652 w 2353652"/>
              <a:gd name="connsiteY1" fmla="*/ 1176825 h 2353650"/>
              <a:gd name="connsiteX2" fmla="*/ 1176826 w 2353652"/>
              <a:gd name="connsiteY2" fmla="*/ 2353650 h 2353650"/>
              <a:gd name="connsiteX3" fmla="*/ 0 w 2353652"/>
              <a:gd name="connsiteY3" fmla="*/ 1176825 h 2353650"/>
              <a:gd name="connsiteX4" fmla="*/ 1176826 w 2353652"/>
              <a:gd name="connsiteY4" fmla="*/ 0 h 235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652" h="2353650">
                <a:moveTo>
                  <a:pt x="1176826" y="0"/>
                </a:moveTo>
                <a:cubicBezTo>
                  <a:pt x="1826769" y="0"/>
                  <a:pt x="2353652" y="526882"/>
                  <a:pt x="2353652" y="1176825"/>
                </a:cubicBezTo>
                <a:cubicBezTo>
                  <a:pt x="2353652" y="1826768"/>
                  <a:pt x="1826769" y="2353650"/>
                  <a:pt x="1176826" y="2353650"/>
                </a:cubicBezTo>
                <a:cubicBezTo>
                  <a:pt x="526883" y="2353650"/>
                  <a:pt x="0" y="1826768"/>
                  <a:pt x="0" y="1176825"/>
                </a:cubicBezTo>
                <a:cubicBezTo>
                  <a:pt x="0" y="526882"/>
                  <a:pt x="526883" y="0"/>
                  <a:pt x="11768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703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840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29">
              <a:defRPr/>
            </a:pPr>
            <a:fld id="{A5628261-940E-418E-9D7E-87AEE8FBC64B}" type="datetimeFigureOut">
              <a:rPr lang="vi-VN" sz="1801" smtClean="0">
                <a:solidFill>
                  <a:prstClr val="black"/>
                </a:solidFill>
              </a:rPr>
              <a:pPr defTabSz="914429">
                <a:defRPr/>
              </a:pPr>
              <a:t>21/12/2025</a:t>
            </a:fld>
            <a:endParaRPr lang="vi-VN" sz="1801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29">
              <a:defRPr/>
            </a:pPr>
            <a:endParaRPr lang="vi-VN" sz="1801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9">
              <a:defRPr/>
            </a:pPr>
            <a:fld id="{01D2FC11-E6C3-42FB-BE0F-EA92CB58407F}" type="slidenum">
              <a:rPr lang="vi-VN" sz="1801" smtClean="0">
                <a:solidFill>
                  <a:prstClr val="black"/>
                </a:solidFill>
              </a:rPr>
              <a:pPr defTabSz="914429">
                <a:defRPr/>
              </a:pPr>
              <a:t>‹#›</a:t>
            </a:fld>
            <a:endParaRPr lang="vi-VN" sz="180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66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639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0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21/12/2025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692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440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5766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861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418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973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566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976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20053"/>
            <a:ext cx="808522" cy="437949"/>
          </a:xfrm>
          <a:prstGeom prst="rect">
            <a:avLst/>
          </a:prstGeom>
          <a:solidFill>
            <a:srgbClr val="FED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/>
          <a:srcRect l="40850" t="7222" r="7067" b="14722"/>
          <a:stretch/>
        </p:blipFill>
        <p:spPr>
          <a:xfrm rot="14540938">
            <a:off x="8766024" y="11725"/>
            <a:ext cx="1982188" cy="1881739"/>
          </a:xfrm>
          <a:prstGeom prst="teardrop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5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266405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文框 2"/>
          <p:cNvSpPr/>
          <p:nvPr userDrawn="1"/>
        </p:nvSpPr>
        <p:spPr>
          <a:xfrm>
            <a:off x="317500" y="349250"/>
            <a:ext cx="11557001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40850" t="7222" r="7067" b="14722"/>
          <a:stretch/>
        </p:blipFill>
        <p:spPr>
          <a:xfrm>
            <a:off x="6096000" y="1070921"/>
            <a:ext cx="6096000" cy="5787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858138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21/12/2025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5592DAD-D856-48DB-823B-B67FA8840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1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489962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338B36F-D5B9-4013-A64E-E76B4E42DB4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91E1E12E-EDE8-4573-9F28-B2E519691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4B9B10F-5259-4CB6-9E4D-72F9574EA31F}"/>
                </a:ext>
              </a:extLst>
            </p:cNvPr>
            <p:cNvSpPr/>
            <p:nvPr userDrawn="1"/>
          </p:nvSpPr>
          <p:spPr>
            <a:xfrm>
              <a:off x="5410200" y="6083300"/>
              <a:ext cx="1498600" cy="584200"/>
            </a:xfrm>
            <a:prstGeom prst="rect">
              <a:avLst/>
            </a:prstGeom>
            <a:solidFill>
              <a:srgbClr val="F0A3C3"/>
            </a:solidFill>
            <a:ln>
              <a:solidFill>
                <a:srgbClr val="F0A3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801520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文框 6">
            <a:extLst>
              <a:ext uri="{FF2B5EF4-FFF2-40B4-BE49-F238E27FC236}">
                <a16:creationId xmlns:a16="http://schemas.microsoft.com/office/drawing/2014/main" id="{37222E41-4B38-46D2-84BB-1F05C3849F6C}"/>
              </a:ext>
            </a:extLst>
          </p:cNvPr>
          <p:cNvSpPr/>
          <p:nvPr userDrawn="1"/>
        </p:nvSpPr>
        <p:spPr>
          <a:xfrm>
            <a:off x="317500" y="349250"/>
            <a:ext cx="11557001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1550565" y="1970736"/>
            <a:ext cx="3442038" cy="3439796"/>
          </a:xfrm>
          <a:custGeom>
            <a:avLst/>
            <a:gdLst>
              <a:gd name="connsiteX0" fmla="*/ 1721019 w 3442038"/>
              <a:gd name="connsiteY0" fmla="*/ 0 h 3439796"/>
              <a:gd name="connsiteX1" fmla="*/ 3442038 w 3442038"/>
              <a:gd name="connsiteY1" fmla="*/ 1719898 h 3439796"/>
              <a:gd name="connsiteX2" fmla="*/ 1721019 w 3442038"/>
              <a:gd name="connsiteY2" fmla="*/ 3439796 h 3439796"/>
              <a:gd name="connsiteX3" fmla="*/ 0 w 3442038"/>
              <a:gd name="connsiteY3" fmla="*/ 1719898 h 3439796"/>
              <a:gd name="connsiteX4" fmla="*/ 1721019 w 3442038"/>
              <a:gd name="connsiteY4" fmla="*/ 0 h 34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2038" h="3439796">
                <a:moveTo>
                  <a:pt x="1721019" y="0"/>
                </a:moveTo>
                <a:cubicBezTo>
                  <a:pt x="2671512" y="0"/>
                  <a:pt x="3442038" y="770025"/>
                  <a:pt x="3442038" y="1719898"/>
                </a:cubicBezTo>
                <a:cubicBezTo>
                  <a:pt x="3442038" y="2669771"/>
                  <a:pt x="2671512" y="3439796"/>
                  <a:pt x="1721019" y="3439796"/>
                </a:cubicBezTo>
                <a:cubicBezTo>
                  <a:pt x="770526" y="3439796"/>
                  <a:pt x="0" y="2669771"/>
                  <a:pt x="0" y="1719898"/>
                </a:cubicBezTo>
                <a:cubicBezTo>
                  <a:pt x="0" y="770025"/>
                  <a:pt x="770526" y="0"/>
                  <a:pt x="17210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0BA3D50F-CC80-4F5B-B51E-7D1884D27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709" t="28104"/>
          <a:stretch>
            <a:fillRect/>
          </a:stretch>
        </p:blipFill>
        <p:spPr>
          <a:xfrm rot="464828" flipV="1">
            <a:off x="-148638" y="5111624"/>
            <a:ext cx="3398402" cy="1968048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F7A1D87E-969D-4B0E-AD89-70060ABB26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24130" b="22282"/>
          <a:stretch>
            <a:fillRect/>
          </a:stretch>
        </p:blipFill>
        <p:spPr>
          <a:xfrm>
            <a:off x="9258300" y="4688353"/>
            <a:ext cx="2933700" cy="2169649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5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5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371110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796388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8579653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4" name="图文框 6">
            <a:extLst>
              <a:ext uri="{FF2B5EF4-FFF2-40B4-BE49-F238E27FC236}">
                <a16:creationId xmlns:a16="http://schemas.microsoft.com/office/drawing/2014/main" id="{89CC1AFE-07C7-4EE1-B4B2-69116D841501}"/>
              </a:ext>
            </a:extLst>
          </p:cNvPr>
          <p:cNvSpPr/>
          <p:nvPr userDrawn="1"/>
        </p:nvSpPr>
        <p:spPr>
          <a:xfrm>
            <a:off x="317500" y="349250"/>
            <a:ext cx="11557001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3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5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78008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7809713" y="2115445"/>
            <a:ext cx="2508205" cy="3368459"/>
          </a:xfrm>
          <a:custGeom>
            <a:avLst/>
            <a:gdLst>
              <a:gd name="connsiteX0" fmla="*/ 0 w 2508205"/>
              <a:gd name="connsiteY0" fmla="*/ 0 h 3368459"/>
              <a:gd name="connsiteX1" fmla="*/ 2508205 w 2508205"/>
              <a:gd name="connsiteY1" fmla="*/ 0 h 3368459"/>
              <a:gd name="connsiteX2" fmla="*/ 2508205 w 2508205"/>
              <a:gd name="connsiteY2" fmla="*/ 3368459 h 3368459"/>
              <a:gd name="connsiteX3" fmla="*/ 0 w 2508205"/>
              <a:gd name="connsiteY3" fmla="*/ 3368459 h 33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205" h="3368459">
                <a:moveTo>
                  <a:pt x="0" y="0"/>
                </a:moveTo>
                <a:lnTo>
                  <a:pt x="2508205" y="0"/>
                </a:lnTo>
                <a:lnTo>
                  <a:pt x="2508205" y="3368459"/>
                </a:lnTo>
                <a:lnTo>
                  <a:pt x="0" y="33684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4C47E4C6-B78F-439C-BBDD-EEFAE8E88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709" t="28104"/>
          <a:stretch>
            <a:fillRect/>
          </a:stretch>
        </p:blipFill>
        <p:spPr>
          <a:xfrm rot="464828" flipV="1">
            <a:off x="-148638" y="5111624"/>
            <a:ext cx="3398402" cy="1968048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5CD13D1B-F8EF-4988-9001-B90002E3B4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24130" b="22282"/>
          <a:stretch>
            <a:fillRect/>
          </a:stretch>
        </p:blipFill>
        <p:spPr>
          <a:xfrm>
            <a:off x="9258300" y="4688353"/>
            <a:ext cx="2933700" cy="2169649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5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630931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837306" y="2840525"/>
            <a:ext cx="2527630" cy="2526790"/>
          </a:xfrm>
          <a:custGeom>
            <a:avLst/>
            <a:gdLst>
              <a:gd name="connsiteX0" fmla="*/ 1263815 w 2527630"/>
              <a:gd name="connsiteY0" fmla="*/ 0 h 2526790"/>
              <a:gd name="connsiteX1" fmla="*/ 2527630 w 2527630"/>
              <a:gd name="connsiteY1" fmla="*/ 1263395 h 2526790"/>
              <a:gd name="connsiteX2" fmla="*/ 1263815 w 2527630"/>
              <a:gd name="connsiteY2" fmla="*/ 2526790 h 2526790"/>
              <a:gd name="connsiteX3" fmla="*/ 0 w 2527630"/>
              <a:gd name="connsiteY3" fmla="*/ 1263395 h 2526790"/>
              <a:gd name="connsiteX4" fmla="*/ 1263815 w 2527630"/>
              <a:gd name="connsiteY4" fmla="*/ 0 h 25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30" h="2526790">
                <a:moveTo>
                  <a:pt x="1263815" y="0"/>
                </a:moveTo>
                <a:cubicBezTo>
                  <a:pt x="1961801" y="0"/>
                  <a:pt x="2527630" y="565641"/>
                  <a:pt x="2527630" y="1263395"/>
                </a:cubicBezTo>
                <a:cubicBezTo>
                  <a:pt x="2527630" y="1961149"/>
                  <a:pt x="1961801" y="2526790"/>
                  <a:pt x="1263815" y="2526790"/>
                </a:cubicBezTo>
                <a:cubicBezTo>
                  <a:pt x="565829" y="2526790"/>
                  <a:pt x="0" y="1961149"/>
                  <a:pt x="0" y="1263395"/>
                </a:cubicBezTo>
                <a:cubicBezTo>
                  <a:pt x="0" y="565641"/>
                  <a:pt x="565829" y="0"/>
                  <a:pt x="1263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3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1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097261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325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912727" y="2638278"/>
            <a:ext cx="2353652" cy="2353650"/>
          </a:xfrm>
          <a:custGeom>
            <a:avLst/>
            <a:gdLst>
              <a:gd name="connsiteX0" fmla="*/ 1176826 w 2353652"/>
              <a:gd name="connsiteY0" fmla="*/ 0 h 2353650"/>
              <a:gd name="connsiteX1" fmla="*/ 2353652 w 2353652"/>
              <a:gd name="connsiteY1" fmla="*/ 1176825 h 2353650"/>
              <a:gd name="connsiteX2" fmla="*/ 1176826 w 2353652"/>
              <a:gd name="connsiteY2" fmla="*/ 2353650 h 2353650"/>
              <a:gd name="connsiteX3" fmla="*/ 0 w 2353652"/>
              <a:gd name="connsiteY3" fmla="*/ 1176825 h 2353650"/>
              <a:gd name="connsiteX4" fmla="*/ 1176826 w 2353652"/>
              <a:gd name="connsiteY4" fmla="*/ 0 h 235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652" h="2353650">
                <a:moveTo>
                  <a:pt x="1176826" y="0"/>
                </a:moveTo>
                <a:cubicBezTo>
                  <a:pt x="1826769" y="0"/>
                  <a:pt x="2353652" y="526882"/>
                  <a:pt x="2353652" y="1176825"/>
                </a:cubicBezTo>
                <a:cubicBezTo>
                  <a:pt x="2353652" y="1826768"/>
                  <a:pt x="1826769" y="2353650"/>
                  <a:pt x="1176826" y="2353650"/>
                </a:cubicBezTo>
                <a:cubicBezTo>
                  <a:pt x="526883" y="2353650"/>
                  <a:pt x="0" y="1826768"/>
                  <a:pt x="0" y="1176825"/>
                </a:cubicBezTo>
                <a:cubicBezTo>
                  <a:pt x="0" y="526882"/>
                  <a:pt x="526883" y="0"/>
                  <a:pt x="11768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820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072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29">
              <a:defRPr/>
            </a:pPr>
            <a:fld id="{A5628261-940E-418E-9D7E-87AEE8FBC64B}" type="datetimeFigureOut">
              <a:rPr lang="vi-VN" sz="1801" smtClean="0">
                <a:solidFill>
                  <a:prstClr val="black"/>
                </a:solidFill>
              </a:rPr>
              <a:pPr defTabSz="914429">
                <a:defRPr/>
              </a:pPr>
              <a:t>21/12/2025</a:t>
            </a:fld>
            <a:endParaRPr lang="vi-VN" sz="1801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29">
              <a:defRPr/>
            </a:pPr>
            <a:endParaRPr lang="vi-VN" sz="1801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9">
              <a:defRPr/>
            </a:pPr>
            <a:fld id="{01D2FC11-E6C3-42FB-BE0F-EA92CB58407F}" type="slidenum">
              <a:rPr lang="vi-VN" sz="1801" smtClean="0">
                <a:solidFill>
                  <a:prstClr val="black"/>
                </a:solidFill>
              </a:rPr>
              <a:pPr defTabSz="914429">
                <a:defRPr/>
              </a:pPr>
              <a:t>‹#›</a:t>
            </a:fld>
            <a:endParaRPr lang="vi-VN" sz="180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2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4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3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5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3"/>
            </a:lvl3pPr>
            <a:lvl4pPr>
              <a:defRPr sz="1600"/>
            </a:lvl4pPr>
            <a:lvl5pPr>
              <a:defRPr sz="1403"/>
            </a:lvl5pPr>
            <a:lvl6pPr>
              <a:defRPr sz="1403"/>
            </a:lvl6pPr>
            <a:lvl7pPr>
              <a:defRPr sz="1403"/>
            </a:lvl7pPr>
            <a:lvl8pPr>
              <a:defRPr sz="1403"/>
            </a:lvl8pPr>
            <a:lvl9pPr>
              <a:defRPr sz="1403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91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3"/>
              </a:spcBef>
              <a:buNone/>
              <a:defRPr sz="1403"/>
            </a:lvl1pPr>
            <a:lvl2pPr marL="457228" indent="0">
              <a:buNone/>
              <a:defRPr sz="1403"/>
            </a:lvl2pPr>
            <a:lvl3pPr marL="914457" indent="0">
              <a:buNone/>
              <a:defRPr sz="1200"/>
            </a:lvl3pPr>
            <a:lvl4pPr marL="1371686" indent="0">
              <a:buNone/>
              <a:defRPr sz="1003"/>
            </a:lvl4pPr>
            <a:lvl5pPr marL="1828914" indent="0">
              <a:buNone/>
              <a:defRPr sz="1003"/>
            </a:lvl5pPr>
            <a:lvl6pPr marL="2286143" indent="0">
              <a:buNone/>
              <a:defRPr sz="1003"/>
            </a:lvl6pPr>
            <a:lvl7pPr marL="2743372" indent="0">
              <a:buNone/>
              <a:defRPr sz="1003"/>
            </a:lvl7pPr>
            <a:lvl8pPr marL="3200600" indent="0">
              <a:buNone/>
              <a:defRPr sz="1003"/>
            </a:lvl8pPr>
            <a:lvl9pPr marL="3657828" indent="0">
              <a:buNone/>
              <a:defRPr sz="1003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21/12/2025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3010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197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657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1049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686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423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9110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225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7672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20053"/>
            <a:ext cx="808522" cy="437949"/>
          </a:xfrm>
          <a:prstGeom prst="rect">
            <a:avLst/>
          </a:prstGeom>
          <a:solidFill>
            <a:srgbClr val="FED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/>
          <a:srcRect l="40850" t="7222" r="7067" b="14722"/>
          <a:stretch/>
        </p:blipFill>
        <p:spPr>
          <a:xfrm rot="14540938">
            <a:off x="8766024" y="11725"/>
            <a:ext cx="1982188" cy="1881739"/>
          </a:xfrm>
          <a:prstGeom prst="teardrop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5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005602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4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3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803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408113" y="647700"/>
            <a:ext cx="6629401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28" indent="0">
              <a:buNone/>
              <a:defRPr sz="2800"/>
            </a:lvl2pPr>
            <a:lvl3pPr marL="914457" indent="0">
              <a:buNone/>
              <a:defRPr sz="2400"/>
            </a:lvl3pPr>
            <a:lvl4pPr marL="1371686" indent="0">
              <a:buNone/>
              <a:defRPr sz="2000"/>
            </a:lvl4pPr>
            <a:lvl5pPr marL="1828914" indent="0">
              <a:buNone/>
              <a:defRPr sz="2000"/>
            </a:lvl5pPr>
            <a:lvl6pPr marL="2286143" indent="0">
              <a:buNone/>
              <a:defRPr sz="2000"/>
            </a:lvl6pPr>
            <a:lvl7pPr marL="2743372" indent="0">
              <a:buNone/>
              <a:defRPr sz="2000"/>
            </a:lvl7pPr>
            <a:lvl8pPr marL="3200600" indent="0">
              <a:buNone/>
              <a:defRPr sz="2000"/>
            </a:lvl8pPr>
            <a:lvl9pPr marL="3657828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91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3"/>
              </a:spcBef>
              <a:buNone/>
              <a:defRPr sz="1403"/>
            </a:lvl1pPr>
            <a:lvl2pPr marL="457228" indent="0">
              <a:buNone/>
              <a:defRPr sz="1403"/>
            </a:lvl2pPr>
            <a:lvl3pPr marL="914457" indent="0">
              <a:buNone/>
              <a:defRPr sz="1200"/>
            </a:lvl3pPr>
            <a:lvl4pPr marL="1371686" indent="0">
              <a:buNone/>
              <a:defRPr sz="1003"/>
            </a:lvl4pPr>
            <a:lvl5pPr marL="1828914" indent="0">
              <a:buNone/>
              <a:defRPr sz="1003"/>
            </a:lvl5pPr>
            <a:lvl6pPr marL="2286143" indent="0">
              <a:buNone/>
              <a:defRPr sz="1003"/>
            </a:lvl6pPr>
            <a:lvl7pPr marL="2743372" indent="0">
              <a:buNone/>
              <a:defRPr sz="1003"/>
            </a:lvl7pPr>
            <a:lvl8pPr marL="3200600" indent="0">
              <a:buNone/>
              <a:defRPr sz="1003"/>
            </a:lvl8pPr>
            <a:lvl9pPr marL="3657828" indent="0">
              <a:buNone/>
              <a:defRPr sz="1003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21/12/2025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文框 2"/>
          <p:cNvSpPr/>
          <p:nvPr userDrawn="1"/>
        </p:nvSpPr>
        <p:spPr>
          <a:xfrm>
            <a:off x="317500" y="349250"/>
            <a:ext cx="11557001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40850" t="7222" r="7067" b="14722"/>
          <a:stretch/>
        </p:blipFill>
        <p:spPr>
          <a:xfrm>
            <a:off x="6096000" y="1070921"/>
            <a:ext cx="6096000" cy="5787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80323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5592DAD-D856-48DB-823B-B67FA8840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1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04236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338B36F-D5B9-4013-A64E-E76B4E42DB4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91E1E12E-EDE8-4573-9F28-B2E519691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4B9B10F-5259-4CB6-9E4D-72F9574EA31F}"/>
                </a:ext>
              </a:extLst>
            </p:cNvPr>
            <p:cNvSpPr/>
            <p:nvPr userDrawn="1"/>
          </p:nvSpPr>
          <p:spPr>
            <a:xfrm>
              <a:off x="5410200" y="6083300"/>
              <a:ext cx="1498600" cy="584200"/>
            </a:xfrm>
            <a:prstGeom prst="rect">
              <a:avLst/>
            </a:prstGeom>
            <a:solidFill>
              <a:srgbClr val="F0A3C3"/>
            </a:solidFill>
            <a:ln>
              <a:solidFill>
                <a:srgbClr val="F0A3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385172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20053"/>
            <a:ext cx="808522" cy="437949"/>
          </a:xfrm>
          <a:prstGeom prst="rect">
            <a:avLst/>
          </a:prstGeom>
          <a:solidFill>
            <a:srgbClr val="FED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0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1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208296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文框 6">
            <a:extLst>
              <a:ext uri="{FF2B5EF4-FFF2-40B4-BE49-F238E27FC236}">
                <a16:creationId xmlns:a16="http://schemas.microsoft.com/office/drawing/2014/main" id="{37222E41-4B38-46D2-84BB-1F05C3849F6C}"/>
              </a:ext>
            </a:extLst>
          </p:cNvPr>
          <p:cNvSpPr/>
          <p:nvPr userDrawn="1"/>
        </p:nvSpPr>
        <p:spPr>
          <a:xfrm>
            <a:off x="317500" y="349250"/>
            <a:ext cx="11557001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1550565" y="1970736"/>
            <a:ext cx="3442038" cy="3439796"/>
          </a:xfrm>
          <a:custGeom>
            <a:avLst/>
            <a:gdLst>
              <a:gd name="connsiteX0" fmla="*/ 1721019 w 3442038"/>
              <a:gd name="connsiteY0" fmla="*/ 0 h 3439796"/>
              <a:gd name="connsiteX1" fmla="*/ 3442038 w 3442038"/>
              <a:gd name="connsiteY1" fmla="*/ 1719898 h 3439796"/>
              <a:gd name="connsiteX2" fmla="*/ 1721019 w 3442038"/>
              <a:gd name="connsiteY2" fmla="*/ 3439796 h 3439796"/>
              <a:gd name="connsiteX3" fmla="*/ 0 w 3442038"/>
              <a:gd name="connsiteY3" fmla="*/ 1719898 h 3439796"/>
              <a:gd name="connsiteX4" fmla="*/ 1721019 w 3442038"/>
              <a:gd name="connsiteY4" fmla="*/ 0 h 34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2038" h="3439796">
                <a:moveTo>
                  <a:pt x="1721019" y="0"/>
                </a:moveTo>
                <a:cubicBezTo>
                  <a:pt x="2671512" y="0"/>
                  <a:pt x="3442038" y="770025"/>
                  <a:pt x="3442038" y="1719898"/>
                </a:cubicBezTo>
                <a:cubicBezTo>
                  <a:pt x="3442038" y="2669771"/>
                  <a:pt x="2671512" y="3439796"/>
                  <a:pt x="1721019" y="3439796"/>
                </a:cubicBezTo>
                <a:cubicBezTo>
                  <a:pt x="770526" y="3439796"/>
                  <a:pt x="0" y="2669771"/>
                  <a:pt x="0" y="1719898"/>
                </a:cubicBezTo>
                <a:cubicBezTo>
                  <a:pt x="0" y="770025"/>
                  <a:pt x="770526" y="0"/>
                  <a:pt x="17210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0BA3D50F-CC80-4F5B-B51E-7D1884D27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709" t="28104"/>
          <a:stretch>
            <a:fillRect/>
          </a:stretch>
        </p:blipFill>
        <p:spPr>
          <a:xfrm rot="464828" flipV="1">
            <a:off x="-148638" y="5111624"/>
            <a:ext cx="3398402" cy="1968048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F7A1D87E-969D-4B0E-AD89-70060ABB26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24130" b="22282"/>
          <a:stretch>
            <a:fillRect/>
          </a:stretch>
        </p:blipFill>
        <p:spPr>
          <a:xfrm>
            <a:off x="9258300" y="4688353"/>
            <a:ext cx="2933700" cy="2169649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5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5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092722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796388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8579653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4" name="图文框 6">
            <a:extLst>
              <a:ext uri="{FF2B5EF4-FFF2-40B4-BE49-F238E27FC236}">
                <a16:creationId xmlns:a16="http://schemas.microsoft.com/office/drawing/2014/main" id="{89CC1AFE-07C7-4EE1-B4B2-69116D841501}"/>
              </a:ext>
            </a:extLst>
          </p:cNvPr>
          <p:cNvSpPr/>
          <p:nvPr userDrawn="1"/>
        </p:nvSpPr>
        <p:spPr>
          <a:xfrm>
            <a:off x="317500" y="349250"/>
            <a:ext cx="11557001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3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5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849876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7809713" y="2115445"/>
            <a:ext cx="2508205" cy="3368459"/>
          </a:xfrm>
          <a:custGeom>
            <a:avLst/>
            <a:gdLst>
              <a:gd name="connsiteX0" fmla="*/ 0 w 2508205"/>
              <a:gd name="connsiteY0" fmla="*/ 0 h 3368459"/>
              <a:gd name="connsiteX1" fmla="*/ 2508205 w 2508205"/>
              <a:gd name="connsiteY1" fmla="*/ 0 h 3368459"/>
              <a:gd name="connsiteX2" fmla="*/ 2508205 w 2508205"/>
              <a:gd name="connsiteY2" fmla="*/ 3368459 h 3368459"/>
              <a:gd name="connsiteX3" fmla="*/ 0 w 2508205"/>
              <a:gd name="connsiteY3" fmla="*/ 3368459 h 33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205" h="3368459">
                <a:moveTo>
                  <a:pt x="0" y="0"/>
                </a:moveTo>
                <a:lnTo>
                  <a:pt x="2508205" y="0"/>
                </a:lnTo>
                <a:lnTo>
                  <a:pt x="2508205" y="3368459"/>
                </a:lnTo>
                <a:lnTo>
                  <a:pt x="0" y="33684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4C47E4C6-B78F-439C-BBDD-EEFAE8E88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709" t="28104"/>
          <a:stretch>
            <a:fillRect/>
          </a:stretch>
        </p:blipFill>
        <p:spPr>
          <a:xfrm rot="464828" flipV="1">
            <a:off x="-148638" y="5111624"/>
            <a:ext cx="3398402" cy="1968048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5CD13D1B-F8EF-4988-9001-B90002E3B4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24130" b="22282"/>
          <a:stretch>
            <a:fillRect/>
          </a:stretch>
        </p:blipFill>
        <p:spPr>
          <a:xfrm>
            <a:off x="9258300" y="4688353"/>
            <a:ext cx="2933700" cy="2169649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5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431614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837306" y="2840525"/>
            <a:ext cx="2527630" cy="2526790"/>
          </a:xfrm>
          <a:custGeom>
            <a:avLst/>
            <a:gdLst>
              <a:gd name="connsiteX0" fmla="*/ 1263815 w 2527630"/>
              <a:gd name="connsiteY0" fmla="*/ 0 h 2526790"/>
              <a:gd name="connsiteX1" fmla="*/ 2527630 w 2527630"/>
              <a:gd name="connsiteY1" fmla="*/ 1263395 h 2526790"/>
              <a:gd name="connsiteX2" fmla="*/ 1263815 w 2527630"/>
              <a:gd name="connsiteY2" fmla="*/ 2526790 h 2526790"/>
              <a:gd name="connsiteX3" fmla="*/ 0 w 2527630"/>
              <a:gd name="connsiteY3" fmla="*/ 1263395 h 2526790"/>
              <a:gd name="connsiteX4" fmla="*/ 1263815 w 2527630"/>
              <a:gd name="connsiteY4" fmla="*/ 0 h 25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30" h="2526790">
                <a:moveTo>
                  <a:pt x="1263815" y="0"/>
                </a:moveTo>
                <a:cubicBezTo>
                  <a:pt x="1961801" y="0"/>
                  <a:pt x="2527630" y="565641"/>
                  <a:pt x="2527630" y="1263395"/>
                </a:cubicBezTo>
                <a:cubicBezTo>
                  <a:pt x="2527630" y="1961149"/>
                  <a:pt x="1961801" y="2526790"/>
                  <a:pt x="1263815" y="2526790"/>
                </a:cubicBezTo>
                <a:cubicBezTo>
                  <a:pt x="565829" y="2526790"/>
                  <a:pt x="0" y="1961149"/>
                  <a:pt x="0" y="1263395"/>
                </a:cubicBezTo>
                <a:cubicBezTo>
                  <a:pt x="0" y="565641"/>
                  <a:pt x="565829" y="0"/>
                  <a:pt x="1263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3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1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595860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581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912727" y="2638278"/>
            <a:ext cx="2353652" cy="2353650"/>
          </a:xfrm>
          <a:custGeom>
            <a:avLst/>
            <a:gdLst>
              <a:gd name="connsiteX0" fmla="*/ 1176826 w 2353652"/>
              <a:gd name="connsiteY0" fmla="*/ 0 h 2353650"/>
              <a:gd name="connsiteX1" fmla="*/ 2353652 w 2353652"/>
              <a:gd name="connsiteY1" fmla="*/ 1176825 h 2353650"/>
              <a:gd name="connsiteX2" fmla="*/ 1176826 w 2353652"/>
              <a:gd name="connsiteY2" fmla="*/ 2353650 h 2353650"/>
              <a:gd name="connsiteX3" fmla="*/ 0 w 2353652"/>
              <a:gd name="connsiteY3" fmla="*/ 1176825 h 2353650"/>
              <a:gd name="connsiteX4" fmla="*/ 1176826 w 2353652"/>
              <a:gd name="connsiteY4" fmla="*/ 0 h 235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652" h="2353650">
                <a:moveTo>
                  <a:pt x="1176826" y="0"/>
                </a:moveTo>
                <a:cubicBezTo>
                  <a:pt x="1826769" y="0"/>
                  <a:pt x="2353652" y="526882"/>
                  <a:pt x="2353652" y="1176825"/>
                </a:cubicBezTo>
                <a:cubicBezTo>
                  <a:pt x="2353652" y="1826768"/>
                  <a:pt x="1826769" y="2353650"/>
                  <a:pt x="1176826" y="2353650"/>
                </a:cubicBezTo>
                <a:cubicBezTo>
                  <a:pt x="526883" y="2353650"/>
                  <a:pt x="0" y="1826768"/>
                  <a:pt x="0" y="1176825"/>
                </a:cubicBezTo>
                <a:cubicBezTo>
                  <a:pt x="0" y="526882"/>
                  <a:pt x="526883" y="0"/>
                  <a:pt x="11768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123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4" y="304800"/>
            <a:ext cx="9372601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4" y="1600200"/>
            <a:ext cx="9372601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9" spc="-41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21/12/2025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62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9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302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8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9A03EE7-1E1A-EDB8-D54F-770D634340C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160" y="12290"/>
            <a:ext cx="1483042" cy="1390352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DFAB369-1435-FA09-A4BC-13CF29A48D6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40" y="5477480"/>
            <a:ext cx="1483042" cy="1390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hf sldNum="0" hdr="0" ftr="0" dt="0"/>
  <p:txStyles>
    <p:titleStyle>
      <a:lvl1pPr algn="l" defTabSz="914457" rtl="0" eaLnBrk="1" latinLnBrk="0" hangingPunct="1">
        <a:lnSpc>
          <a:spcPct val="90000"/>
        </a:lnSpc>
        <a:spcBef>
          <a:spcPct val="0"/>
        </a:spcBef>
        <a:buNone/>
        <a:defRPr sz="340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37" indent="-228953" algn="l" defTabSz="914457" rtl="0" eaLnBrk="1" latinLnBrk="0" hangingPunct="1">
        <a:lnSpc>
          <a:spcPct val="90000"/>
        </a:lnSpc>
        <a:spcBef>
          <a:spcPts val="1803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735" indent="-228953" algn="l" defTabSz="914457" rtl="0" eaLnBrk="1" latinLnBrk="0" hangingPunct="1">
        <a:lnSpc>
          <a:spcPct val="90000"/>
        </a:lnSpc>
        <a:spcBef>
          <a:spcPts val="1003"/>
        </a:spcBef>
        <a:buSzPct val="80000"/>
        <a:buFont typeface="Wingdings" panose="05000000000000000000" pitchFamily="2" charset="2"/>
        <a:buChar char="§"/>
        <a:defRPr sz="180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57" indent="-228953" algn="l" defTabSz="914457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856" indent="-228953" algn="l" defTabSz="914457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578" indent="-228953" algn="l" defTabSz="914457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976" indent="-228953" algn="l" defTabSz="914457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194698" indent="-228953" algn="l" defTabSz="914457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515095" indent="-228953" algn="l" defTabSz="914457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2834817" indent="-228953" algn="l" defTabSz="914457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57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1pPr>
      <a:lvl2pPr marL="457228" algn="l" defTabSz="914457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2pPr>
      <a:lvl3pPr marL="914457" algn="l" defTabSz="914457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3pPr>
      <a:lvl4pPr marL="1371686" algn="l" defTabSz="914457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4pPr>
      <a:lvl5pPr marL="1828914" algn="l" defTabSz="914457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5pPr>
      <a:lvl6pPr marL="2286143" algn="l" defTabSz="914457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6pPr>
      <a:lvl7pPr marL="2743372" algn="l" defTabSz="914457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7pPr>
      <a:lvl8pPr marL="3200600" algn="l" defTabSz="914457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8pPr>
      <a:lvl9pPr marL="3657828" algn="l" defTabSz="914457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9B85F3-8776-1F94-6C49-C54735DC24C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866" y="0"/>
            <a:ext cx="12184134" cy="6858000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673DEC5-31D5-13FB-DACC-B74ACDF88C8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160" y="12290"/>
            <a:ext cx="1483042" cy="1390352"/>
          </a:xfrm>
          <a:prstGeom prst="rect">
            <a:avLst/>
          </a:prstGeom>
        </p:spPr>
      </p:pic>
      <p:pic>
        <p:nvPicPr>
          <p:cNvPr id="10" name="Picture 9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DA439F6-B6E7-A5D2-5CCD-3CB588A1F60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40" y="5477480"/>
            <a:ext cx="1483042" cy="13903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B569F6-95C1-9EDC-2F82-7CA2FC88F8E4}"/>
              </a:ext>
            </a:extLst>
          </p:cNvPr>
          <p:cNvSpPr/>
          <p:nvPr userDrawn="1"/>
        </p:nvSpPr>
        <p:spPr>
          <a:xfrm>
            <a:off x="304800" y="304800"/>
            <a:ext cx="11582400" cy="6324600"/>
          </a:xfrm>
          <a:prstGeom prst="rect">
            <a:avLst/>
          </a:prstGeom>
          <a:ln w="76200">
            <a:solidFill>
              <a:srgbClr val="FF0066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6672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52" indent="-343752" algn="l" defTabSz="916672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44796" indent="-286460" algn="l" defTabSz="916672" rtl="0" eaLnBrk="1" latinLnBrk="0" hangingPunct="1">
        <a:spcBef>
          <a:spcPct val="20000"/>
        </a:spcBef>
        <a:buFont typeface="Arial" pitchFamily="34" charset="0"/>
        <a:buChar char="–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145840" indent="-229168" algn="l" defTabSz="916672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176" indent="-229168" algn="l" defTabSz="916672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512" indent="-229168" algn="l" defTabSz="916672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0848" indent="-229168" algn="l" defTabSz="916672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184" indent="-229168" algn="l" defTabSz="916672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520" indent="-229168" algn="l" defTabSz="916672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5856" indent="-229168" algn="l" defTabSz="916672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6672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36" algn="l" defTabSz="916672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672" algn="l" defTabSz="916672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008" algn="l" defTabSz="916672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344" algn="l" defTabSz="916672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680" algn="l" defTabSz="916672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016" algn="l" defTabSz="916672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352" algn="l" defTabSz="916672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6687" algn="l" defTabSz="916672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A34F4DCA-D577-CF78-AC0A-B3A63187864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6F8AA3-5FEA-48FA-A685-F07CDE29B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A72B8-C33C-4FCF-AD4F-E4F7BC6FB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82113-6C28-49DC-8201-5AE847BB53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AE6BD-C4C9-4EC9-A9B3-FE42EF4571DE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6D41C-9E28-4C9D-B0A1-328357820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CBB75-6783-4BD1-B774-1F68F5261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5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2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8" indent="-228608" algn="l" defTabSz="91442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1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3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8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2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9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7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1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6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0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4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4C8EA-7194-4619-9588-D81C9427E0FC}" type="datetime1">
              <a:rPr lang="vi-VN" smtClean="0"/>
              <a:t>21/12/2025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8692A30-10B4-3763-C686-AF05FEF19C6B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160" y="12290"/>
            <a:ext cx="1483042" cy="1390352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47275B2-F2C3-D83C-2494-46E98D75B627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40" y="5477480"/>
            <a:ext cx="148304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7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02" r:id="rId13"/>
    <p:sldLayoutId id="2147483703" r:id="rId14"/>
    <p:sldLayoutId id="2147483705" r:id="rId15"/>
    <p:sldLayoutId id="2147483706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4C8EA-7194-4619-9588-D81C9427E0FC}" type="datetime1">
              <a:rPr lang="vi-VN" smtClean="0"/>
              <a:t>21/12/2025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8868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716" r:id="rId13"/>
    <p:sldLayoutId id="2147483717" r:id="rId14"/>
    <p:sldLayoutId id="2147483719" r:id="rId15"/>
    <p:sldLayoutId id="2147483720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4C8EA-7194-4619-9588-D81C9427E0FC}" type="datetime1">
              <a:rPr lang="vi-VN" smtClean="0"/>
              <a:t>21/12/2025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2052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730" r:id="rId12"/>
    <p:sldLayoutId id="2147483731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slide" Target="slide7.xml"/><Relationship Id="rId12" Type="http://schemas.openxmlformats.org/officeDocument/2006/relationships/image" Target="../media/image2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slide" Target="slide5.xml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1127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52501" y="1366499"/>
            <a:ext cx="10248899" cy="3795398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805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7A7D99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UBND PHƯỜNG HƯNG ĐẠO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805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7A7D99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805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6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008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 a</a:t>
            </a:r>
            <a:r>
              <a:rPr lang="vi-VN" sz="3008" b="1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ăt ât</a:t>
            </a:r>
            <a:r>
              <a:rPr lang="en-US" sz="3008" b="1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8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8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viên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hiện:Bùi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</a:p>
        </p:txBody>
      </p:sp>
    </p:spTree>
    <p:extLst>
      <p:ext uri="{BB962C8B-B14F-4D97-AF65-F5344CB8AC3E}">
        <p14:creationId xmlns:p14="http://schemas.microsoft.com/office/powerpoint/2010/main" val="166105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-301578" y="5357134"/>
            <a:ext cx="2341609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bát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585018" y="5357134"/>
            <a:ext cx="2575770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lạt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643591" y="5357134"/>
            <a:ext cx="2128735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gặt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776558" y="5357134"/>
            <a:ext cx="2341609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94347" y="5180413"/>
            <a:ext cx="1599349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160028" y="5180413"/>
            <a:ext cx="1599349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6144109" y="5180413"/>
            <a:ext cx="1599349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8374071" y="5180413"/>
            <a:ext cx="1599349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ât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9941900" y="5362667"/>
            <a:ext cx="2341609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gật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10543052" y="5185946"/>
            <a:ext cx="1599349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ât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3626065" y="5362667"/>
            <a:ext cx="1935213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sắt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3980727" y="5185946"/>
            <a:ext cx="1599349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3836693" y="1813459"/>
            <a:ext cx="2128735" cy="12740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>
              <a:lnSpc>
                <a:spcPct val="120000"/>
              </a:lnSpc>
              <a:spcBef>
                <a:spcPts val="801"/>
              </a:spcBef>
            </a:pPr>
            <a:r>
              <a:rPr lang="en-US" sz="8822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6038954" y="1813459"/>
            <a:ext cx="2128735" cy="12740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>
              <a:lnSpc>
                <a:spcPct val="120000"/>
              </a:lnSpc>
              <a:spcBef>
                <a:spcPts val="801"/>
              </a:spcBef>
            </a:pPr>
            <a:r>
              <a:rPr lang="en-US" sz="8822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3838003" y="3200041"/>
            <a:ext cx="4305741" cy="1305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>
              <a:lnSpc>
                <a:spcPct val="120000"/>
              </a:lnSpc>
              <a:spcBef>
                <a:spcPts val="801"/>
              </a:spcBef>
            </a:pPr>
            <a:r>
              <a:rPr lang="en-US" sz="8822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8822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2645988" y="485979"/>
            <a:ext cx="1759284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8822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116380" y="485979"/>
            <a:ext cx="1759284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8822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5303475" y="3525857"/>
            <a:ext cx="2023043" cy="939527"/>
          </a:xfrm>
          <a:prstGeom prst="rect">
            <a:avLst/>
          </a:prstGeom>
        </p:spPr>
        <p:txBody>
          <a:bodyPr vert="horz" lIns="40588" tIns="20293" rIns="40588" bIns="2029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8822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́</a:t>
            </a:r>
            <a:endParaRPr lang="en-US" sz="8822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7563335" y="485979"/>
            <a:ext cx="1759284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8822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ât</a:t>
            </a:r>
          </a:p>
        </p:txBody>
      </p:sp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8230" y="5134297"/>
            <a:ext cx="6996444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9624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bãi cát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11190" y="5131937"/>
            <a:ext cx="1955039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9624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pic>
        <p:nvPicPr>
          <p:cNvPr id="3074" name="Picture 2" descr="Bãi Cát Vàng - Xóa Tan Đi Những Mệt Mỏi Ngày Th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07" y="297053"/>
            <a:ext cx="5740297" cy="430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75164" y="5444492"/>
            <a:ext cx="4965284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9624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trời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48248" y="5444491"/>
            <a:ext cx="1982332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9624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</a:p>
        </p:txBody>
      </p:sp>
      <p:pic>
        <p:nvPicPr>
          <p:cNvPr id="4098" name="Picture 2" descr="Chuyện gì xảy ra nếu như ta nhìn liên tục vào Mặt Trờ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225" y="180180"/>
            <a:ext cx="7788762" cy="486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20809" y="5569777"/>
            <a:ext cx="5500006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9624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bật lửa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20798" y="5569777"/>
            <a:ext cx="2310767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9624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ât</a:t>
            </a:r>
          </a:p>
        </p:txBody>
      </p:sp>
      <p:pic>
        <p:nvPicPr>
          <p:cNvPr id="5122" name="Picture 2" descr="Công ty chuyên sản xuất, gia công bật lửa giá tốt- Bật lửa Viw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5271">
            <a:off x="3020208" y="176190"/>
            <a:ext cx="5389950" cy="538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964052" y="4722296"/>
            <a:ext cx="5500006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01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trời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779009" y="4722296"/>
            <a:ext cx="4965284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01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bãi cát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18224" y="4722296"/>
            <a:ext cx="5500006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01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bật lửa</a:t>
            </a:r>
          </a:p>
        </p:txBody>
      </p:sp>
      <p:pic>
        <p:nvPicPr>
          <p:cNvPr id="10" name="Picture 2" descr="Công ty chuyên sản xuất, gia công bật lửa giá tốt- Bật lửa Viwa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5271">
            <a:off x="8069495" y="966901"/>
            <a:ext cx="3629689" cy="362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huyện gì xảy ra nếu như ta nhìn liên tục vào Mặt Trờ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397" y="1977611"/>
            <a:ext cx="2957317" cy="184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ãi Cát Vàng - Xóa Tan Đi Những Mệt Mỏi Ngày Thườ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75" y="1983871"/>
            <a:ext cx="2480117" cy="185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2964052" y="5673659"/>
            <a:ext cx="5500006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trời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-779009" y="5673659"/>
            <a:ext cx="4965284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bãi cát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318224" y="5673659"/>
            <a:ext cx="5500006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bật lửa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-301578" y="4480707"/>
            <a:ext cx="2341609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bát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585018" y="4480707"/>
            <a:ext cx="2575770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lạt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643591" y="4480707"/>
            <a:ext cx="2128735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gặt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776558" y="4480707"/>
            <a:ext cx="2341609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9941900" y="4486239"/>
            <a:ext cx="2341609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gật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626065" y="4486239"/>
            <a:ext cx="1935213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sắt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836693" y="1500834"/>
            <a:ext cx="2128735" cy="12740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>
              <a:lnSpc>
                <a:spcPct val="120000"/>
              </a:lnSpc>
              <a:spcBef>
                <a:spcPts val="801"/>
              </a:spcBef>
            </a:pPr>
            <a:r>
              <a:rPr lang="en-US" sz="8822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038954" y="1500834"/>
            <a:ext cx="2128735" cy="12740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>
              <a:lnSpc>
                <a:spcPct val="120000"/>
              </a:lnSpc>
              <a:spcBef>
                <a:spcPts val="801"/>
              </a:spcBef>
            </a:pPr>
            <a:r>
              <a:rPr lang="en-US" sz="8822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3838003" y="2887416"/>
            <a:ext cx="4305741" cy="1305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>
              <a:lnSpc>
                <a:spcPct val="120000"/>
              </a:lnSpc>
              <a:spcBef>
                <a:spcPts val="801"/>
              </a:spcBef>
            </a:pPr>
            <a:r>
              <a:rPr lang="en-US" sz="8822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8822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645988" y="173353"/>
            <a:ext cx="1759284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8822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5116380" y="173353"/>
            <a:ext cx="1759284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8822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5303475" y="3213231"/>
            <a:ext cx="2023043" cy="939527"/>
          </a:xfrm>
          <a:prstGeom prst="rect">
            <a:avLst/>
          </a:prstGeom>
        </p:spPr>
        <p:txBody>
          <a:bodyPr vert="horz" lIns="40588" tIns="20293" rIns="40588" bIns="2029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8822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́</a:t>
            </a:r>
            <a:endParaRPr lang="en-US" sz="8822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7563335" y="173353"/>
            <a:ext cx="1759284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8822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ât</a:t>
            </a:r>
          </a:p>
        </p:txBody>
      </p:sp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5930" y="755385"/>
          <a:ext cx="11733344" cy="586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3334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334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334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334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334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334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3334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3334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566" y="67888"/>
            <a:ext cx="3904727" cy="943519"/>
            <a:chOff x="63500" y="1429216"/>
            <a:chExt cx="2928544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607687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672"/>
              <a:r>
                <a:rPr lang="en-US" sz="4812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Tô</a:t>
              </a:r>
              <a:r>
                <a:rPr lang="en-US" sz="4812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812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4812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812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4812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672"/>
              <a:r>
                <a:rPr lang="en-US" sz="4812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97231" y="1624312"/>
            <a:ext cx="8071835" cy="4535323"/>
          </a:xfrm>
          <a:prstGeom prst="rect">
            <a:avLst/>
          </a:prstGeom>
          <a:noFill/>
        </p:spPr>
        <p:txBody>
          <a:bodyPr wrap="square" lIns="122027" tIns="61013" rIns="122027" bIns="61013" rtlCol="0">
            <a:spAutoFit/>
          </a:bodyPr>
          <a:lstStyle/>
          <a:p>
            <a:pPr defTabSz="916672"/>
            <a:r>
              <a:rPr lang="en-US" sz="28671">
                <a:solidFill>
                  <a:srgbClr val="FF0000"/>
                </a:solidFill>
                <a:latin typeface="HP001 4 hàng"/>
              </a:rPr>
              <a:t>at </a:t>
            </a:r>
            <a:r>
              <a:rPr lang="el-GR" sz="28671">
                <a:solidFill>
                  <a:srgbClr val="FF0000"/>
                </a:solidFill>
                <a:latin typeface="HP001 4 hàng"/>
              </a:rPr>
              <a:t> </a:t>
            </a:r>
            <a:endParaRPr lang="en-US" sz="28671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93844" y="3008863"/>
            <a:ext cx="5430986" cy="2283040"/>
          </a:xfrm>
          <a:prstGeom prst="rect">
            <a:avLst/>
          </a:prstGeom>
          <a:noFill/>
        </p:spPr>
        <p:txBody>
          <a:bodyPr wrap="square" lIns="122027" tIns="61013" rIns="122027" bIns="61013" rtlCol="0">
            <a:spAutoFit/>
          </a:bodyPr>
          <a:lstStyle/>
          <a:p>
            <a:pPr defTabSz="916672"/>
            <a:r>
              <a:rPr lang="el-GR" sz="14035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14035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14035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61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5930" y="755385"/>
          <a:ext cx="11733344" cy="586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3334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334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334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334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334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334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3334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3334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51397" y="1624312"/>
            <a:ext cx="8071835" cy="4535323"/>
          </a:xfrm>
          <a:prstGeom prst="rect">
            <a:avLst/>
          </a:prstGeom>
          <a:noFill/>
        </p:spPr>
        <p:txBody>
          <a:bodyPr wrap="square" lIns="122027" tIns="61013" rIns="122027" bIns="61013" rtlCol="0">
            <a:spAutoFit/>
          </a:bodyPr>
          <a:lstStyle/>
          <a:p>
            <a:pPr defTabSz="916672"/>
            <a:r>
              <a:rPr lang="en-US" sz="28671">
                <a:solidFill>
                  <a:srgbClr val="FF0000"/>
                </a:solidFill>
                <a:latin typeface="HP001 4 hàng"/>
              </a:rPr>
              <a:t>ăt </a:t>
            </a:r>
            <a:r>
              <a:rPr lang="el-GR" sz="28671">
                <a:solidFill>
                  <a:srgbClr val="FF0000"/>
                </a:solidFill>
                <a:latin typeface="HP001 4 hàng"/>
              </a:rPr>
              <a:t> </a:t>
            </a:r>
            <a:endParaRPr lang="en-US" sz="28671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04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5930" y="755385"/>
          <a:ext cx="11733344" cy="586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3334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334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334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334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334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334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3334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3334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 marL="118334" marR="118334" marT="59314" marB="59314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39668" y="1624312"/>
            <a:ext cx="8071835" cy="4535323"/>
          </a:xfrm>
          <a:prstGeom prst="rect">
            <a:avLst/>
          </a:prstGeom>
          <a:noFill/>
        </p:spPr>
        <p:txBody>
          <a:bodyPr wrap="square" lIns="122027" tIns="61013" rIns="122027" bIns="61013" rtlCol="0">
            <a:spAutoFit/>
          </a:bodyPr>
          <a:lstStyle/>
          <a:p>
            <a:pPr defTabSz="916672"/>
            <a:r>
              <a:rPr lang="en-US" sz="28671">
                <a:solidFill>
                  <a:srgbClr val="FF0000"/>
                </a:solidFill>
                <a:latin typeface="HP001 4 hàng"/>
              </a:rPr>
              <a:t>ât </a:t>
            </a:r>
            <a:r>
              <a:rPr lang="el-GR" sz="28671">
                <a:solidFill>
                  <a:srgbClr val="FF0000"/>
                </a:solidFill>
                <a:latin typeface="HP001 4 hàng"/>
              </a:rPr>
              <a:t> </a:t>
            </a:r>
            <a:endParaRPr lang="en-US" sz="28671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9197" y="3008863"/>
            <a:ext cx="5430986" cy="2283040"/>
          </a:xfrm>
          <a:prstGeom prst="rect">
            <a:avLst/>
          </a:prstGeom>
          <a:noFill/>
        </p:spPr>
        <p:txBody>
          <a:bodyPr wrap="square" lIns="122027" tIns="61013" rIns="122027" bIns="61013" rtlCol="0">
            <a:spAutoFit/>
          </a:bodyPr>
          <a:lstStyle/>
          <a:p>
            <a:pPr defTabSz="916672"/>
            <a:r>
              <a:rPr lang="en-US" sz="14035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14035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5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/>
        </p:nvSpPr>
        <p:spPr>
          <a:xfrm>
            <a:off x="2865660" y="8710458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14">
              <a:buClr>
                <a:srgbClr val="000000"/>
              </a:buClr>
              <a:defRPr/>
            </a:pPr>
            <a:r>
              <a:rPr lang="en-US" sz="1801" b="1" dirty="0">
                <a:solidFill>
                  <a:srgbClr val="0000FF">
                    <a:lumMod val="50000"/>
                  </a:srgbClr>
                </a:solidFill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algn="ctr" defTabSz="457214">
              <a:defRPr/>
            </a:pPr>
            <a:r>
              <a:rPr lang="en-US" sz="1801" b="1">
                <a:solidFill>
                  <a:srgbClr val="D42C6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lang="en-US" sz="1801" b="1" dirty="0" err="1">
                <a:solidFill>
                  <a:srgbClr val="D42C6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lang="en-US" sz="1801" b="1" dirty="0">
                <a:solidFill>
                  <a:srgbClr val="D42C6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1" b="1" dirty="0" err="1">
                <a:solidFill>
                  <a:srgbClr val="D42C6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lang="en-US" sz="1801" b="1" dirty="0">
                <a:solidFill>
                  <a:srgbClr val="FFFBF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1801" dirty="0">
                <a:solidFill>
                  <a:srgbClr val="FFFBF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3"/>
              </a:rPr>
              <a:t>MĂNG NON- TÀI LIỆU TIỂU HỌC | Facebook</a:t>
            </a:r>
            <a:endParaRPr lang="en-US" sz="1801" dirty="0">
              <a:solidFill>
                <a:srgbClr val="0000FF">
                  <a:lumMod val="50000"/>
                </a:srgbClr>
              </a:solidFill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algn="ctr" defTabSz="457214">
              <a:buClr>
                <a:srgbClr val="000000"/>
              </a:buClr>
              <a:defRPr/>
            </a:pPr>
            <a:r>
              <a:rPr lang="en-US" sz="1801" b="1" dirty="0">
                <a:solidFill>
                  <a:srgbClr val="0D4370"/>
                </a:solidFill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lang="en-US" sz="1801" b="1" u="sng" dirty="0">
                <a:solidFill>
                  <a:srgbClr val="0D4370"/>
                </a:solidFill>
                <a:latin typeface="SVN-Newton" panose="02040603050506020204" pitchFamily="18" charset="0"/>
                <a:ea typeface="微软雅黑"/>
                <a:sym typeface="Arial"/>
              </a:rPr>
              <a:t>0382348780</a:t>
            </a:r>
            <a:r>
              <a:rPr lang="en-US" sz="1801" b="1" dirty="0">
                <a:solidFill>
                  <a:srgbClr val="0D4370"/>
                </a:solidFill>
                <a:latin typeface="SVN-Newton" panose="02040603050506020204" pitchFamily="18" charset="0"/>
                <a:ea typeface="微软雅黑"/>
                <a:sym typeface="Arial"/>
              </a:rPr>
              <a:t> - </a:t>
            </a:r>
            <a:r>
              <a:rPr lang="en-US" sz="1801" b="1" u="sng" dirty="0">
                <a:solidFill>
                  <a:srgbClr val="0D4370"/>
                </a:solidFill>
                <a:latin typeface="SVN-Newton" panose="02040603050506020204" pitchFamily="18" charset="0"/>
                <a:ea typeface="微软雅黑"/>
                <a:sym typeface="Arial"/>
              </a:rPr>
              <a:t>0984848929</a:t>
            </a:r>
            <a:endParaRPr lang="en-US" sz="1801" b="1" dirty="0">
              <a:solidFill>
                <a:srgbClr val="0D4370"/>
              </a:solidFill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/>
        </p:nvSpPr>
        <p:spPr>
          <a:xfrm>
            <a:off x="1429953" y="9310736"/>
            <a:ext cx="2186247" cy="787401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29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en-US" sz="3200">
                <a:solidFill>
                  <a:srgbClr val="6CC8EC"/>
                </a:solidFill>
                <a:latin typeface="#9Slide07 HoneyCream" pitchFamily="2" charset="0"/>
                <a:ea typeface="微软雅黑"/>
                <a:sym typeface="Arial"/>
              </a:rPr>
              <a:t>Măng Non</a:t>
            </a:r>
            <a:endParaRPr lang="en-US" sz="3200" dirty="0">
              <a:solidFill>
                <a:srgbClr val="6CC8EC"/>
              </a:solidFill>
              <a:latin typeface="#9Slide07 HoneyCream" pitchFamily="2" charset="0"/>
              <a:ea typeface="微软雅黑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0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29">
              <a:defRPr/>
            </a:pPr>
            <a:r>
              <a:rPr lang="en-US" altLang="zh-CN" sz="1801" kern="100" dirty="0" err="1">
                <a:solidFill>
                  <a:srgbClr val="F5909B">
                    <a:lumMod val="60000"/>
                    <a:lumOff val="40000"/>
                  </a:srgbClr>
                </a:solidFill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lang="en-US" altLang="zh-CN" sz="1801" kern="100" dirty="0">
                <a:solidFill>
                  <a:srgbClr val="F5909B">
                    <a:lumMod val="60000"/>
                    <a:lumOff val="40000"/>
                  </a:srgbClr>
                </a:solidFill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1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29">
              <a:defRPr/>
            </a:pPr>
            <a:r>
              <a:rPr lang="en-US" altLang="zh-CN" sz="1801" kern="100" dirty="0" err="1">
                <a:solidFill>
                  <a:srgbClr val="F5909B">
                    <a:lumMod val="60000"/>
                    <a:lumOff val="40000"/>
                  </a:srgbClr>
                </a:solidFill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lang="en-US" altLang="zh-CN" sz="1801" kern="100" dirty="0">
                <a:solidFill>
                  <a:srgbClr val="F5909B">
                    <a:lumMod val="60000"/>
                    <a:lumOff val="40000"/>
                  </a:srgbClr>
                </a:solidFill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pic>
        <p:nvPicPr>
          <p:cNvPr id="13" name="Picture 12" descr="A green and red text with white border&#10;&#10;AI-generated content may be incorrect.">
            <a:extLst>
              <a:ext uri="{FF2B5EF4-FFF2-40B4-BE49-F238E27FC236}">
                <a16:creationId xmlns:a16="http://schemas.microsoft.com/office/drawing/2014/main" id="{CB08F435-4D14-A194-79E8-DB48812DD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62200"/>
            <a:ext cx="7772400" cy="22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0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555" y="1642890"/>
            <a:ext cx="1969412" cy="1251812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66" y="1564818"/>
            <a:ext cx="2215280" cy="1469470"/>
          </a:xfrm>
          <a:prstGeom prst="rect">
            <a:avLst/>
          </a:prstGeom>
        </p:spPr>
      </p:pic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376" y="1200672"/>
            <a:ext cx="1986441" cy="2197764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378" y="3782353"/>
            <a:ext cx="2031745" cy="2088498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554" y="3801692"/>
            <a:ext cx="1969412" cy="2010228"/>
          </a:xfrm>
          <a:prstGeom prst="rect">
            <a:avLst/>
          </a:prstGeom>
        </p:spPr>
      </p:pic>
      <p:pic>
        <p:nvPicPr>
          <p:cNvPr id="18" name="Picture 17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2" t="7296"/>
          <a:stretch/>
        </p:blipFill>
        <p:spPr>
          <a:xfrm>
            <a:off x="5350607" y="3782352"/>
            <a:ext cx="1414397" cy="2223949"/>
          </a:xfrm>
          <a:prstGeom prst="rect">
            <a:avLst/>
          </a:prstGeom>
        </p:spPr>
      </p:pic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293" y="5853380"/>
            <a:ext cx="1001708" cy="101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698503" y="270202"/>
            <a:ext cx="3029439" cy="943519"/>
          </a:xfrm>
          <a:prstGeom prst="roundRect">
            <a:avLst/>
          </a:prstGeom>
          <a:solidFill>
            <a:srgbClr val="BD1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672"/>
            <a:r>
              <a:rPr lang="en-US" sz="3709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293" y="5853380"/>
            <a:ext cx="1001708" cy="101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19604" y="3130443"/>
            <a:ext cx="5500006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8019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máy xúc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40477" y="1366497"/>
            <a:ext cx="4965284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8019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 cốc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9605" y="1366499"/>
            <a:ext cx="5256531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8019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sóc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37666" y="3130443"/>
            <a:ext cx="5500006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8019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mực</a:t>
            </a:r>
          </a:p>
        </p:txBody>
      </p:sp>
    </p:spTree>
    <p:extLst>
      <p:ext uri="{BB962C8B-B14F-4D97-AF65-F5344CB8AC3E}">
        <p14:creationId xmlns:p14="http://schemas.microsoft.com/office/powerpoint/2010/main" val="202284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293" y="5853380"/>
            <a:ext cx="1001708" cy="101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76896" y="1543327"/>
            <a:ext cx="11000014" cy="3724752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6672"/>
            <a:r>
              <a:rPr lang="en-US" sz="5414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hái cúc, cắm vào cốc rồi để ngay ngắn trên bàn học. Mẹ tấm tắc khen Hà khéo tay.</a:t>
            </a:r>
          </a:p>
        </p:txBody>
      </p:sp>
    </p:spTree>
    <p:extLst>
      <p:ext uri="{BB962C8B-B14F-4D97-AF65-F5344CB8AC3E}">
        <p14:creationId xmlns:p14="http://schemas.microsoft.com/office/powerpoint/2010/main" val="4045948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030" y="-103632"/>
            <a:ext cx="1743218" cy="17432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DB10BE-4F44-D071-E8DF-2BE5DBA6E642}"/>
              </a:ext>
            </a:extLst>
          </p:cNvPr>
          <p:cNvSpPr txBox="1">
            <a:spLocks/>
          </p:cNvSpPr>
          <p:nvPr/>
        </p:nvSpPr>
        <p:spPr>
          <a:xfrm>
            <a:off x="243840" y="1071880"/>
            <a:ext cx="11431861" cy="1601161"/>
          </a:xfrm>
          <a:prstGeom prst="rect">
            <a:avLst/>
          </a:prstGeom>
        </p:spPr>
        <p:txBody>
          <a:bodyPr vert="horz" lIns="97380" tIns="48690" rIns="97380" bIns="486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704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704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48: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61DB77-530B-7C3F-E040-97DE01C9AA2F}"/>
              </a:ext>
            </a:extLst>
          </p:cNvPr>
          <p:cNvSpPr txBox="1">
            <a:spLocks/>
          </p:cNvSpPr>
          <p:nvPr/>
        </p:nvSpPr>
        <p:spPr>
          <a:xfrm>
            <a:off x="406400" y="2778760"/>
            <a:ext cx="11431861" cy="1601161"/>
          </a:xfrm>
          <a:prstGeom prst="rect">
            <a:avLst/>
          </a:prstGeom>
        </p:spPr>
        <p:txBody>
          <a:bodyPr vert="horz" lIns="97380" tIns="48690" rIns="97380" bIns="486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1472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  </a:t>
            </a:r>
            <a:r>
              <a:rPr lang="en-US" sz="1472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  <a:r>
              <a:rPr lang="en-US" sz="1472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1472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ât</a:t>
            </a:r>
            <a:endParaRPr lang="en-US" sz="1472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997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11D10C7-9856-7164-5297-5BD275B8D5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73"/>
          <a:stretch/>
        </p:blipFill>
        <p:spPr>
          <a:xfrm>
            <a:off x="-2" y="2"/>
            <a:ext cx="12192002" cy="6886662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66D3B937-A6C1-EDB2-029A-9677FB3003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5" t="1992" r="16215" b="9538"/>
          <a:stretch/>
        </p:blipFill>
        <p:spPr>
          <a:xfrm>
            <a:off x="4167130" y="62080"/>
            <a:ext cx="7893428" cy="5420503"/>
          </a:xfrm>
          <a:prstGeom prst="rect">
            <a:avLst/>
          </a:prstGeom>
        </p:spPr>
      </p:pic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:a16="http://schemas.microsoft.com/office/drawing/2014/main" id="{48A23C5D-6DEC-CBA1-F337-EC879018BC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" t="13143" r="50366" b="11809"/>
          <a:stretch/>
        </p:blipFill>
        <p:spPr>
          <a:xfrm>
            <a:off x="335344" y="1723080"/>
            <a:ext cx="4464522" cy="4190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/>
        </p:nvSpPr>
        <p:spPr>
          <a:xfrm>
            <a:off x="2865660" y="8710458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14">
              <a:buClr>
                <a:srgbClr val="000000"/>
              </a:buClr>
              <a:defRPr/>
            </a:pPr>
            <a:r>
              <a:rPr lang="en-US" sz="1801" b="1" dirty="0">
                <a:solidFill>
                  <a:srgbClr val="0000FF">
                    <a:lumMod val="50000"/>
                  </a:srgbClr>
                </a:solidFill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algn="ctr" defTabSz="457214">
              <a:defRPr/>
            </a:pPr>
            <a:r>
              <a:rPr lang="en-US" sz="1801" b="1">
                <a:solidFill>
                  <a:srgbClr val="D42C6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lang="en-US" sz="1801" b="1" dirty="0" err="1">
                <a:solidFill>
                  <a:srgbClr val="D42C6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lang="en-US" sz="1801" b="1" dirty="0">
                <a:solidFill>
                  <a:srgbClr val="D42C6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1" b="1" dirty="0" err="1">
                <a:solidFill>
                  <a:srgbClr val="D42C6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lang="en-US" sz="1801" b="1" dirty="0">
                <a:solidFill>
                  <a:srgbClr val="FFFBF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1801" dirty="0">
                <a:solidFill>
                  <a:srgbClr val="FFFBF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7"/>
              </a:rPr>
              <a:t>MĂNG NON- TÀI LIỆU TIỂU HỌC | Facebook</a:t>
            </a:r>
            <a:endParaRPr lang="en-US" sz="1801" dirty="0">
              <a:solidFill>
                <a:srgbClr val="0000FF">
                  <a:lumMod val="50000"/>
                </a:srgbClr>
              </a:solidFill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algn="ctr" defTabSz="457214">
              <a:buClr>
                <a:srgbClr val="000000"/>
              </a:buClr>
              <a:defRPr/>
            </a:pPr>
            <a:r>
              <a:rPr lang="en-US" sz="1801" b="1" dirty="0">
                <a:solidFill>
                  <a:srgbClr val="0D4370"/>
                </a:solidFill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lang="en-US" sz="1801" b="1" u="sng" dirty="0">
                <a:solidFill>
                  <a:srgbClr val="0D4370"/>
                </a:solidFill>
                <a:latin typeface="SVN-Newton" panose="02040603050506020204" pitchFamily="18" charset="0"/>
                <a:ea typeface="微软雅黑"/>
                <a:sym typeface="Arial"/>
              </a:rPr>
              <a:t>0382348780</a:t>
            </a:r>
            <a:r>
              <a:rPr lang="en-US" sz="1801" b="1" dirty="0">
                <a:solidFill>
                  <a:srgbClr val="0D4370"/>
                </a:solidFill>
                <a:latin typeface="SVN-Newton" panose="02040603050506020204" pitchFamily="18" charset="0"/>
                <a:ea typeface="微软雅黑"/>
                <a:sym typeface="Arial"/>
              </a:rPr>
              <a:t> - </a:t>
            </a:r>
            <a:r>
              <a:rPr lang="en-US" sz="1801" b="1" u="sng" dirty="0">
                <a:solidFill>
                  <a:srgbClr val="0D4370"/>
                </a:solidFill>
                <a:latin typeface="SVN-Newton" panose="02040603050506020204" pitchFamily="18" charset="0"/>
                <a:ea typeface="微软雅黑"/>
                <a:sym typeface="Arial"/>
              </a:rPr>
              <a:t>0984848929</a:t>
            </a:r>
            <a:endParaRPr lang="en-US" sz="1801" b="1" dirty="0">
              <a:solidFill>
                <a:srgbClr val="0D4370"/>
              </a:solidFill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/>
        </p:nvSpPr>
        <p:spPr>
          <a:xfrm>
            <a:off x="1429953" y="9310736"/>
            <a:ext cx="2186247" cy="787401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29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en-US" sz="3200">
                <a:solidFill>
                  <a:srgbClr val="6CC8EC"/>
                </a:solidFill>
                <a:latin typeface="#9Slide07 HoneyCream" pitchFamily="2" charset="0"/>
                <a:ea typeface="微软雅黑"/>
                <a:sym typeface="Arial"/>
              </a:rPr>
              <a:t>Măng Non</a:t>
            </a:r>
            <a:endParaRPr lang="en-US" sz="3200" dirty="0">
              <a:solidFill>
                <a:srgbClr val="6CC8EC"/>
              </a:solidFill>
              <a:latin typeface="#9Slide07 HoneyCream" pitchFamily="2" charset="0"/>
              <a:ea typeface="微软雅黑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25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29">
              <a:defRPr/>
            </a:pPr>
            <a:r>
              <a:rPr lang="en-US" altLang="zh-CN" sz="1801" kern="100" dirty="0" err="1">
                <a:solidFill>
                  <a:srgbClr val="F5909B">
                    <a:lumMod val="60000"/>
                    <a:lumOff val="40000"/>
                  </a:srgbClr>
                </a:solidFill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lang="en-US" altLang="zh-CN" sz="1801" kern="100" dirty="0">
                <a:solidFill>
                  <a:srgbClr val="F5909B">
                    <a:lumMod val="60000"/>
                    <a:lumOff val="40000"/>
                  </a:srgbClr>
                </a:solidFill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26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29">
              <a:defRPr/>
            </a:pPr>
            <a:r>
              <a:rPr lang="en-US" altLang="zh-CN" sz="1801" kern="100" dirty="0" err="1">
                <a:solidFill>
                  <a:srgbClr val="F5909B">
                    <a:lumMod val="60000"/>
                    <a:lumOff val="40000"/>
                  </a:srgbClr>
                </a:solidFill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lang="en-US" altLang="zh-CN" sz="1801" kern="100" dirty="0">
                <a:solidFill>
                  <a:srgbClr val="F5909B">
                    <a:lumMod val="60000"/>
                    <a:lumOff val="40000"/>
                  </a:srgbClr>
                </a:solidFill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A1FBA5-2067-D379-0236-3065A26897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2961" y="1397000"/>
            <a:ext cx="6906147" cy="47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2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62560" y="4566920"/>
            <a:ext cx="11729926" cy="1508770"/>
            <a:chOff x="695008" y="5406302"/>
            <a:chExt cx="10717370" cy="1505037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302"/>
              <a:ext cx="10717370" cy="1501088"/>
            </a:xfrm>
            <a:prstGeom prst="rect">
              <a:avLst/>
            </a:prstGeom>
          </p:spPr>
          <p:txBody>
            <a:bodyPr vert="horz" lIns="91520" tIns="45760" rIns="91520" bIns="457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916672">
                <a:lnSpc>
                  <a:spcPct val="120000"/>
                </a:lnSpc>
              </a:pPr>
              <a:r>
                <a:rPr lang="en-US" sz="5012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	Nam </a:t>
              </a:r>
              <a:r>
                <a:rPr lang="en-US" sz="5012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bắt</a:t>
              </a:r>
              <a:r>
                <a:rPr lang="en-US" sz="5012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12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nhịp</a:t>
              </a:r>
              <a:r>
                <a:rPr lang="en-US" sz="5012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12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5012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12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tất</a:t>
              </a:r>
              <a:r>
                <a:rPr lang="en-US" sz="5012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12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cả</a:t>
              </a:r>
              <a:r>
                <a:rPr lang="en-US" sz="5012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12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5012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12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bạn</a:t>
              </a:r>
              <a:r>
                <a:rPr lang="en-US" sz="5012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12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hát</a:t>
              </a:r>
              <a:r>
                <a:rPr lang="en-US" sz="5012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2613236" y="5410251"/>
              <a:ext cx="1833736" cy="1501088"/>
            </a:xfrm>
            <a:prstGeom prst="rect">
              <a:avLst/>
            </a:prstGeom>
          </p:spPr>
          <p:txBody>
            <a:bodyPr vert="horz" lIns="91520" tIns="45760" rIns="91520" bIns="457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916672">
                <a:lnSpc>
                  <a:spcPct val="120000"/>
                </a:lnSpc>
              </a:pPr>
              <a:r>
                <a:rPr lang="en-US" sz="5012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ăt</a:t>
              </a:r>
              <a:endParaRPr lang="en-US" sz="5012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9260652" y="5410251"/>
              <a:ext cx="1833736" cy="1501088"/>
            </a:xfrm>
            <a:prstGeom prst="rect">
              <a:avLst/>
            </a:prstGeom>
          </p:spPr>
          <p:txBody>
            <a:bodyPr vert="horz" lIns="91520" tIns="45760" rIns="91520" bIns="457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916672">
                <a:lnSpc>
                  <a:spcPct val="120000"/>
                </a:lnSpc>
              </a:pPr>
              <a:r>
                <a:rPr lang="en-US" sz="5012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at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5560341" y="5410251"/>
              <a:ext cx="1833736" cy="1501088"/>
            </a:xfrm>
            <a:prstGeom prst="rect">
              <a:avLst/>
            </a:prstGeom>
          </p:spPr>
          <p:txBody>
            <a:bodyPr vert="horz" lIns="91520" tIns="45760" rIns="91520" bIns="457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916672">
                <a:lnSpc>
                  <a:spcPct val="120000"/>
                </a:lnSpc>
              </a:pPr>
              <a:r>
                <a:rPr lang="en-US" sz="5012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ât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5BADC8C-5FAE-5245-C427-70F6D7EE5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1" y="584200"/>
            <a:ext cx="10423862" cy="422656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25120" y="1071881"/>
            <a:ext cx="3457250" cy="943519"/>
            <a:chOff x="63500" y="1429216"/>
            <a:chExt cx="2592937" cy="705889"/>
          </a:xfrm>
        </p:grpSpPr>
        <p:sp>
          <p:nvSpPr>
            <p:cNvPr id="10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672"/>
              <a:r>
                <a:rPr lang="en-US" sz="3709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672"/>
              <a:r>
                <a:rPr lang="en-US" sz="4311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34164" y="2880628"/>
            <a:ext cx="2128735" cy="12740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>
              <a:lnSpc>
                <a:spcPct val="120000"/>
              </a:lnSpc>
              <a:spcBef>
                <a:spcPts val="801"/>
              </a:spcBef>
            </a:pPr>
            <a:r>
              <a:rPr lang="en-US" sz="8822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36425" y="2880628"/>
            <a:ext cx="2128735" cy="12740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>
              <a:lnSpc>
                <a:spcPct val="120000"/>
              </a:lnSpc>
              <a:spcBef>
                <a:spcPts val="801"/>
              </a:spcBef>
            </a:pPr>
            <a:r>
              <a:rPr lang="en-US" sz="8822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35474" y="4267209"/>
            <a:ext cx="4305741" cy="1305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>
              <a:lnSpc>
                <a:spcPct val="120000"/>
              </a:lnSpc>
              <a:spcBef>
                <a:spcPts val="801"/>
              </a:spcBef>
            </a:pPr>
            <a:r>
              <a:rPr lang="en-US" sz="8822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8822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930" y="195423"/>
            <a:ext cx="2627751" cy="943519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672"/>
              <a:r>
                <a:rPr lang="en-US" sz="4812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672"/>
              <a:r>
                <a:rPr lang="en-US" sz="4812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2743459" y="1553147"/>
            <a:ext cx="1759284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8822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213851" y="1553147"/>
            <a:ext cx="1759284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8822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00946" y="4593025"/>
            <a:ext cx="2023043" cy="939527"/>
          </a:xfrm>
          <a:prstGeom prst="rect">
            <a:avLst/>
          </a:prstGeom>
        </p:spPr>
        <p:txBody>
          <a:bodyPr vert="horz" lIns="40588" tIns="20293" rIns="40588" bIns="2029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8822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́</a:t>
            </a:r>
            <a:endParaRPr lang="en-US" sz="8822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60806" y="1553147"/>
            <a:ext cx="1759284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8822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ât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209</Words>
  <Application>Microsoft Office PowerPoint</Application>
  <PresentationFormat>Widescreen</PresentationFormat>
  <Paragraphs>108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40" baseType="lpstr">
      <vt:lpstr>微软雅黑</vt:lpstr>
      <vt:lpstr>#9Slide07 HoneyCream</vt:lpstr>
      <vt:lpstr>Arial</vt:lpstr>
      <vt:lpstr>Arial Rounded MT Bold</vt:lpstr>
      <vt:lpstr>Arial-Rounded</vt:lpstr>
      <vt:lpstr>Calibri</vt:lpstr>
      <vt:lpstr>Calibri Light</vt:lpstr>
      <vt:lpstr>等线</vt:lpstr>
      <vt:lpstr>Euphemia</vt:lpstr>
      <vt:lpstr>HP001 4 hàng</vt:lpstr>
      <vt:lpstr>SVN-Newton</vt:lpstr>
      <vt:lpstr>Tahoma</vt:lpstr>
      <vt:lpstr>Times New Roman</vt:lpstr>
      <vt:lpstr>UTM Candombe</vt:lpstr>
      <vt:lpstr>Wingdings</vt:lpstr>
      <vt:lpstr>字魂131号-酷乐潮玩体</vt:lpstr>
      <vt:lpstr>Trẻ em Vui vẻ 16x9</vt:lpstr>
      <vt:lpstr>Office Theme</vt:lpstr>
      <vt:lpstr>Custom Design</vt:lpstr>
      <vt:lpstr>Office 2013 - 2022 Theme</vt:lpstr>
      <vt:lpstr>1_Office 2013 - 2022 Theme</vt:lpstr>
      <vt:lpstr>2_Office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146</cp:revision>
  <dcterms:created xsi:type="dcterms:W3CDTF">2020-07-22T10:07:00Z</dcterms:created>
  <dcterms:modified xsi:type="dcterms:W3CDTF">2025-12-21T13:58:58Z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