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7" r:id="rId1"/>
    <p:sldMasterId id="2147483689" r:id="rId2"/>
    <p:sldMasterId id="2147483757" r:id="rId3"/>
    <p:sldMasterId id="2147483769" r:id="rId4"/>
    <p:sldMasterId id="2147483781" r:id="rId5"/>
    <p:sldMasterId id="2147483819" r:id="rId6"/>
  </p:sldMasterIdLst>
  <p:notesMasterIdLst>
    <p:notesMasterId r:id="rId22"/>
  </p:notesMasterIdLst>
  <p:sldIdLst>
    <p:sldId id="4411" r:id="rId7"/>
    <p:sldId id="314" r:id="rId8"/>
    <p:sldId id="272" r:id="rId9"/>
    <p:sldId id="338" r:id="rId10"/>
    <p:sldId id="353" r:id="rId11"/>
    <p:sldId id="339" r:id="rId12"/>
    <p:sldId id="326" r:id="rId13"/>
    <p:sldId id="274" r:id="rId14"/>
    <p:sldId id="379" r:id="rId15"/>
    <p:sldId id="372" r:id="rId16"/>
    <p:sldId id="374" r:id="rId17"/>
    <p:sldId id="375" r:id="rId18"/>
    <p:sldId id="376" r:id="rId19"/>
    <p:sldId id="266" r:id="rId20"/>
    <p:sldId id="3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>
      <p:cViewPr varScale="1">
        <p:scale>
          <a:sx n="63" d="100"/>
          <a:sy n="63" d="100"/>
        </p:scale>
        <p:origin x="73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21/12/2025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8600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1A4F-3F4B-4FDF-86EE-FC94926D40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27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Cát</a:t>
            </a:r>
            <a:r>
              <a:rPr lang="en-US" baseline="0"/>
              <a:t> Bà: Huyện Cát Hải, TP Hải Phòng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6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3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6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28" indent="0" algn="ctr">
              <a:buNone/>
              <a:defRPr sz="2000"/>
            </a:lvl2pPr>
            <a:lvl3pPr marL="914457" indent="0" algn="ctr">
              <a:buNone/>
              <a:defRPr sz="1803"/>
            </a:lvl3pPr>
            <a:lvl4pPr marL="1371686" indent="0" algn="ctr">
              <a:buNone/>
              <a:defRPr sz="1600"/>
            </a:lvl4pPr>
            <a:lvl5pPr marL="1828914" indent="0" algn="ctr">
              <a:buNone/>
              <a:defRPr sz="1600"/>
            </a:lvl5pPr>
            <a:lvl6pPr marL="2286143" indent="0" algn="ctr">
              <a:buNone/>
              <a:defRPr sz="1600"/>
            </a:lvl6pPr>
            <a:lvl7pPr marL="2743372" indent="0" algn="ctr">
              <a:buNone/>
              <a:defRPr sz="1600"/>
            </a:lvl7pPr>
            <a:lvl8pPr marL="3200600" indent="0" algn="ctr">
              <a:buNone/>
              <a:defRPr sz="1600"/>
            </a:lvl8pPr>
            <a:lvl9pPr marL="3657828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21/12/2025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21/12/2025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5" y="304801"/>
            <a:ext cx="1715801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21/12/2025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32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67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36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7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0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680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16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35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687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62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806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5" y="1600203"/>
            <a:ext cx="7196667" cy="4525963"/>
          </a:xfrm>
        </p:spPr>
        <p:txBody>
          <a:bodyPr/>
          <a:lstStyle>
            <a:lvl1pPr>
              <a:defRPr sz="2806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77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36" indent="0">
              <a:buNone/>
              <a:defRPr sz="2005" b="1"/>
            </a:lvl2pPr>
            <a:lvl3pPr marL="916672" indent="0">
              <a:buNone/>
              <a:defRPr sz="1805" b="1"/>
            </a:lvl3pPr>
            <a:lvl4pPr marL="1375008" indent="0">
              <a:buNone/>
              <a:defRPr sz="1604" b="1"/>
            </a:lvl4pPr>
            <a:lvl5pPr marL="1833344" indent="0">
              <a:buNone/>
              <a:defRPr sz="1604" b="1"/>
            </a:lvl5pPr>
            <a:lvl6pPr marL="2291680" indent="0">
              <a:buNone/>
              <a:defRPr sz="1604" b="1"/>
            </a:lvl6pPr>
            <a:lvl7pPr marL="2750016" indent="0">
              <a:buNone/>
              <a:defRPr sz="1604" b="1"/>
            </a:lvl7pPr>
            <a:lvl8pPr marL="3208352" indent="0">
              <a:buNone/>
              <a:defRPr sz="1604" b="1"/>
            </a:lvl8pPr>
            <a:lvl9pPr marL="3666687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36" indent="0">
              <a:buNone/>
              <a:defRPr sz="2005" b="1"/>
            </a:lvl2pPr>
            <a:lvl3pPr marL="916672" indent="0">
              <a:buNone/>
              <a:defRPr sz="1805" b="1"/>
            </a:lvl3pPr>
            <a:lvl4pPr marL="1375008" indent="0">
              <a:buNone/>
              <a:defRPr sz="1604" b="1"/>
            </a:lvl4pPr>
            <a:lvl5pPr marL="1833344" indent="0">
              <a:buNone/>
              <a:defRPr sz="1604" b="1"/>
            </a:lvl5pPr>
            <a:lvl6pPr marL="2291680" indent="0">
              <a:buNone/>
              <a:defRPr sz="1604" b="1"/>
            </a:lvl6pPr>
            <a:lvl7pPr marL="2750016" indent="0">
              <a:buNone/>
              <a:defRPr sz="1604" b="1"/>
            </a:lvl7pPr>
            <a:lvl8pPr marL="3208352" indent="0">
              <a:buNone/>
              <a:defRPr sz="1604" b="1"/>
            </a:lvl8pPr>
            <a:lvl9pPr marL="3666687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76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20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05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3208"/>
            </a:lvl1pPr>
            <a:lvl2pPr>
              <a:defRPr sz="2806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36" indent="0">
              <a:buNone/>
              <a:defRPr sz="1203"/>
            </a:lvl2pPr>
            <a:lvl3pPr marL="916672" indent="0">
              <a:buNone/>
              <a:defRPr sz="1003"/>
            </a:lvl3pPr>
            <a:lvl4pPr marL="1375008" indent="0">
              <a:buNone/>
              <a:defRPr sz="902"/>
            </a:lvl4pPr>
            <a:lvl5pPr marL="1833344" indent="0">
              <a:buNone/>
              <a:defRPr sz="902"/>
            </a:lvl5pPr>
            <a:lvl6pPr marL="2291680" indent="0">
              <a:buNone/>
              <a:defRPr sz="902"/>
            </a:lvl6pPr>
            <a:lvl7pPr marL="2750016" indent="0">
              <a:buNone/>
              <a:defRPr sz="902"/>
            </a:lvl7pPr>
            <a:lvl8pPr marL="3208352" indent="0">
              <a:buNone/>
              <a:defRPr sz="902"/>
            </a:lvl8pPr>
            <a:lvl9pPr marL="3666687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35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21/12/2025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36" indent="0">
              <a:buNone/>
              <a:defRPr sz="2806"/>
            </a:lvl2pPr>
            <a:lvl3pPr marL="916672" indent="0">
              <a:buNone/>
              <a:defRPr sz="2406"/>
            </a:lvl3pPr>
            <a:lvl4pPr marL="1375008" indent="0">
              <a:buNone/>
              <a:defRPr sz="2005"/>
            </a:lvl4pPr>
            <a:lvl5pPr marL="1833344" indent="0">
              <a:buNone/>
              <a:defRPr sz="2005"/>
            </a:lvl5pPr>
            <a:lvl6pPr marL="2291680" indent="0">
              <a:buNone/>
              <a:defRPr sz="2005"/>
            </a:lvl6pPr>
            <a:lvl7pPr marL="2750016" indent="0">
              <a:buNone/>
              <a:defRPr sz="2005"/>
            </a:lvl7pPr>
            <a:lvl8pPr marL="3208352" indent="0">
              <a:buNone/>
              <a:defRPr sz="2005"/>
            </a:lvl8pPr>
            <a:lvl9pPr marL="3666687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4"/>
            </a:lvl1pPr>
            <a:lvl2pPr marL="458336" indent="0">
              <a:buNone/>
              <a:defRPr sz="1203"/>
            </a:lvl2pPr>
            <a:lvl3pPr marL="916672" indent="0">
              <a:buNone/>
              <a:defRPr sz="1003"/>
            </a:lvl3pPr>
            <a:lvl4pPr marL="1375008" indent="0">
              <a:buNone/>
              <a:defRPr sz="902"/>
            </a:lvl4pPr>
            <a:lvl5pPr marL="1833344" indent="0">
              <a:buNone/>
              <a:defRPr sz="902"/>
            </a:lvl5pPr>
            <a:lvl6pPr marL="2291680" indent="0">
              <a:buNone/>
              <a:defRPr sz="902"/>
            </a:lvl6pPr>
            <a:lvl7pPr marL="2750016" indent="0">
              <a:buNone/>
              <a:defRPr sz="902"/>
            </a:lvl7pPr>
            <a:lvl8pPr marL="3208352" indent="0">
              <a:buNone/>
              <a:defRPr sz="902"/>
            </a:lvl8pPr>
            <a:lvl9pPr marL="3666687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42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30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3" y="274641"/>
            <a:ext cx="364701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82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74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23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4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5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6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79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10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0" indent="0">
              <a:buNone/>
              <a:defRPr sz="1333" b="1"/>
            </a:lvl2pPr>
            <a:lvl3pPr marL="609619" indent="0">
              <a:buNone/>
              <a:defRPr sz="1200" b="1"/>
            </a:lvl3pPr>
            <a:lvl4pPr marL="914429" indent="0">
              <a:buNone/>
              <a:defRPr sz="1067" b="1"/>
            </a:lvl4pPr>
            <a:lvl5pPr marL="1219238" indent="0">
              <a:buNone/>
              <a:defRPr sz="1067" b="1"/>
            </a:lvl5pPr>
            <a:lvl6pPr marL="1524048" indent="0">
              <a:buNone/>
              <a:defRPr sz="1067" b="1"/>
            </a:lvl6pPr>
            <a:lvl7pPr marL="1828857" indent="0">
              <a:buNone/>
              <a:defRPr sz="1067" b="1"/>
            </a:lvl7pPr>
            <a:lvl8pPr marL="2133667" indent="0">
              <a:buNone/>
              <a:defRPr sz="1067" b="1"/>
            </a:lvl8pPr>
            <a:lvl9pPr marL="243847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0" indent="0">
              <a:buNone/>
              <a:defRPr sz="1333" b="1"/>
            </a:lvl2pPr>
            <a:lvl3pPr marL="609619" indent="0">
              <a:buNone/>
              <a:defRPr sz="1200" b="1"/>
            </a:lvl3pPr>
            <a:lvl4pPr marL="914429" indent="0">
              <a:buNone/>
              <a:defRPr sz="1067" b="1"/>
            </a:lvl4pPr>
            <a:lvl5pPr marL="1219238" indent="0">
              <a:buNone/>
              <a:defRPr sz="1067" b="1"/>
            </a:lvl5pPr>
            <a:lvl6pPr marL="1524048" indent="0">
              <a:buNone/>
              <a:defRPr sz="1067" b="1"/>
            </a:lvl6pPr>
            <a:lvl7pPr marL="1828857" indent="0">
              <a:buNone/>
              <a:defRPr sz="1067" b="1"/>
            </a:lvl7pPr>
            <a:lvl8pPr marL="2133667" indent="0">
              <a:buNone/>
              <a:defRPr sz="1067" b="1"/>
            </a:lvl8pPr>
            <a:lvl9pPr marL="243847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64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9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0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5" y="1600204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3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57" indent="0">
              <a:buNone/>
              <a:defRPr sz="1803">
                <a:solidFill>
                  <a:schemeClr val="tx1">
                    <a:tint val="75000"/>
                  </a:schemeClr>
                </a:solidFill>
              </a:defRPr>
            </a:lvl3pPr>
            <a:lvl4pPr marL="1371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8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21/12/2025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6" y="182035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0" indent="0">
              <a:buNone/>
              <a:defRPr sz="800"/>
            </a:lvl2pPr>
            <a:lvl3pPr marL="609619" indent="0">
              <a:buNone/>
              <a:defRPr sz="667"/>
            </a:lvl3pPr>
            <a:lvl4pPr marL="914429" indent="0">
              <a:buNone/>
              <a:defRPr sz="601"/>
            </a:lvl4pPr>
            <a:lvl5pPr marL="1219238" indent="0">
              <a:buNone/>
              <a:defRPr sz="601"/>
            </a:lvl5pPr>
            <a:lvl6pPr marL="1524048" indent="0">
              <a:buNone/>
              <a:defRPr sz="601"/>
            </a:lvl6pPr>
            <a:lvl7pPr marL="1828857" indent="0">
              <a:buNone/>
              <a:defRPr sz="601"/>
            </a:lvl7pPr>
            <a:lvl8pPr marL="2133667" indent="0">
              <a:buNone/>
              <a:defRPr sz="601"/>
            </a:lvl8pPr>
            <a:lvl9pPr marL="2438476" indent="0">
              <a:buNone/>
              <a:defRPr sz="6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33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0" indent="0">
              <a:buNone/>
              <a:defRPr sz="1867"/>
            </a:lvl2pPr>
            <a:lvl3pPr marL="609619" indent="0">
              <a:buNone/>
              <a:defRPr sz="1600"/>
            </a:lvl3pPr>
            <a:lvl4pPr marL="914429" indent="0">
              <a:buNone/>
              <a:defRPr sz="1333"/>
            </a:lvl4pPr>
            <a:lvl5pPr marL="1219238" indent="0">
              <a:buNone/>
              <a:defRPr sz="1333"/>
            </a:lvl5pPr>
            <a:lvl6pPr marL="1524048" indent="0">
              <a:buNone/>
              <a:defRPr sz="1333"/>
            </a:lvl6pPr>
            <a:lvl7pPr marL="1828857" indent="0">
              <a:buNone/>
              <a:defRPr sz="1333"/>
            </a:lvl7pPr>
            <a:lvl8pPr marL="2133667" indent="0">
              <a:buNone/>
              <a:defRPr sz="1333"/>
            </a:lvl8pPr>
            <a:lvl9pPr marL="2438476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0" indent="0">
              <a:buNone/>
              <a:defRPr sz="800"/>
            </a:lvl2pPr>
            <a:lvl3pPr marL="609619" indent="0">
              <a:buNone/>
              <a:defRPr sz="667"/>
            </a:lvl3pPr>
            <a:lvl4pPr marL="914429" indent="0">
              <a:buNone/>
              <a:defRPr sz="601"/>
            </a:lvl4pPr>
            <a:lvl5pPr marL="1219238" indent="0">
              <a:buNone/>
              <a:defRPr sz="601"/>
            </a:lvl5pPr>
            <a:lvl6pPr marL="1524048" indent="0">
              <a:buNone/>
              <a:defRPr sz="601"/>
            </a:lvl6pPr>
            <a:lvl7pPr marL="1828857" indent="0">
              <a:buNone/>
              <a:defRPr sz="601"/>
            </a:lvl7pPr>
            <a:lvl8pPr marL="2133667" indent="0">
              <a:buNone/>
              <a:defRPr sz="601"/>
            </a:lvl8pPr>
            <a:lvl9pPr marL="2438476" indent="0">
              <a:buNone/>
              <a:defRPr sz="6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98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5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4" indent="0" algn="ctr">
              <a:buNone/>
              <a:defRPr sz="2000"/>
            </a:lvl2pPr>
            <a:lvl3pPr marL="914429" indent="0" algn="ctr">
              <a:buNone/>
              <a:defRPr sz="1801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6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543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81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9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26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75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4" indent="0">
              <a:buNone/>
              <a:defRPr sz="2000" b="1"/>
            </a:lvl2pPr>
            <a:lvl3pPr marL="914429" indent="0">
              <a:buNone/>
              <a:defRPr sz="1801" b="1"/>
            </a:lvl3pPr>
            <a:lvl4pPr marL="1371643" indent="0">
              <a:buNone/>
              <a:defRPr sz="1600" b="1"/>
            </a:lvl4pPr>
            <a:lvl5pPr marL="1828857" indent="0">
              <a:buNone/>
              <a:defRPr sz="1600" b="1"/>
            </a:lvl5pPr>
            <a:lvl6pPr marL="2286071" indent="0">
              <a:buNone/>
              <a:defRPr sz="1600" b="1"/>
            </a:lvl6pPr>
            <a:lvl7pPr marL="2743286" indent="0">
              <a:buNone/>
              <a:defRPr sz="1600" b="1"/>
            </a:lvl7pPr>
            <a:lvl8pPr marL="3200500" indent="0">
              <a:buNone/>
              <a:defRPr sz="1600" b="1"/>
            </a:lvl8pPr>
            <a:lvl9pPr marL="36577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4" indent="0">
              <a:buNone/>
              <a:defRPr sz="2000" b="1"/>
            </a:lvl2pPr>
            <a:lvl3pPr marL="914429" indent="0">
              <a:buNone/>
              <a:defRPr sz="1801" b="1"/>
            </a:lvl3pPr>
            <a:lvl4pPr marL="1371643" indent="0">
              <a:buNone/>
              <a:defRPr sz="1600" b="1"/>
            </a:lvl4pPr>
            <a:lvl5pPr marL="1828857" indent="0">
              <a:buNone/>
              <a:defRPr sz="1600" b="1"/>
            </a:lvl5pPr>
            <a:lvl6pPr marL="2286071" indent="0">
              <a:buNone/>
              <a:defRPr sz="1600" b="1"/>
            </a:lvl6pPr>
            <a:lvl7pPr marL="2743286" indent="0">
              <a:buNone/>
              <a:defRPr sz="1600" b="1"/>
            </a:lvl7pPr>
            <a:lvl8pPr marL="3200500" indent="0">
              <a:buNone/>
              <a:defRPr sz="1600" b="1"/>
            </a:lvl8pPr>
            <a:lvl9pPr marL="36577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729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7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21/12/2025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76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4" indent="0">
              <a:buNone/>
              <a:defRPr sz="1401"/>
            </a:lvl2pPr>
            <a:lvl3pPr marL="914429" indent="0">
              <a:buNone/>
              <a:defRPr sz="1200"/>
            </a:lvl3pPr>
            <a:lvl4pPr marL="1371643" indent="0">
              <a:buNone/>
              <a:defRPr sz="1001"/>
            </a:lvl4pPr>
            <a:lvl5pPr marL="1828857" indent="0">
              <a:buNone/>
              <a:defRPr sz="1001"/>
            </a:lvl5pPr>
            <a:lvl6pPr marL="2286071" indent="0">
              <a:buNone/>
              <a:defRPr sz="1001"/>
            </a:lvl6pPr>
            <a:lvl7pPr marL="2743286" indent="0">
              <a:buNone/>
              <a:defRPr sz="1001"/>
            </a:lvl7pPr>
            <a:lvl8pPr marL="3200500" indent="0">
              <a:buNone/>
              <a:defRPr sz="1001"/>
            </a:lvl8pPr>
            <a:lvl9pPr marL="3657714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81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4" indent="0">
              <a:buNone/>
              <a:defRPr sz="2800"/>
            </a:lvl2pPr>
            <a:lvl3pPr marL="914429" indent="0">
              <a:buNone/>
              <a:defRPr sz="2400"/>
            </a:lvl3pPr>
            <a:lvl4pPr marL="1371643" indent="0">
              <a:buNone/>
              <a:defRPr sz="2000"/>
            </a:lvl4pPr>
            <a:lvl5pPr marL="1828857" indent="0">
              <a:buNone/>
              <a:defRPr sz="2000"/>
            </a:lvl5pPr>
            <a:lvl6pPr marL="2286071" indent="0">
              <a:buNone/>
              <a:defRPr sz="2000"/>
            </a:lvl6pPr>
            <a:lvl7pPr marL="2743286" indent="0">
              <a:buNone/>
              <a:defRPr sz="2000"/>
            </a:lvl7pPr>
            <a:lvl8pPr marL="3200500" indent="0">
              <a:buNone/>
              <a:defRPr sz="2000"/>
            </a:lvl8pPr>
            <a:lvl9pPr marL="36577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4" indent="0">
              <a:buNone/>
              <a:defRPr sz="1401"/>
            </a:lvl2pPr>
            <a:lvl3pPr marL="914429" indent="0">
              <a:buNone/>
              <a:defRPr sz="1200"/>
            </a:lvl3pPr>
            <a:lvl4pPr marL="1371643" indent="0">
              <a:buNone/>
              <a:defRPr sz="1001"/>
            </a:lvl4pPr>
            <a:lvl5pPr marL="1828857" indent="0">
              <a:buNone/>
              <a:defRPr sz="1001"/>
            </a:lvl5pPr>
            <a:lvl6pPr marL="2286071" indent="0">
              <a:buNone/>
              <a:defRPr sz="1001"/>
            </a:lvl6pPr>
            <a:lvl7pPr marL="2743286" indent="0">
              <a:buNone/>
              <a:defRPr sz="1001"/>
            </a:lvl7pPr>
            <a:lvl8pPr marL="3200500" indent="0">
              <a:buNone/>
              <a:defRPr sz="1001"/>
            </a:lvl8pPr>
            <a:lvl9pPr marL="3657714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01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44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97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33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29">
              <a:defRPr/>
            </a:pPr>
            <a:fld id="{A5628261-940E-418E-9D7E-87AEE8FBC64B}" type="datetimeFigureOut">
              <a:rPr lang="vi-VN" sz="1801" smtClean="0">
                <a:solidFill>
                  <a:prstClr val="black"/>
                </a:solidFill>
              </a:rPr>
              <a:pPr defTabSz="914429">
                <a:defRPr/>
              </a:pPr>
              <a:t>21/12/2025</a:t>
            </a:fld>
            <a:endParaRPr lang="vi-VN" sz="1801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29">
              <a:defRPr/>
            </a:pPr>
            <a:endParaRPr lang="vi-VN" sz="1801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29">
              <a:defRPr/>
            </a:pPr>
            <a:fld id="{01D2FC11-E6C3-42FB-BE0F-EA92CB58407F}" type="slidenum">
              <a:rPr lang="vi-VN" sz="1801" smtClean="0">
                <a:solidFill>
                  <a:prstClr val="black"/>
                </a:solidFill>
              </a:rPr>
              <a:pPr defTabSz="914429">
                <a:defRPr/>
              </a:pPr>
              <a:t>‹#›</a:t>
            </a:fld>
            <a:endParaRPr lang="vi-VN" sz="180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8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163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12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77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1" b="0">
                <a:solidFill>
                  <a:schemeClr val="accent2"/>
                </a:solidFill>
              </a:defRPr>
            </a:lvl1pPr>
            <a:lvl2pPr marL="457228" indent="0">
              <a:buNone/>
              <a:defRPr sz="2000" b="1"/>
            </a:lvl2pPr>
            <a:lvl3pPr marL="914457" indent="0">
              <a:buNone/>
              <a:defRPr sz="1803" b="1"/>
            </a:lvl3pPr>
            <a:lvl4pPr marL="1371686" indent="0">
              <a:buNone/>
              <a:defRPr sz="1600" b="1"/>
            </a:lvl4pPr>
            <a:lvl5pPr marL="1828914" indent="0">
              <a:buNone/>
              <a:defRPr sz="1600" b="1"/>
            </a:lvl5pPr>
            <a:lvl6pPr marL="2286143" indent="0">
              <a:buNone/>
              <a:defRPr sz="1600" b="1"/>
            </a:lvl6pPr>
            <a:lvl7pPr marL="2743372" indent="0">
              <a:buNone/>
              <a:defRPr sz="1600" b="1"/>
            </a:lvl7pPr>
            <a:lvl8pPr marL="3200600" indent="0">
              <a:buNone/>
              <a:defRPr sz="1600" b="1"/>
            </a:lvl8pPr>
            <a:lvl9pPr marL="3657828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1" b="0">
                <a:solidFill>
                  <a:schemeClr val="accent2"/>
                </a:solidFill>
              </a:defRPr>
            </a:lvl1pPr>
            <a:lvl2pPr marL="457228" indent="0">
              <a:buNone/>
              <a:defRPr sz="2000" b="1"/>
            </a:lvl2pPr>
            <a:lvl3pPr marL="914457" indent="0">
              <a:buNone/>
              <a:defRPr sz="1803" b="1"/>
            </a:lvl3pPr>
            <a:lvl4pPr marL="1371686" indent="0">
              <a:buNone/>
              <a:defRPr sz="1600" b="1"/>
            </a:lvl4pPr>
            <a:lvl5pPr marL="1828914" indent="0">
              <a:buNone/>
              <a:defRPr sz="1600" b="1"/>
            </a:lvl5pPr>
            <a:lvl6pPr marL="2286143" indent="0">
              <a:buNone/>
              <a:defRPr sz="1600" b="1"/>
            </a:lvl6pPr>
            <a:lvl7pPr marL="2743372" indent="0">
              <a:buNone/>
              <a:defRPr sz="1600" b="1"/>
            </a:lvl7pPr>
            <a:lvl8pPr marL="3200600" indent="0">
              <a:buNone/>
              <a:defRPr sz="1600" b="1"/>
            </a:lvl8pPr>
            <a:lvl9pPr marL="3657828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21/12/2025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4224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723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1071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8232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492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3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3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9"/>
            <a:ext cx="6228185" cy="9237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3" y="9310736"/>
            <a:ext cx="2186247" cy="787400"/>
          </a:xfrm>
          <a:prstGeom prst="rect">
            <a:avLst/>
          </a:prstGeom>
        </p:spPr>
        <p:txBody>
          <a:bodyPr vert="horz" lIns="91440" tIns="45721" rIns="91440" bIns="45721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2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1" y="6488668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50618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3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l="40850" t="7222" r="7067" b="14722"/>
          <a:stretch/>
        </p:blipFill>
        <p:spPr>
          <a:xfrm rot="14540938">
            <a:off x="8766024" y="11725"/>
            <a:ext cx="1982188" cy="1881739"/>
          </a:xfrm>
          <a:prstGeom prst="teardrop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9"/>
            <a:ext cx="6228185" cy="9237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3" y="9310736"/>
            <a:ext cx="2186247" cy="787400"/>
          </a:xfrm>
          <a:prstGeom prst="rect">
            <a:avLst/>
          </a:prstGeom>
        </p:spPr>
        <p:txBody>
          <a:bodyPr vert="horz" lIns="91440" tIns="45721" rIns="91440" bIns="45721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2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1" y="6488668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245C4A-4B20-5C51-8D8A-A2D25AAD37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0" y="12290"/>
            <a:ext cx="1483042" cy="13903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5AB6396-773B-27FE-28ED-DC4D4BD7AF4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0" y="5477480"/>
            <a:ext cx="148304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09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21"/>
            <a:ext cx="6096000" cy="5787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9"/>
            <a:ext cx="6228185" cy="9237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3" y="9310736"/>
            <a:ext cx="2186247" cy="787400"/>
          </a:xfrm>
          <a:prstGeom prst="rect">
            <a:avLst/>
          </a:prstGeom>
        </p:spPr>
        <p:txBody>
          <a:bodyPr vert="horz" lIns="91440" tIns="45721" rIns="91440" bIns="45721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2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1" y="6488668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1" b="0" i="0" u="none" strike="noStrike" kern="100" cap="none" spc="0" normalizeH="0" baseline="0" noProof="0" dirty="0" err="1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54B389-B0D9-3EC1-55EC-8309D4D2F6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0" y="12290"/>
            <a:ext cx="1483042" cy="13903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6355C8-FCF8-DB27-F2DB-3CD3098AB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0" y="5477480"/>
            <a:ext cx="148304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43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592DAD-D856-48DB-823B-B67FA8840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9"/>
            <a:ext cx="6228185" cy="9237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3" y="9310736"/>
            <a:ext cx="2186247" cy="787400"/>
          </a:xfrm>
          <a:prstGeom prst="rect">
            <a:avLst/>
          </a:prstGeom>
        </p:spPr>
        <p:txBody>
          <a:bodyPr vert="horz" lIns="91440" tIns="45721" rIns="91440" bIns="45721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2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1" y="6488668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79809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21/12/2025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8B36F-D5B9-4013-A64E-E76B4E42DB4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91E1E12E-EDE8-4573-9F28-B2E519691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B9B10F-5259-4CB6-9E4D-72F9574EA31F}"/>
                </a:ext>
              </a:extLst>
            </p:cNvPr>
            <p:cNvSpPr/>
            <p:nvPr userDrawn="1"/>
          </p:nvSpPr>
          <p:spPr>
            <a:xfrm>
              <a:off x="5410200" y="6083300"/>
              <a:ext cx="1498600" cy="584200"/>
            </a:xfrm>
            <a:prstGeom prst="rect">
              <a:avLst/>
            </a:prstGeom>
            <a:solidFill>
              <a:srgbClr val="F0A3C3"/>
            </a:solidFill>
            <a:ln>
              <a:solidFill>
                <a:srgbClr val="F0A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9"/>
            <a:ext cx="6228185" cy="9237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3" y="9310736"/>
            <a:ext cx="2186247" cy="787400"/>
          </a:xfrm>
          <a:prstGeom prst="rect">
            <a:avLst/>
          </a:prstGeom>
        </p:spPr>
        <p:txBody>
          <a:bodyPr vert="horz" lIns="91440" tIns="45721" rIns="91440" bIns="45721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2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1" y="6488668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52577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文框 6">
            <a:extLst>
              <a:ext uri="{FF2B5EF4-FFF2-40B4-BE49-F238E27FC236}">
                <a16:creationId xmlns:a16="http://schemas.microsoft.com/office/drawing/2014/main" id="{37222E41-4B38-46D2-84BB-1F05C3849F6C}"/>
              </a:ext>
            </a:extLst>
          </p:cNvPr>
          <p:cNvSpPr/>
          <p:nvPr userDrawn="1"/>
        </p:nvSpPr>
        <p:spPr>
          <a:xfrm>
            <a:off x="317500" y="349250"/>
            <a:ext cx="1155700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5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0BA3D50F-CC80-4F5B-B51E-7D1884D27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7A1D87E-969D-4B0E-AD89-70060ABB2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3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9"/>
            <a:ext cx="6228185" cy="9237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3" y="9310736"/>
            <a:ext cx="2186247" cy="787400"/>
          </a:xfrm>
          <a:prstGeom prst="rect">
            <a:avLst/>
          </a:prstGeom>
        </p:spPr>
        <p:txBody>
          <a:bodyPr vert="horz" lIns="91440" tIns="45721" rIns="91440" bIns="45721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2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1" y="6488668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95571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8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3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文框 6">
            <a:extLst>
              <a:ext uri="{FF2B5EF4-FFF2-40B4-BE49-F238E27FC236}">
                <a16:creationId xmlns:a16="http://schemas.microsoft.com/office/drawing/2014/main" id="{89CC1AFE-07C7-4EE1-B4B2-69116D841501}"/>
              </a:ext>
            </a:extLst>
          </p:cNvPr>
          <p:cNvSpPr/>
          <p:nvPr userDrawn="1"/>
        </p:nvSpPr>
        <p:spPr>
          <a:xfrm>
            <a:off x="317500" y="349250"/>
            <a:ext cx="11557001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9"/>
            <a:ext cx="6228185" cy="9237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3" y="9310736"/>
            <a:ext cx="2186247" cy="787400"/>
          </a:xfrm>
          <a:prstGeom prst="rect">
            <a:avLst/>
          </a:prstGeom>
        </p:spPr>
        <p:txBody>
          <a:bodyPr vert="horz" lIns="91440" tIns="45721" rIns="91440" bIns="45721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2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1" y="6488668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35842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3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4C47E4C6-B78F-439C-BBDD-EEFAE8E88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5CD13D1B-F8EF-4988-9001-B90002E3B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3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9"/>
            <a:ext cx="6228185" cy="9237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3" y="9310736"/>
            <a:ext cx="2186247" cy="787400"/>
          </a:xfrm>
          <a:prstGeom prst="rect">
            <a:avLst/>
          </a:prstGeom>
        </p:spPr>
        <p:txBody>
          <a:bodyPr vert="horz" lIns="91440" tIns="45721" rIns="91440" bIns="45721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2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1" y="6488668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64871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6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9"/>
            <a:ext cx="6228185" cy="9237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1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3" y="9310736"/>
            <a:ext cx="2186247" cy="787400"/>
          </a:xfrm>
          <a:prstGeom prst="rect">
            <a:avLst/>
          </a:prstGeom>
        </p:spPr>
        <p:txBody>
          <a:bodyPr vert="horz" lIns="91440" tIns="45721" rIns="91440" bIns="45721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2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1" y="6488668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1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1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33615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757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7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703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389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892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7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21/12/2025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527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528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353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158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328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50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341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85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4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3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5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3"/>
            </a:lvl3pPr>
            <a:lvl4pPr>
              <a:defRPr sz="1600"/>
            </a:lvl4pPr>
            <a:lvl5pPr>
              <a:defRPr sz="1403"/>
            </a:lvl5pPr>
            <a:lvl6pPr>
              <a:defRPr sz="1403"/>
            </a:lvl6pPr>
            <a:lvl7pPr>
              <a:defRPr sz="1403"/>
            </a:lvl7pPr>
            <a:lvl8pPr>
              <a:defRPr sz="1403"/>
            </a:lvl8pPr>
            <a:lvl9pPr>
              <a:defRPr sz="1403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91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3"/>
              </a:spcBef>
              <a:buNone/>
              <a:defRPr sz="1403"/>
            </a:lvl1pPr>
            <a:lvl2pPr marL="457228" indent="0">
              <a:buNone/>
              <a:defRPr sz="1403"/>
            </a:lvl2pPr>
            <a:lvl3pPr marL="914457" indent="0">
              <a:buNone/>
              <a:defRPr sz="1200"/>
            </a:lvl3pPr>
            <a:lvl4pPr marL="1371686" indent="0">
              <a:buNone/>
              <a:defRPr sz="1003"/>
            </a:lvl4pPr>
            <a:lvl5pPr marL="1828914" indent="0">
              <a:buNone/>
              <a:defRPr sz="1003"/>
            </a:lvl5pPr>
            <a:lvl6pPr marL="2286143" indent="0">
              <a:buNone/>
              <a:defRPr sz="1003"/>
            </a:lvl6pPr>
            <a:lvl7pPr marL="2743372" indent="0">
              <a:buNone/>
              <a:defRPr sz="1003"/>
            </a:lvl7pPr>
            <a:lvl8pPr marL="3200600" indent="0">
              <a:buNone/>
              <a:defRPr sz="1003"/>
            </a:lvl8pPr>
            <a:lvl9pPr marL="3657828" indent="0">
              <a:buNone/>
              <a:defRPr sz="1003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21/12/2025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4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3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803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3" y="647700"/>
            <a:ext cx="6629401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28" indent="0">
              <a:buNone/>
              <a:defRPr sz="2800"/>
            </a:lvl2pPr>
            <a:lvl3pPr marL="914457" indent="0">
              <a:buNone/>
              <a:defRPr sz="2400"/>
            </a:lvl3pPr>
            <a:lvl4pPr marL="1371686" indent="0">
              <a:buNone/>
              <a:defRPr sz="2000"/>
            </a:lvl4pPr>
            <a:lvl5pPr marL="1828914" indent="0">
              <a:buNone/>
              <a:defRPr sz="2000"/>
            </a:lvl5pPr>
            <a:lvl6pPr marL="2286143" indent="0">
              <a:buNone/>
              <a:defRPr sz="2000"/>
            </a:lvl6pPr>
            <a:lvl7pPr marL="2743372" indent="0">
              <a:buNone/>
              <a:defRPr sz="2000"/>
            </a:lvl7pPr>
            <a:lvl8pPr marL="3200600" indent="0">
              <a:buNone/>
              <a:defRPr sz="2000"/>
            </a:lvl8pPr>
            <a:lvl9pPr marL="3657828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91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3"/>
              </a:spcBef>
              <a:buNone/>
              <a:defRPr sz="1403"/>
            </a:lvl1pPr>
            <a:lvl2pPr marL="457228" indent="0">
              <a:buNone/>
              <a:defRPr sz="1403"/>
            </a:lvl2pPr>
            <a:lvl3pPr marL="914457" indent="0">
              <a:buNone/>
              <a:defRPr sz="1200"/>
            </a:lvl3pPr>
            <a:lvl4pPr marL="1371686" indent="0">
              <a:buNone/>
              <a:defRPr sz="1003"/>
            </a:lvl4pPr>
            <a:lvl5pPr marL="1828914" indent="0">
              <a:buNone/>
              <a:defRPr sz="1003"/>
            </a:lvl5pPr>
            <a:lvl6pPr marL="2286143" indent="0">
              <a:buNone/>
              <a:defRPr sz="1003"/>
            </a:lvl6pPr>
            <a:lvl7pPr marL="2743372" indent="0">
              <a:buNone/>
              <a:defRPr sz="1003"/>
            </a:lvl7pPr>
            <a:lvl8pPr marL="3200600" indent="0">
              <a:buNone/>
              <a:defRPr sz="1003"/>
            </a:lvl8pPr>
            <a:lvl9pPr marL="3657828" indent="0">
              <a:buNone/>
              <a:defRPr sz="1003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21/12/2025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4" y="304800"/>
            <a:ext cx="9372601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4" y="1600200"/>
            <a:ext cx="9372601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9" spc="-41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21/12/2025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62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9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302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8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9A03EE7-1E1A-EDB8-D54F-770D634340C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0" y="12290"/>
            <a:ext cx="1483042" cy="13903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FAB369-1435-FA09-A4BC-13CF29A48D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0" y="5477480"/>
            <a:ext cx="1483042" cy="1390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sldNum="0" hdr="0" ftr="0" dt="0"/>
  <p:txStyles>
    <p:titleStyle>
      <a:lvl1pPr algn="l" defTabSz="914457" rtl="0" eaLnBrk="1" latinLnBrk="0" hangingPunct="1">
        <a:lnSpc>
          <a:spcPct val="90000"/>
        </a:lnSpc>
        <a:spcBef>
          <a:spcPct val="0"/>
        </a:spcBef>
        <a:buNone/>
        <a:defRPr sz="340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37" indent="-228953" algn="l" defTabSz="914457" rtl="0" eaLnBrk="1" latinLnBrk="0" hangingPunct="1">
        <a:lnSpc>
          <a:spcPct val="90000"/>
        </a:lnSpc>
        <a:spcBef>
          <a:spcPts val="1803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735" indent="-228953" algn="l" defTabSz="914457" rtl="0" eaLnBrk="1" latinLnBrk="0" hangingPunct="1">
        <a:lnSpc>
          <a:spcPct val="90000"/>
        </a:lnSpc>
        <a:spcBef>
          <a:spcPts val="1003"/>
        </a:spcBef>
        <a:buSzPct val="80000"/>
        <a:buFont typeface="Wingdings" panose="05000000000000000000" pitchFamily="2" charset="2"/>
        <a:buChar char="§"/>
        <a:defRPr sz="180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57" indent="-228953" algn="l" defTabSz="91445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856" indent="-228953" algn="l" defTabSz="91445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578" indent="-228953" algn="l" defTabSz="91445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976" indent="-228953" algn="l" defTabSz="91445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194698" indent="-228953" algn="l" defTabSz="91445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515095" indent="-228953" algn="l" defTabSz="91445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2834817" indent="-228953" algn="l" defTabSz="914457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57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1pPr>
      <a:lvl2pPr marL="457228" algn="l" defTabSz="914457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2pPr>
      <a:lvl3pPr marL="914457" algn="l" defTabSz="914457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3pPr>
      <a:lvl4pPr marL="1371686" algn="l" defTabSz="914457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4pPr>
      <a:lvl5pPr marL="1828914" algn="l" defTabSz="914457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5pPr>
      <a:lvl6pPr marL="2286143" algn="l" defTabSz="914457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6pPr>
      <a:lvl7pPr marL="2743372" algn="l" defTabSz="914457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7pPr>
      <a:lvl8pPr marL="3200600" algn="l" defTabSz="914457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8pPr>
      <a:lvl9pPr marL="3657828" algn="l" defTabSz="914457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9B85F3-8776-1F94-6C49-C54735DC24C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66" y="0"/>
            <a:ext cx="12184134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673DEC5-31D5-13FB-DACC-B74ACDF88C8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0" y="12290"/>
            <a:ext cx="1483042" cy="13903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A439F6-B6E7-A5D2-5CCD-3CB588A1F60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0" y="5477480"/>
            <a:ext cx="1483042" cy="1390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B569F6-95C1-9EDC-2F82-7CA2FC88F8E4}"/>
              </a:ext>
            </a:extLst>
          </p:cNvPr>
          <p:cNvSpPr/>
          <p:nvPr userDrawn="1"/>
        </p:nvSpPr>
        <p:spPr>
          <a:xfrm>
            <a:off x="304800" y="304800"/>
            <a:ext cx="11582400" cy="6324600"/>
          </a:xfrm>
          <a:prstGeom prst="rect">
            <a:avLst/>
          </a:prstGeom>
          <a:ln w="76200">
            <a:solidFill>
              <a:srgbClr val="FF0066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6672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2" indent="-343752" algn="l" defTabSz="916672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796" indent="-286460" algn="l" defTabSz="916672" rtl="0" eaLnBrk="1" latinLnBrk="0" hangingPunct="1">
        <a:spcBef>
          <a:spcPct val="20000"/>
        </a:spcBef>
        <a:buFont typeface="Arial" pitchFamily="34" charset="0"/>
        <a:buChar char="–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40" indent="-229168" algn="l" defTabSz="916672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176" indent="-229168" algn="l" defTabSz="916672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12" indent="-229168" algn="l" defTabSz="916672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48" indent="-229168" algn="l" defTabSz="916672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184" indent="-229168" algn="l" defTabSz="916672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20" indent="-229168" algn="l" defTabSz="916672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856" indent="-229168" algn="l" defTabSz="916672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7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36" algn="l" defTabSz="91667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72" algn="l" defTabSz="91667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08" algn="l" defTabSz="91667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44" algn="l" defTabSz="91667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680" algn="l" defTabSz="91667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16" algn="l" defTabSz="91667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352" algn="l" defTabSz="91667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687" algn="l" defTabSz="91667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9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60961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60961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6" indent="-190506" algn="l" defTabSz="609619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24" indent="-152405" algn="l" defTabSz="60961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33" indent="-152405" algn="l" defTabSz="60961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43" indent="-152405" algn="l" defTabSz="60961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52" indent="-152405" algn="l" defTabSz="60961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62" indent="-152405" algn="l" defTabSz="60961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71" indent="-152405" algn="l" defTabSz="60961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81" indent="-152405" algn="l" defTabSz="60961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0" algn="l" defTabSz="6096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9" algn="l" defTabSz="6096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9" algn="l" defTabSz="6096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8" algn="l" defTabSz="6096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48" algn="l" defTabSz="6096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57" algn="l" defTabSz="6096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67" algn="l" defTabSz="6096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76" algn="l" defTabSz="6096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5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1" indent="-228608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8" indent="-228608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algn="l" defTabSz="91442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6" algn="l" defTabSz="91442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C8EA-7194-4619-9588-D81C9427E0FC}" type="datetime1">
              <a:rPr lang="vi-VN" smtClean="0"/>
              <a:t>21/12/2025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692A30-10B4-3763-C686-AF05FEF19C6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0" y="12290"/>
            <a:ext cx="1483042" cy="13903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7275B2-F2C3-D83C-2494-46E98D75B62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0" y="5477480"/>
            <a:ext cx="148304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7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02" r:id="rId13"/>
    <p:sldLayoutId id="2147483703" r:id="rId14"/>
    <p:sldLayoutId id="2147483705" r:id="rId15"/>
    <p:sldLayoutId id="2147483706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C8EA-7194-4619-9588-D81C9427E0FC}" type="datetime1">
              <a:rPr lang="vi-VN" smtClean="0"/>
              <a:t>21/12/2025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F0F44E5C-3AAF-F98C-F2BB-F75D439BB5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4902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gif"/><Relationship Id="rId10" Type="http://schemas.openxmlformats.org/officeDocument/2006/relationships/image" Target="../media/image30.gif"/><Relationship Id="rId4" Type="http://schemas.openxmlformats.org/officeDocument/2006/relationships/image" Target="../media/image25.png"/><Relationship Id="rId9" Type="http://schemas.openxmlformats.org/officeDocument/2006/relationships/image" Target="../media/image70.sv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6.png"/><Relationship Id="rId7" Type="http://schemas.openxmlformats.org/officeDocument/2006/relationships/image" Target="../media/image2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37.png"/><Relationship Id="rId9" Type="http://schemas.openxmlformats.org/officeDocument/2006/relationships/image" Target="../media/image7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27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2501" y="1366499"/>
            <a:ext cx="10248899" cy="37953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8: a</a:t>
            </a:r>
            <a:r>
              <a:rPr lang="vi-VN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ăt ât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hiện:Bùi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166105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5" cy="9237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14">
              <a:buClr>
                <a:srgbClr val="000000"/>
              </a:buClr>
              <a:defRPr/>
            </a:pPr>
            <a:r>
              <a:rPr lang="en-US" sz="1801" b="1" dirty="0">
                <a:solidFill>
                  <a:srgbClr val="0000FF">
                    <a:lumMod val="50000"/>
                  </a:srgbClr>
                </a:solidFill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 defTabSz="457214">
              <a:defRPr/>
            </a:pPr>
            <a:r>
              <a:rPr lang="en-US" sz="1801" b="1">
                <a:solidFill>
                  <a:srgbClr val="D42C6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lang="en-US" sz="1801" b="1" dirty="0" err="1">
                <a:solidFill>
                  <a:srgbClr val="D42C6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lang="en-US" sz="1801" b="1" dirty="0">
                <a:solidFill>
                  <a:srgbClr val="D42C6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1" b="1" dirty="0" err="1">
                <a:solidFill>
                  <a:srgbClr val="D42C6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1801" b="1" dirty="0">
                <a:solidFill>
                  <a:srgbClr val="FFFBF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801" dirty="0">
                <a:solidFill>
                  <a:srgbClr val="FFFBF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lang="en-US" sz="1801" dirty="0">
              <a:solidFill>
                <a:srgbClr val="0000FF">
                  <a:lumMod val="50000"/>
                </a:srgbClr>
              </a:solidFill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algn="ctr" defTabSz="457214">
              <a:buClr>
                <a:srgbClr val="000000"/>
              </a:buClr>
              <a:defRPr/>
            </a:pPr>
            <a:r>
              <a:rPr lang="en-US" sz="1801" b="1" dirty="0">
                <a:solidFill>
                  <a:srgbClr val="0D4370"/>
                </a:solidFill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801" b="1" u="sng" dirty="0">
                <a:solidFill>
                  <a:srgbClr val="0D4370"/>
                </a:solidFill>
                <a:latin typeface="SVN-Newton" panose="02040603050506020204" pitchFamily="18" charset="0"/>
                <a:ea typeface="微软雅黑"/>
                <a:sym typeface="Arial"/>
              </a:rPr>
              <a:t>0382348780</a:t>
            </a:r>
            <a:r>
              <a:rPr lang="en-US" sz="1801" b="1" dirty="0">
                <a:solidFill>
                  <a:srgbClr val="0D4370"/>
                </a:solidFill>
                <a:latin typeface="SVN-Newton" panose="02040603050506020204" pitchFamily="18" charset="0"/>
                <a:ea typeface="微软雅黑"/>
                <a:sym typeface="Arial"/>
              </a:rPr>
              <a:t> - </a:t>
            </a:r>
            <a:r>
              <a:rPr lang="en-US" sz="1801" b="1" u="sng" dirty="0">
                <a:solidFill>
                  <a:srgbClr val="0D4370"/>
                </a:solidFill>
                <a:latin typeface="SVN-Newton" panose="02040603050506020204" pitchFamily="18" charset="0"/>
                <a:ea typeface="微软雅黑"/>
                <a:sym typeface="Arial"/>
              </a:rPr>
              <a:t>0984848929</a:t>
            </a:r>
            <a:endParaRPr lang="en-US" sz="1801" b="1" dirty="0">
              <a:solidFill>
                <a:srgbClr val="0D4370"/>
              </a:solidFill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3" y="9310736"/>
            <a:ext cx="2186247" cy="787401"/>
          </a:xfrm>
          <a:prstGeom prst="rect">
            <a:avLst/>
          </a:prstGeom>
        </p:spPr>
        <p:txBody>
          <a:bodyPr vert="horz" lIns="91440" tIns="45721" rIns="91440" bIns="45721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29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3200">
                <a:solidFill>
                  <a:srgbClr val="6CC8EC"/>
                </a:solidFill>
                <a:latin typeface="#9Slide07 HoneyCream" pitchFamily="2" charset="0"/>
                <a:ea typeface="微软雅黑"/>
                <a:sym typeface="Arial"/>
              </a:rPr>
              <a:t>Măng Non</a:t>
            </a:r>
            <a:endParaRPr lang="en-US" sz="3200" dirty="0">
              <a:solidFill>
                <a:srgbClr val="6CC8EC"/>
              </a:solidFill>
              <a:latin typeface="#9Slide07 HoneyCream" pitchFamily="2" charset="0"/>
              <a:ea typeface="微软雅黑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29">
              <a:defRPr/>
            </a:pPr>
            <a:r>
              <a:rPr lang="en-US" altLang="zh-CN" sz="1801" kern="100" dirty="0" err="1">
                <a:solidFill>
                  <a:srgbClr val="F5909B">
                    <a:lumMod val="60000"/>
                    <a:lumOff val="40000"/>
                  </a:srgbClr>
                </a:solidFill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lang="en-US" altLang="zh-CN" sz="1801" kern="100" dirty="0">
                <a:solidFill>
                  <a:srgbClr val="F5909B">
                    <a:lumMod val="60000"/>
                    <a:lumOff val="40000"/>
                  </a:srgbClr>
                </a:solidFill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1" y="6488668"/>
            <a:ext cx="130992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29">
              <a:defRPr/>
            </a:pPr>
            <a:r>
              <a:rPr lang="en-US" altLang="zh-CN" sz="1801" kern="100" dirty="0" err="1">
                <a:solidFill>
                  <a:srgbClr val="F5909B">
                    <a:lumMod val="60000"/>
                    <a:lumOff val="40000"/>
                  </a:srgbClr>
                </a:solidFill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lang="en-US" altLang="zh-CN" sz="1801" kern="100" dirty="0">
                <a:solidFill>
                  <a:srgbClr val="F5909B">
                    <a:lumMod val="60000"/>
                    <a:lumOff val="40000"/>
                  </a:srgbClr>
                </a:solidFill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1728D2-4C44-0551-F45F-74F8EEF2C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7" y="2387963"/>
            <a:ext cx="10820106" cy="328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3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"/>
            <a:ext cx="12192000" cy="6985001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1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1320800" y="1397000"/>
            <a:ext cx="3459914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DD5CA2D6-7F11-0D81-3C37-BC4237A89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54000" y="4597400"/>
            <a:ext cx="1596044" cy="22606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20E49-AA19-8131-D16B-6AB4822C6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109200" y="4495800"/>
            <a:ext cx="1560177" cy="2209801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98000" y="-228600"/>
            <a:ext cx="2966423" cy="20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4623E-1A63-B3E6-0600-C3912A0C6E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1" y="787400"/>
            <a:ext cx="8543268" cy="2686537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304800" y="0"/>
            <a:ext cx="1631898" cy="1762844"/>
          </a:xfrm>
          <a:prstGeom prst="rect">
            <a:avLst/>
          </a:prstGeom>
        </p:spPr>
      </p:pic>
      <p:pic>
        <p:nvPicPr>
          <p:cNvPr id="14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94F1706-54B0-EDF9-FBE4-CB039AD64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0400" y="279400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7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" y="-202645"/>
            <a:ext cx="12192999" cy="7265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-431800"/>
            <a:ext cx="10058400" cy="7426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8" t="41954" r="1368"/>
          <a:stretch/>
        </p:blipFill>
        <p:spPr>
          <a:xfrm>
            <a:off x="2274003" y="2311400"/>
            <a:ext cx="8058716" cy="45466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1" y="2514602"/>
            <a:ext cx="6593338" cy="634367"/>
          </a:xfrm>
        </p:spPr>
        <p:txBody>
          <a:bodyPr vert="horz" lIns="91440" tIns="45721" rIns="91440" bIns="45721" rtlCol="0"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6601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Luật</a:t>
            </a:r>
            <a:r>
              <a:rPr lang="en-US" sz="6601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6601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chơi</a:t>
            </a:r>
            <a:r>
              <a:rPr lang="en-US" sz="6601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61126" r="51230" b="4914"/>
          <a:stretch/>
        </p:blipFill>
        <p:spPr>
          <a:xfrm>
            <a:off x="3860800" y="2616201"/>
            <a:ext cx="811358" cy="793042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2CD2E0-3512-D2B3-29CE-4144A6AECAF6}"/>
              </a:ext>
            </a:extLst>
          </p:cNvPr>
          <p:cNvGrpSpPr/>
          <p:nvPr/>
        </p:nvGrpSpPr>
        <p:grpSpPr>
          <a:xfrm>
            <a:off x="101601" y="2311400"/>
            <a:ext cx="2895600" cy="4546601"/>
            <a:chOff x="8229600" y="1104900"/>
            <a:chExt cx="5418470" cy="8077200"/>
          </a:xfrm>
        </p:grpSpPr>
        <p:pic>
          <p:nvPicPr>
            <p:cNvPr id="4" name="Picture 3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FDB04832-D5B1-DF75-16B8-51F691347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789AC2-EF0A-19C1-20A8-51117617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2114F3E6-6640-FBAD-DA8F-50DE8B97BA7F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805104-C2CA-2D5F-6876-FB1FD916A240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FAEA8E-5017-CDD3-4613-1BF8A4EF0EF8}"/>
              </a:ext>
            </a:extLst>
          </p:cNvPr>
          <p:cNvSpPr txBox="1"/>
          <p:nvPr/>
        </p:nvSpPr>
        <p:spPr>
          <a:xfrm>
            <a:off x="3048000" y="3937001"/>
            <a:ext cx="680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19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bay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thẻ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chứa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7772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1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19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4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19"/>
              <a:r>
                <a:rPr lang="en-US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bãi</a:t>
              </a:r>
              <a:r>
                <a:rPr lang="en-US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c…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1574800" y="4495801"/>
            <a:ext cx="1428078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79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19"/>
              <a:r>
                <a:rPr lang="en-US" sz="4000" b="1" dirty="0" err="1">
                  <a:solidFill>
                    <a:srgbClr val="002060"/>
                  </a:solidFill>
                  <a:highlight>
                    <a:srgbClr val="FFFF00"/>
                  </a:highligh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át</a:t>
              </a:r>
              <a:endParaRPr lang="en-US" sz="4000" b="1" dirty="0">
                <a:solidFill>
                  <a:srgbClr val="00206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165600" y="4749801"/>
            <a:ext cx="1428078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79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19"/>
              <a:r>
                <a:rPr lang="en-US" sz="4000" b="1" dirty="0" err="1">
                  <a:solidFill>
                    <a:srgbClr val="002060"/>
                  </a:solidFill>
                  <a:highlight>
                    <a:srgbClr val="FFFF00"/>
                  </a:highligh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ất</a:t>
              </a:r>
              <a:endParaRPr lang="en-US" sz="4000" b="1" dirty="0">
                <a:solidFill>
                  <a:srgbClr val="00206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1"/>
            <a:ext cx="1428078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79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19"/>
              <a:r>
                <a:rPr lang="en-US" sz="4000" b="1" dirty="0" err="1">
                  <a:solidFill>
                    <a:srgbClr val="002060"/>
                  </a:solidFill>
                  <a:highlight>
                    <a:srgbClr val="FFFF00"/>
                  </a:highligh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cắt</a:t>
              </a:r>
              <a:endParaRPr lang="en-US" sz="4000" b="1" dirty="0">
                <a:solidFill>
                  <a:srgbClr val="00206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0663 L 0.025 -0.00663 C 0.08073 -0.03302 0.08603 -0.0395 0.14445 -0.05046 C 0.15851 -0.05308 0.17275 -0.052 0.18681 -0.05339 L 0.27327 -0.06404 C 0.29983 -0.07052 0.32657 -0.07531 0.35296 -0.08364 C 0.36502 -0.08734 0.37674 -0.09398 0.38855 -0.10015 C 0.39575 -0.10401 0.40226 -0.11281 0.40973 -0.11373 C 0.45313 -0.11929 0.49671 -0.11774 0.54019 -0.11975 C 0.5428 -0.12206 0.55434 -0.13256 0.55799 -0.13487 C 0.55964 -0.1358 0.56146 -0.13565 0.56311 -0.13626 C 0.56511 -0.13719 0.56702 -0.13827 0.56901 -0.13935 L 0.57162 -0.14228 " pathEditMode="relative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1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19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4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19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b… </a:t>
              </a:r>
              <a:r>
                <a:rPr lang="en-US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lửa</a:t>
              </a:r>
              <a:endPara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3302000" y="4749801"/>
            <a:ext cx="1428078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79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19">
                <a:defRPr/>
              </a:pPr>
              <a:r>
                <a:rPr lang="en-US" sz="4000" b="1" dirty="0" err="1">
                  <a:solidFill>
                    <a:srgbClr val="002060"/>
                  </a:solidFill>
                  <a:highlight>
                    <a:srgbClr val="FFFF00"/>
                  </a:highligh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ật</a:t>
              </a:r>
              <a:endParaRPr lang="en-US" sz="4000" b="1" dirty="0">
                <a:solidFill>
                  <a:srgbClr val="00206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1219200" y="3937001"/>
            <a:ext cx="1428078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79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19">
                <a:defRPr/>
              </a:pPr>
              <a:r>
                <a:rPr lang="en-US" sz="4000" b="1" dirty="0" err="1">
                  <a:solidFill>
                    <a:srgbClr val="002060"/>
                  </a:solidFill>
                  <a:highlight>
                    <a:srgbClr val="FFFF00"/>
                  </a:highligh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ặt</a:t>
              </a:r>
              <a:endParaRPr lang="en-US" sz="4000" b="1" dirty="0">
                <a:solidFill>
                  <a:srgbClr val="00206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1"/>
            <a:ext cx="1428078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79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19">
                <a:defRPr/>
              </a:pPr>
              <a:r>
                <a:rPr lang="en-US" sz="4000" b="1" dirty="0" err="1">
                  <a:solidFill>
                    <a:srgbClr val="002060"/>
                  </a:solidFill>
                  <a:highlight>
                    <a:srgbClr val="FFFF00"/>
                  </a:highligh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ạt</a:t>
              </a:r>
              <a:endParaRPr lang="en-US" sz="4000" b="1" dirty="0">
                <a:solidFill>
                  <a:srgbClr val="00206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5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7 L -2.77778E-7 0.00031 C 0.04323 -0.02963 0.0474 -0.03688 0.0928 -0.04923 C 0.10373 -0.05216 0.11476 -0.05093 0.12569 -0.05247 L 0.19288 -0.06451 C 0.21354 -0.07176 0.23429 -0.07716 0.25486 -0.08657 C 0.26424 -0.09074 0.27335 -0.09815 0.28247 -0.10509 C 0.28811 -0.10941 0.29314 -0.11944 0.29896 -0.12037 C 0.33273 -0.1267 0.36658 -0.125 0.40035 -0.12716 C 0.40234 -0.12978 0.41137 -0.14167 0.41415 -0.14414 C 0.41545 -0.14522 0.41693 -0.14506 0.41814 -0.14583 C 0.41971 -0.14676 0.42118 -0.14799 0.42274 -0.14923 L 0.42483 -0.15247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41" y="-76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1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19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4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19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m… </a:t>
              </a:r>
              <a:r>
                <a:rPr lang="en-US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4622800" y="3784601"/>
            <a:ext cx="1428078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79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19">
                <a:defRPr/>
              </a:pPr>
              <a:r>
                <a:rPr lang="en-US" sz="4000" b="1" dirty="0" err="1">
                  <a:solidFill>
                    <a:srgbClr val="002060"/>
                  </a:solidFill>
                  <a:highlight>
                    <a:srgbClr val="FFFF00"/>
                  </a:highligh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ặt</a:t>
              </a:r>
              <a:endParaRPr lang="en-US" sz="4000" b="1" dirty="0">
                <a:solidFill>
                  <a:srgbClr val="00206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57200" y="3784601"/>
            <a:ext cx="1428078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79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19">
                <a:defRPr/>
              </a:pPr>
              <a:r>
                <a:rPr lang="en-US" sz="4000" b="1" dirty="0" err="1">
                  <a:solidFill>
                    <a:srgbClr val="002060"/>
                  </a:solidFill>
                  <a:highlight>
                    <a:srgbClr val="FFFF00"/>
                  </a:highligh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ất</a:t>
              </a:r>
              <a:endParaRPr lang="en-US" sz="4000" b="1" dirty="0">
                <a:solidFill>
                  <a:srgbClr val="00206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2641600" y="4648201"/>
            <a:ext cx="1428078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19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79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19">
                <a:defRPr/>
              </a:pPr>
              <a:r>
                <a:rPr lang="en-US" sz="4000" b="1" dirty="0" err="1">
                  <a:solidFill>
                    <a:srgbClr val="002060"/>
                  </a:solidFill>
                  <a:highlight>
                    <a:srgbClr val="FFFF00"/>
                  </a:highligh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ạt</a:t>
              </a:r>
              <a:endParaRPr lang="en-US" sz="4000" b="1" dirty="0">
                <a:solidFill>
                  <a:srgbClr val="00206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8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88 C 0.08229 0.09151 0.10131 0.09552 0.12023 0.10139 C 0.15599 0.11281 0.1915 0.13056 0.22752 0.13843 C 0.25261 0.14383 0.27804 0.14043 0.3033 0.14136 C 0.30556 0.14043 0.40044 0.09151 0.4342 0.09398 C 0.44514 0.09491 0.45582 0.1 0.46667 0.10293 C 0.48004 0.11713 0.46172 0.09907 0.49835 0.11173 C 0.50087 0.11265 0.50504 0.11914 0.50504 0.11929 " pathEditMode="relative" rAng="0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44 C 0.56658 0.11759 0.5349 0.11806 0.64914 0.11991 C 0.68021 0.12037 0.71129 0.1216 0.74245 0.12176 L 1.08056 0.12238 C 1.11745 0.12623 1.15599 0.13997 1.19132 0.1338 C 1.25521 0.12299 1.27058 0.11667 1.32839 0.11543 C 1.35356 0.11481 1.37882 0.11543 1.40417 0.11543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015 L -3.61111E-6 0.00031 C 0.03559 -0.00494 0.03898 -0.00617 0.07639 -0.00833 C 0.08542 -0.0088 0.09445 -0.00864 0.10348 -0.0088 L 0.15877 -0.01096 C 0.17578 -0.01219 0.19289 -0.01312 0.20981 -0.01466 C 0.21754 -0.01543 0.22509 -0.01667 0.23256 -0.0179 C 0.23724 -0.01867 0.24132 -0.02037 0.2461 -0.02053 C 0.27396 -0.02161 0.30183 -0.0213 0.3296 -0.02161 C 0.33125 -0.02207 0.33872 -0.02407 0.34098 -0.02454 C 0.3421 -0.02469 0.34332 -0.02469 0.34427 -0.02485 C 0.34558 -0.025 0.34679 -0.02531 0.34809 -0.02546 L 0.34983 -0.02593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91" y="-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2" t="23437" r="30747" b="32291"/>
          <a:stretch/>
        </p:blipFill>
        <p:spPr bwMode="auto">
          <a:xfrm>
            <a:off x="1245616" y="515092"/>
            <a:ext cx="9236119" cy="575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15930" y="195423"/>
            <a:ext cx="2627751" cy="943519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6672"/>
              <a:r>
                <a:rPr lang="en-US" sz="441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6672"/>
              <a:r>
                <a:rPr lang="en-US" sz="4411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8265" y="4454796"/>
            <a:ext cx="11672396" cy="2174512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916672"/>
            <a:r>
              <a:rPr lang="en-US" sz="441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Hè đến, nhà Nam đi nghỉ mát ở Cát Bà. Mẹ và Nam bỏ áo bơi, bàn chải, khăn mặt vào ba lô. Nam rất vui khi đi chơi xa với cả nhà.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7623780" y="5200701"/>
            <a:ext cx="8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151559" y="5200701"/>
            <a:ext cx="8218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909180" y="5296084"/>
            <a:ext cx="97188" cy="4611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98954" y="4265070"/>
            <a:ext cx="521747" cy="379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672"/>
            <a:r>
              <a:rPr lang="en-US" sz="2806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1121673" y="4265070"/>
            <a:ext cx="521747" cy="379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672"/>
            <a:r>
              <a:rPr lang="en-US" sz="2806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908424" y="4644523"/>
            <a:ext cx="117598" cy="5072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846004" y="5938944"/>
            <a:ext cx="142294" cy="5072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9600" y="5615319"/>
            <a:ext cx="521747" cy="379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672"/>
            <a:r>
              <a:rPr lang="en-US" sz="2806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435059" y="5834146"/>
            <a:ext cx="8218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77582" y="6440626"/>
            <a:ext cx="679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E231CC2-8C4C-8B27-8CC2-2EE4A13BD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609600"/>
            <a:ext cx="811950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9606" y="1442887"/>
            <a:ext cx="5314689" cy="1334233"/>
          </a:xfrm>
          <a:prstGeom prst="rect">
            <a:avLst/>
          </a:prstGeom>
          <a:solidFill>
            <a:srgbClr val="006F96"/>
          </a:solidFill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6672"/>
            <a:r>
              <a:rPr lang="en-US" sz="9624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 mát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01557" y="1442887"/>
            <a:ext cx="5314689" cy="1334233"/>
          </a:xfrm>
          <a:prstGeom prst="rect">
            <a:avLst/>
          </a:prstGeom>
          <a:solidFill>
            <a:srgbClr val="006F96"/>
          </a:solidFill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6672"/>
            <a:r>
              <a:rPr lang="en-US" sz="9624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 Bà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19605" y="3505390"/>
            <a:ext cx="5314689" cy="1334233"/>
          </a:xfrm>
          <a:prstGeom prst="rect">
            <a:avLst/>
          </a:prstGeom>
          <a:solidFill>
            <a:srgbClr val="006F96"/>
          </a:solidFill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6672"/>
            <a:r>
              <a:rPr lang="en-US" sz="9624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khăn mặt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77946" y="3505390"/>
            <a:ext cx="5314689" cy="1334233"/>
          </a:xfrm>
          <a:prstGeom prst="rect">
            <a:avLst/>
          </a:prstGeom>
          <a:solidFill>
            <a:srgbClr val="006F96"/>
          </a:solidFill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6672"/>
            <a:r>
              <a:rPr lang="en-US" sz="9624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ê mẩn với vẻ đẹp Cát Bà nhìn từ trên cao - Kênh truyền hình Đài Tiếng nói  Việt Nam - VOV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17" y="78224"/>
            <a:ext cx="9469709" cy="591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88779" y="5815246"/>
            <a:ext cx="3719013" cy="100243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6672"/>
            <a:r>
              <a:rPr lang="en-US" sz="6617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 Bà</a:t>
            </a:r>
          </a:p>
        </p:txBody>
      </p:sp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1335" y="984553"/>
            <a:ext cx="11672396" cy="2174512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916672"/>
            <a:r>
              <a:rPr lang="en-US" sz="5414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1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 đến, nhà Nam đi nghỉ mát ở Cát Bà. Mẹ và Nam bỏ áo bơi, bàn chải, khăn mặt vào ba lô. Nam rất vui khi đi chơi xa với cả nhà.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0301484" y="1290108"/>
            <a:ext cx="15236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57425" y="2053998"/>
            <a:ext cx="6969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441250" y="2071809"/>
            <a:ext cx="2022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38473" y="5478256"/>
            <a:ext cx="11305569" cy="109566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672"/>
            <a:r>
              <a:rPr lang="en-US" sz="441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Nam đi nghỉ mát ở đâu khi hè đến?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9083351" y="2013986"/>
            <a:ext cx="24362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57425" y="2785149"/>
            <a:ext cx="29236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52039" y="5478256"/>
            <a:ext cx="11305569" cy="109566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672"/>
            <a:r>
              <a:rPr lang="en-US" sz="441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và Nam bỏ những gì vào ba lô?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38473" y="5478256"/>
            <a:ext cx="11305569" cy="109566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6672"/>
            <a:r>
              <a:rPr lang="en-US" sz="401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cảm thấy thế nào khi đi chơi xa với cả nhà?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6554334" y="2741499"/>
            <a:ext cx="52708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51334" y="3527214"/>
            <a:ext cx="52708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8265" y="4651225"/>
            <a:ext cx="11672396" cy="2174512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916672"/>
            <a:r>
              <a:rPr lang="en-US" sz="401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1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 đến, nhà Nam đi nghỉ mát ở Cát Bà. Mẹ và Nam bỏ áo bơi, bàn chải, khăn mặt vào ba lô. Nam rất vui khi đi chơi xa với cả nhà.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2964052" y="4010840"/>
            <a:ext cx="5500006" cy="658123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6672"/>
            <a:r>
              <a:rPr lang="en-US" sz="541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trời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-779009" y="4010840"/>
            <a:ext cx="4965284" cy="658123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6672"/>
            <a:r>
              <a:rPr lang="en-US" sz="541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 cát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318224" y="4010840"/>
            <a:ext cx="5500006" cy="658123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6672"/>
            <a:r>
              <a:rPr lang="en-US" sz="541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bật lửa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-301578" y="3108730"/>
            <a:ext cx="2341609" cy="543904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6672"/>
            <a:r>
              <a:rPr lang="en-US" sz="541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bát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85018" y="3108730"/>
            <a:ext cx="2575770" cy="543904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6672"/>
            <a:r>
              <a:rPr lang="en-US" sz="541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lạt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643591" y="3108730"/>
            <a:ext cx="2128735" cy="543904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6672"/>
            <a:r>
              <a:rPr lang="en-US" sz="541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gặt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7776558" y="3108730"/>
            <a:ext cx="2341609" cy="543904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6672"/>
            <a:r>
              <a:rPr lang="en-US" sz="541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9941900" y="3114263"/>
            <a:ext cx="2341609" cy="543904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6672"/>
            <a:r>
              <a:rPr lang="en-US" sz="541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gật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3626065" y="3114263"/>
            <a:ext cx="1935213" cy="543904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6672"/>
            <a:r>
              <a:rPr lang="en-US" sz="541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sắt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387" y="-205024"/>
            <a:ext cx="4888118" cy="370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930" y="195423"/>
            <a:ext cx="2627751" cy="943519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6672"/>
              <a:r>
                <a:rPr lang="en-US" sz="4812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6672"/>
              <a:r>
                <a:rPr lang="en-US" sz="4812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12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24424" y="908165"/>
            <a:ext cx="4743155" cy="658123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6672"/>
            <a:r>
              <a:rPr lang="en-US" sz="601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11" b="1393"/>
          <a:stretch/>
        </p:blipFill>
        <p:spPr>
          <a:xfrm>
            <a:off x="2391136" y="1977610"/>
            <a:ext cx="7409731" cy="42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10031051_ebj1m">
            <a:hlinkClick r:id="" action="ppaction://media"/>
            <a:extLst>
              <a:ext uri="{FF2B5EF4-FFF2-40B4-BE49-F238E27FC236}">
                <a16:creationId xmlns:a16="http://schemas.microsoft.com/office/drawing/2014/main" id="{2485AB91-4C1F-1BC3-8A75-28CD260127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8600"/>
            <a:ext cx="121378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202</Words>
  <Application>Microsoft Office PowerPoint</Application>
  <PresentationFormat>Widescreen</PresentationFormat>
  <Paragraphs>63</Paragraphs>
  <Slides>15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微软雅黑</vt:lpstr>
      <vt:lpstr>#9Slide03 Arima Madurai Black</vt:lpstr>
      <vt:lpstr>#9Slide07 HoneyCream</vt:lpstr>
      <vt:lpstr>Arial</vt:lpstr>
      <vt:lpstr>Arial Rounded MT Bold</vt:lpstr>
      <vt:lpstr>Arial-Rounded</vt:lpstr>
      <vt:lpstr>Calibri</vt:lpstr>
      <vt:lpstr>Calibri Light</vt:lpstr>
      <vt:lpstr>Cambria</vt:lpstr>
      <vt:lpstr>等线</vt:lpstr>
      <vt:lpstr>Euphemia</vt:lpstr>
      <vt:lpstr>SVN-Hole Hearted</vt:lpstr>
      <vt:lpstr>SVN-Newton</vt:lpstr>
      <vt:lpstr>Tahoma</vt:lpstr>
      <vt:lpstr>Times New Roman</vt:lpstr>
      <vt:lpstr>UTM Candombe</vt:lpstr>
      <vt:lpstr>Wingdings</vt:lpstr>
      <vt:lpstr>字魂131号-酷乐潮玩体</vt:lpstr>
      <vt:lpstr>Trẻ em Vui vẻ 16x9</vt:lpstr>
      <vt:lpstr>Office Theme</vt:lpstr>
      <vt:lpstr>1_Office Theme</vt:lpstr>
      <vt:lpstr>Custom Design</vt:lpstr>
      <vt:lpstr>Office 2013 - 2022 Theme</vt:lpstr>
      <vt:lpstr>3_Office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148</cp:revision>
  <dcterms:created xsi:type="dcterms:W3CDTF">2020-07-22T10:07:00Z</dcterms:created>
  <dcterms:modified xsi:type="dcterms:W3CDTF">2025-12-21T14:00:49Z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