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9" r:id="rId3"/>
    <p:sldMasterId id="2147483682" r:id="rId4"/>
    <p:sldMasterId id="2147483695" r:id="rId5"/>
    <p:sldMasterId id="2147483701" r:id="rId6"/>
    <p:sldMasterId id="2147483728" r:id="rId7"/>
    <p:sldMasterId id="2147483743" r:id="rId8"/>
    <p:sldMasterId id="2147483756" r:id="rId9"/>
  </p:sldMasterIdLst>
  <p:notesMasterIdLst>
    <p:notesMasterId r:id="rId24"/>
  </p:notesMasterIdLst>
  <p:sldIdLst>
    <p:sldId id="592" r:id="rId10"/>
    <p:sldId id="263" r:id="rId11"/>
    <p:sldId id="336" r:id="rId12"/>
    <p:sldId id="322" r:id="rId13"/>
    <p:sldId id="334" r:id="rId14"/>
    <p:sldId id="335" r:id="rId15"/>
    <p:sldId id="325" r:id="rId16"/>
    <p:sldId id="327" r:id="rId17"/>
    <p:sldId id="330" r:id="rId18"/>
    <p:sldId id="328" r:id="rId19"/>
    <p:sldId id="329" r:id="rId20"/>
    <p:sldId id="332" r:id="rId21"/>
    <p:sldId id="308" r:id="rId22"/>
    <p:sldId id="277" r:id="rId23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196F"/>
    <a:srgbClr val="FFFF85"/>
    <a:srgbClr val="FDF4BF"/>
    <a:srgbClr val="FBE879"/>
    <a:srgbClr val="FAE14C"/>
    <a:srgbClr val="FCC94A"/>
    <a:srgbClr val="FF19AD"/>
    <a:srgbClr val="FACDA8"/>
    <a:srgbClr val="640021"/>
    <a:srgbClr val="F8C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18" autoAdjust="0"/>
    <p:restoredTop sz="90711" autoAdjust="0"/>
  </p:normalViewPr>
  <p:slideViewPr>
    <p:cSldViewPr>
      <p:cViewPr varScale="1">
        <p:scale>
          <a:sx n="108" d="100"/>
          <a:sy n="108" d="100"/>
        </p:scale>
        <p:origin x="336" y="184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8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61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12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40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2138" y="2131486"/>
            <a:ext cx="10337562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55295" y="6356353"/>
            <a:ext cx="3851249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15984" y="6356353"/>
            <a:ext cx="2837762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76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1122363"/>
            <a:ext cx="10337562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7"/>
            <a:ext cx="9121379" cy="1655763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8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9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741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465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4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7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8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3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3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3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6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9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70365" y="987429"/>
            <a:ext cx="6156930" cy="4873625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3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2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7" y="365126"/>
            <a:ext cx="2622396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8" y="365126"/>
            <a:ext cx="7715166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4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02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7"/>
            <a:ext cx="9121379" cy="1655763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740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24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5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5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5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5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8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7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2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6" y="365126"/>
            <a:ext cx="2622396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365126"/>
            <a:ext cx="771516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8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61" lvl="0" indent="-45604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6123" lvl="1" indent="-422264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2pPr>
            <a:lvl3pPr marL="1824183" lvl="2" indent="-422264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3pPr>
            <a:lvl4pPr marL="2432243" lvl="3" indent="-422264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4pPr>
            <a:lvl5pPr marL="3040304" lvl="4" indent="-422264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5pPr>
            <a:lvl6pPr marL="3648366" lvl="5" indent="-422264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6pPr>
            <a:lvl7pPr marL="4256426" lvl="6" indent="-422264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7pPr>
            <a:lvl8pPr marL="4864487" lvl="7" indent="-422264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8pPr>
            <a:lvl9pPr marL="5472547" lvl="8" indent="-422264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5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3" y="1709740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3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57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45" y="-766118"/>
            <a:ext cx="12468297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0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126" y="296562"/>
            <a:ext cx="9713712" cy="656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0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500" y="731326"/>
            <a:ext cx="12468297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1" y="1"/>
            <a:ext cx="12203299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3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31" y="2840186"/>
            <a:ext cx="12203299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5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5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79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42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97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0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11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39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63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99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19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71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481284" y="311468"/>
            <a:ext cx="276606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985" name="Google Shape;985;p14"/>
          <p:cNvSpPr/>
          <p:nvPr/>
        </p:nvSpPr>
        <p:spPr>
          <a:xfrm>
            <a:off x="585466" y="6035235"/>
            <a:ext cx="276606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986" name="Google Shape;986;p14"/>
          <p:cNvSpPr/>
          <p:nvPr/>
        </p:nvSpPr>
        <p:spPr>
          <a:xfrm>
            <a:off x="717422" y="311468"/>
            <a:ext cx="276606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987" name="Google Shape;987;p14"/>
          <p:cNvSpPr/>
          <p:nvPr/>
        </p:nvSpPr>
        <p:spPr>
          <a:xfrm>
            <a:off x="11404417" y="6035235"/>
            <a:ext cx="276606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</p:spTree>
    <p:extLst>
      <p:ext uri="{BB962C8B-B14F-4D97-AF65-F5344CB8AC3E}">
        <p14:creationId xmlns:p14="http://schemas.microsoft.com/office/powerpoint/2010/main" val="171007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90" y="508006"/>
            <a:ext cx="11602860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3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6184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1" y="2741790"/>
            <a:ext cx="12161839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88" y="0"/>
            <a:ext cx="9057262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85" y="602674"/>
            <a:ext cx="5064191" cy="6543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0DA072D-22E9-4488-AA7A-EE77013D5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03" b="78472"/>
          <a:stretch/>
        </p:blipFill>
        <p:spPr>
          <a:xfrm>
            <a:off x="2249774" y="571501"/>
            <a:ext cx="3458443" cy="14763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87" y="5521148"/>
            <a:ext cx="11487236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45" y="1"/>
            <a:ext cx="2240528" cy="481012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AD15369-2202-4E69-BCE5-B65F1010513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412" y="3952875"/>
            <a:ext cx="1197288" cy="12213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180636" y="1533832"/>
            <a:ext cx="2122889" cy="53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138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6184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45" y="1"/>
            <a:ext cx="2240528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199126" y="4595966"/>
            <a:ext cx="1971958" cy="2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13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6184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45" y="1"/>
            <a:ext cx="2240528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199126" y="4595966"/>
            <a:ext cx="1971958" cy="2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338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276480-5C21-4BC5-8769-599892F0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7FF5BB-7A27-4426-9AE9-673D0C2A8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8A7308-956B-4BE5-9B7C-F2C8B785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7FB14A-4E85-403F-8CDF-E38EEED9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CD2965-0418-441D-A59F-43F2DD8D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0906A-7F65-438D-9E1C-8E3DD67B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34031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7BE97-AB4E-492F-BCC5-061B51B5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4DE01D-997E-437B-AD61-073BB572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9C0278-7D63-459E-A71B-57302A92E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47599AD-005F-4CAF-8F77-A847F1B6C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F63BB80-F8FA-406B-9903-6B9E4A1E6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3F4ACD-0F37-48E1-9EAA-47D18193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8F76EE-0E64-4EE5-978E-1EF51F07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1FA92AF-C5CD-4F0B-B87F-03F3898E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5282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65DC53-6A6A-40BD-974E-A5FFFE64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D37C26-A905-4141-9E75-6CC808F14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D8FEF6C-11FB-4B18-A2EE-4CFDAF3D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1B7E23B-B274-4E27-9F7B-E00DBDE1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77360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96439B-2961-4857-8C90-F6A06A89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4BB6A5-FA7C-4144-9F9C-19F13E7F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BCE803-D337-445F-B4D3-DC88A81A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4975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59C20-F69A-4F67-B9D2-D6F49152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D035C2-DFCC-4EE9-94A2-F60773B0B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FDB44C-937A-4E36-811C-DE150BC89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F6EFE2-2FB3-4512-B77A-7429555B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874391-9EAB-44BF-B609-57B23499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67B7B7-E185-48EC-B974-3FF83FBB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9073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A8DCCA-1FB0-46B8-AF82-009F74F9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991C14D-A86E-48F0-9F50-82073E2DF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ADDFC5-DDAE-491D-8168-373B58E52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CBB702-340B-4C13-9A27-61FB6C3C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B28ED6-5FB8-4301-BF6D-66056011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1D33E8-809C-4216-9930-7E95958F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3471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0B46A7-A15B-406B-9CE7-8B9F9A96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FFC351-ACB0-4D90-A379-0B98B6BBF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44560-894D-421A-BE5C-29D836992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734FEF-903F-41E3-AED6-2ECA8BD3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205CC-DB7C-4796-8334-06EE7718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3165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E09109-9172-4B21-ADD7-32BF0588C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AA9DF4-864C-44E3-A272-5F4BECF14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63348C-798A-4C0E-8A4D-4AE4DB76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3AAB27-DDDD-4632-A195-18966CEB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21BD31-5FCF-4F72-AE25-C295FEF6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7645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5834" y="914400"/>
            <a:ext cx="9774958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5985" b="1" i="0" spc="299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5834" y="3560400"/>
            <a:ext cx="9774958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394" u="none" strike="noStrike" kern="1200" cap="none" spc="200" normalizeH="0" baseline="0">
                <a:uFillTx/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8150212"/>
      </p:ext>
    </p:extLst>
  </p:cSld>
  <p:clrMapOvr>
    <a:masterClrMapping/>
  </p:clrMapOvr>
  <p:transition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1FE0D-C0A6-45A8-8B89-928E3B1AA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1FC60E-8BC2-454D-BFAB-A95A90E7E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B640-690F-449E-8881-7F072703E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C7E39-018C-47B2-9CDF-B4FB842F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3B76E-C896-4724-8D6C-91B43A07B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332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03EF5-C8A5-4D25-A898-C720BA46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C14F8-C34C-4148-9F1F-99FA4359C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6843-AB38-4346-B377-23E3DAD2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E1145-5EE6-421B-9234-92A3513B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4A90B-285C-4A6F-9A4F-84C75D36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067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0435-4DD1-4010-8DAB-0B7932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79A77-1C10-43CE-BC33-1B3194576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FFF34-DECB-4AF6-887D-2B4EDE344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71E8D-0860-46A3-8133-E4C0FEC94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B69-DD25-41D0-BA68-79FF95D0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454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EF411-474D-4F41-8994-574F660B2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95C44-5DCA-4E65-A342-F81916815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0C4A0-EF6C-4056-A75E-152AF3E5B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D33B6-7E98-47B6-837F-9BDFF5C2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12C31-B785-4C37-8248-CF064C2A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7CA2F-FC7B-4207-96C7-FEFBE67D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699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C9BB-1D6E-4385-90B9-A74A83919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03007-ACD1-4179-AA90-11784D06C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E142D-8386-46FA-9646-230CDD164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8C00EC-F2D9-4F33-BB97-F36870768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AB7D4E-8A95-40EF-A87C-70CEE8F756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7834B2-71AE-4786-9785-1FF507EF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151BB9-6F42-4594-ADA2-84699C7D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F0F8B7-AED4-4431-A8FC-61B1BBB9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542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D6E71-3935-488E-ADFD-1FAF05D6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8F116-4D97-4D40-ACC2-14B86657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02657-5759-4477-8A37-CD70B2B4C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A79B2-E026-43CC-80CD-D115C4B7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339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B1360E-7E1C-41D9-ADBA-6A9418F20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23AC4-4D95-475D-9896-03904B80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B165-4808-42E3-952F-C34C8DBE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456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3A625-E5C1-43FD-973A-5008E48A0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3DA0A-A6B3-4DBB-AE20-2354E7A4C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D1079-68C3-424B-AEDB-CFB25ED81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6AC48-FD7D-4617-BCA9-289F55329F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1F464-7CB9-4B04-8954-CDB7B7CCE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F4B4-147A-4EF1-982F-8AE8952D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023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CE3C7-49D0-475B-BCB5-CD9FA54F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611748-A742-4AA0-BFAF-002B99508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99000-A83A-4E5D-BFDA-9104E295D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C3776-2EFB-49FE-AEFF-99FA6A85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40D10-6D8E-43E7-8556-039495764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02389-AB89-4F8A-8A54-89115FD3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706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84C64-7B20-4047-9749-657561C71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54ED8-FAC0-44E7-9E42-6A0DE3AE2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50484-400C-45FD-86E4-542F6D90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DB841-8C61-45BA-8535-B52665B9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04753-BA3F-48B4-B498-78D0EB51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99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F67C54-EB6E-4BE0-AE76-3796824F1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43997-1E45-4C09-9B1D-8F7654FDD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C4E05-1F94-4DAE-991F-4001467A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23BD6-34A6-470B-8A07-C60228D5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D830C-FA1D-4766-ABAC-89899C7D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60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49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6184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1" y="2741790"/>
            <a:ext cx="12161839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88" y="0"/>
            <a:ext cx="9057262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85" y="602674"/>
            <a:ext cx="5064191" cy="6543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0DA072D-22E9-4488-AA7A-EE77013D5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03" b="78472"/>
          <a:stretch/>
        </p:blipFill>
        <p:spPr>
          <a:xfrm>
            <a:off x="2249774" y="571501"/>
            <a:ext cx="3458443" cy="14763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87" y="5521148"/>
            <a:ext cx="11487236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45" y="1"/>
            <a:ext cx="2240528" cy="481012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AD15369-2202-4E69-BCE5-B65F1010513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412" y="3952875"/>
            <a:ext cx="1197288" cy="12213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180636" y="1533832"/>
            <a:ext cx="2122889" cy="53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19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6184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45" y="1"/>
            <a:ext cx="2240528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199126" y="4595966"/>
            <a:ext cx="1971958" cy="2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802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6184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45" y="1"/>
            <a:ext cx="2240528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199126" y="4595966"/>
            <a:ext cx="1971958" cy="2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78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276480-5C21-4BC5-8769-599892F0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7FF5BB-7A27-4426-9AE9-673D0C2A8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8A7308-956B-4BE5-9B7C-F2C8B785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7FB14A-4E85-403F-8CDF-E38EEED9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CD2965-0418-441D-A59F-43F2DD8D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0906A-7F65-438D-9E1C-8E3DD67B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2711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7BE97-AB4E-492F-BCC5-061B51B5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4DE01D-997E-437B-AD61-073BB572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9C0278-7D63-459E-A71B-57302A92E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47599AD-005F-4CAF-8F77-A847F1B6C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F63BB80-F8FA-406B-9903-6B9E4A1E6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3F4ACD-0F37-48E1-9EAA-47D18193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8F76EE-0E64-4EE5-978E-1EF51F07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1FA92AF-C5CD-4F0B-B87F-03F3898E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6967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65DC53-6A6A-40BD-974E-A5FFFE64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D37C26-A905-4141-9E75-6CC808F14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D8FEF6C-11FB-4B18-A2EE-4CFDAF3D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1B7E23B-B274-4E27-9F7B-E00DBDE1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0524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96439B-2961-4857-8C90-F6A06A89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4BB6A5-FA7C-4144-9F9C-19F13E7F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BCE803-D337-445F-B4D3-DC88A81A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5642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59C20-F69A-4F67-B9D2-D6F49152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D035C2-DFCC-4EE9-94A2-F60773B0B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FDB44C-937A-4E36-811C-DE150BC89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F6EFE2-2FB3-4512-B77A-7429555B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874391-9EAB-44BF-B609-57B23499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67B7B7-E185-48EC-B974-3FF83FBB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816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A8DCCA-1FB0-46B8-AF82-009F74F9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991C14D-A86E-48F0-9F50-82073E2DF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ADDFC5-DDAE-491D-8168-373B58E52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CBB702-340B-4C13-9A27-61FB6C3C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B28ED6-5FB8-4301-BF6D-66056011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1D33E8-809C-4216-9930-7E95958F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871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0B46A7-A15B-406B-9CE7-8B9F9A96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FFC351-ACB0-4D90-A379-0B98B6BBF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44560-894D-421A-BE5C-29D836992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734FEF-903F-41E3-AED6-2ECA8BD3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205CC-DB7C-4796-8334-06EE7718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1857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E09109-9172-4B21-ADD7-32BF0588C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AA9DF4-864C-44E3-A272-5F4BECF14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63348C-798A-4C0E-8A4D-4AE4DB76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3AAB27-DDDD-4632-A195-18966CEB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21BD31-5FCF-4F72-AE25-C295FEF6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5586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5834" y="914400"/>
            <a:ext cx="9774958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5985" b="1" i="0" spc="299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5834" y="3560400"/>
            <a:ext cx="9774958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394" u="none" strike="noStrike" kern="1200" cap="none" spc="200" normalizeH="0" baseline="0">
                <a:uFillTx/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94688839"/>
      </p:ext>
    </p:extLst>
  </p:cSld>
  <p:clrMapOvr>
    <a:masterClrMapping/>
  </p:clrMapOvr>
  <p:transition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1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A68DA6-97EF-3BAD-7E9A-8740DD22200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39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C61C31-D9FC-ED95-2F06-08918B20C8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39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6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5" r:id="rId3"/>
    <p:sldLayoutId id="2147483668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6123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46" indent="-456046" algn="l" defTabSz="1216123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098" indent="-380038" algn="l" defTabSz="1216123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53" indent="-304030" algn="l" defTabSz="1216123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13" indent="-304030" algn="l" defTabSz="1216123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273" indent="-304030" algn="l" defTabSz="1216123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334" indent="-304030" algn="l" defTabSz="1216123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396" indent="-304030" algn="l" defTabSz="1216123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457" indent="-304030" algn="l" defTabSz="1216123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517" indent="-304030" algn="l" defTabSz="1216123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6123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61" algn="l" defTabSz="1216123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23" algn="l" defTabSz="1216123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183" algn="l" defTabSz="1216123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243" algn="l" defTabSz="1216123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04" algn="l" defTabSz="1216123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366" algn="l" defTabSz="1216123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426" algn="l" defTabSz="1216123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487" algn="l" defTabSz="1216123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8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2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570C5F-7601-7E34-678E-8AB5202E4D4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39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02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B355B8-4100-A131-A875-5F9367E09EC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39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4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2025/12/21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2A0EB5-4882-FA87-CF1F-CC5BF201724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39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44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27EDD25-9A19-BD1C-07B8-22007B03344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681" y="152400"/>
            <a:ext cx="1542753" cy="15427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4693393-B30F-F9C8-16B1-569DBA5EE7D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719" y="5105400"/>
            <a:ext cx="1542753" cy="15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4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4" r:id="rId2"/>
    <p:sldLayoutId id="2147483715" r:id="rId3"/>
    <p:sldLayoutId id="2147483716" r:id="rId4"/>
    <p:sldLayoutId id="2147483717" r:id="rId5"/>
    <p:sldLayoutId id="2147483718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83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61840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06DBA83-D0B8-4FA8-84CB-7AF02E44DD40}"/>
              </a:ext>
            </a:extLst>
          </p:cNvPr>
          <p:cNvSpPr/>
          <p:nvPr userDrawn="1"/>
        </p:nvSpPr>
        <p:spPr>
          <a:xfrm>
            <a:off x="494075" y="495300"/>
            <a:ext cx="11173689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4E4A023-7E8D-252B-F730-6DB215FDF36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681" y="152400"/>
            <a:ext cx="1542753" cy="15427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1EABE30-EAEC-93A9-B127-F494DCC1C99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719" y="5105400"/>
            <a:ext cx="1542753" cy="15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74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7973386-4786-4CF9-707F-07B895123BD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681" y="152400"/>
            <a:ext cx="1542753" cy="15427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2942B6A-04A0-AAAC-6D75-7C3651DB277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719" y="5105400"/>
            <a:ext cx="1542753" cy="15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9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61840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06DBA83-D0B8-4FA8-84CB-7AF02E44DD40}"/>
              </a:ext>
            </a:extLst>
          </p:cNvPr>
          <p:cNvSpPr/>
          <p:nvPr userDrawn="1"/>
        </p:nvSpPr>
        <p:spPr>
          <a:xfrm>
            <a:off x="494075" y="495300"/>
            <a:ext cx="11173689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3180B49-C4A1-40DB-BBD9-60F045C3185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289" y="5715000"/>
            <a:ext cx="8845837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9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30052" y="20320"/>
            <a:ext cx="12101737" cy="6812296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914861" y="504414"/>
            <a:ext cx="10273871" cy="599963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43235" y="-252737"/>
            <a:ext cx="4585111" cy="45851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895370" y="2741661"/>
            <a:ext cx="4707949" cy="4121207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19499" y="90284"/>
            <a:ext cx="3759287" cy="45851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30709" y="1936888"/>
            <a:ext cx="3744229" cy="48377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78933" y="1594884"/>
            <a:ext cx="3122521" cy="581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588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3833403" y="2597521"/>
            <a:ext cx="4933723" cy="1045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3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1986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50: ÔN TẬP VÀ KỂ CHUYỆN (Tiết 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292272" y="4487166"/>
            <a:ext cx="4181209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588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41CE7F-4875-4057-A812-2DECC6AD0391}"/>
              </a:ext>
            </a:extLst>
          </p:cNvPr>
          <p:cNvSpPr txBox="1"/>
          <p:nvPr/>
        </p:nvSpPr>
        <p:spPr>
          <a:xfrm>
            <a:off x="2499519" y="457200"/>
            <a:ext cx="6258445" cy="829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4788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Thỏ con hiểu ra điều gì</a:t>
            </a:r>
            <a:r>
              <a:rPr lang="vi-VN" sz="4788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lang="en-US" sz="4788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F1ABFD-E3BD-4400-8FA4-11599C3E39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97" t="3927" r="8922" b="3716"/>
          <a:stretch/>
        </p:blipFill>
        <p:spPr>
          <a:xfrm>
            <a:off x="670719" y="1447800"/>
            <a:ext cx="4042090" cy="3962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56F692-B5A3-3A93-DBC1-1A43E8AC2B83}"/>
              </a:ext>
            </a:extLst>
          </p:cNvPr>
          <p:cNvSpPr txBox="1"/>
          <p:nvPr/>
        </p:nvSpPr>
        <p:spPr>
          <a:xfrm>
            <a:off x="5166519" y="1981200"/>
            <a:ext cx="5943600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4800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800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4800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4800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4800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4800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sai</a:t>
            </a:r>
            <a:r>
              <a:rPr lang="en-US" sz="4800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800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800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4800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4800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800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4800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4800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4800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800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800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4800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VN" sz="4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1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96BE23-0F31-4BB4-BD06-7254703D98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52" y="400059"/>
            <a:ext cx="1849287" cy="5397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25CACB-0E74-4F00-82B9-4F8F935C8EE5}"/>
              </a:ext>
            </a:extLst>
          </p:cNvPr>
          <p:cNvSpPr txBox="1"/>
          <p:nvPr/>
        </p:nvSpPr>
        <p:spPr>
          <a:xfrm>
            <a:off x="3194492" y="538186"/>
            <a:ext cx="6620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4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 học đầu tiên của thỏ con.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887325-41AA-4158-9AAC-5F7F28D4AC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92" t="10763" r="52352" b="3685"/>
          <a:stretch/>
        </p:blipFill>
        <p:spPr>
          <a:xfrm>
            <a:off x="3194492" y="1348145"/>
            <a:ext cx="2628013" cy="25493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A23D66-D06F-4116-9FEE-FE4BCEA4FA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438" t="3336" r="1346" b="1291"/>
          <a:stretch/>
        </p:blipFill>
        <p:spPr>
          <a:xfrm>
            <a:off x="6326124" y="1152216"/>
            <a:ext cx="2995105" cy="2843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C9A630-D02F-4CF7-86AA-4DF50D3C61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07" t="4395" r="51887" b="3728"/>
          <a:stretch/>
        </p:blipFill>
        <p:spPr>
          <a:xfrm>
            <a:off x="2876833" y="4090123"/>
            <a:ext cx="2962486" cy="25460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8E3DCB-A5AD-4790-BEE3-CD196FFC84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897" t="3927" r="8922" b="3716"/>
          <a:stretch/>
        </p:blipFill>
        <p:spPr>
          <a:xfrm>
            <a:off x="6326124" y="4079881"/>
            <a:ext cx="2608297" cy="255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8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458;p21">
            <a:extLst>
              <a:ext uri="{FF2B5EF4-FFF2-40B4-BE49-F238E27FC236}">
                <a16:creationId xmlns:a16="http://schemas.microsoft.com/office/drawing/2014/main" id="{E3AAE0D8-A3F4-4FC9-825E-BBF617A12028}"/>
              </a:ext>
            </a:extLst>
          </p:cNvPr>
          <p:cNvGrpSpPr/>
          <p:nvPr/>
        </p:nvGrpSpPr>
        <p:grpSpPr>
          <a:xfrm>
            <a:off x="2057209" y="251252"/>
            <a:ext cx="7887247" cy="1664533"/>
            <a:chOff x="2006019" y="49159"/>
            <a:chExt cx="5930106" cy="1251496"/>
          </a:xfrm>
        </p:grpSpPr>
        <p:sp>
          <p:nvSpPr>
            <p:cNvPr id="68" name="Google Shape;459;p21">
              <a:extLst>
                <a:ext uri="{FF2B5EF4-FFF2-40B4-BE49-F238E27FC236}">
                  <a16:creationId xmlns:a16="http://schemas.microsoft.com/office/drawing/2014/main" id="{689DEF57-5589-4B2A-BFC2-630A3CE57320}"/>
                </a:ext>
              </a:extLst>
            </p:cNvPr>
            <p:cNvSpPr/>
            <p:nvPr/>
          </p:nvSpPr>
          <p:spPr>
            <a:xfrm>
              <a:off x="2294413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1216123">
                <a:buClr>
                  <a:srgbClr val="000000"/>
                </a:buClr>
                <a:defRPr/>
              </a:pPr>
              <a:endParaRPr sz="1862" kern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endParaRPr>
            </a:p>
          </p:txBody>
        </p:sp>
        <p:sp>
          <p:nvSpPr>
            <p:cNvPr id="69" name="Google Shape;460;p21">
              <a:extLst>
                <a:ext uri="{FF2B5EF4-FFF2-40B4-BE49-F238E27FC236}">
                  <a16:creationId xmlns:a16="http://schemas.microsoft.com/office/drawing/2014/main" id="{2BDF9B41-A5FD-4E07-A354-0FBAD41FF700}"/>
                </a:ext>
              </a:extLst>
            </p:cNvPr>
            <p:cNvSpPr/>
            <p:nvPr/>
          </p:nvSpPr>
          <p:spPr>
            <a:xfrm rot="7791998">
              <a:off x="7097580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1216123">
                <a:buClr>
                  <a:srgbClr val="000000"/>
                </a:buClr>
                <a:defRPr/>
              </a:pPr>
              <a:endParaRPr sz="1862" kern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endParaRPr>
            </a:p>
          </p:txBody>
        </p:sp>
        <p:sp>
          <p:nvSpPr>
            <p:cNvPr id="70" name="Google Shape;461;p21">
              <a:extLst>
                <a:ext uri="{FF2B5EF4-FFF2-40B4-BE49-F238E27FC236}">
                  <a16:creationId xmlns:a16="http://schemas.microsoft.com/office/drawing/2014/main" id="{525D0FD0-318C-428B-8C7B-E1EC480DD1EC}"/>
                </a:ext>
              </a:extLst>
            </p:cNvPr>
            <p:cNvSpPr/>
            <p:nvPr/>
          </p:nvSpPr>
          <p:spPr>
            <a:xfrm rot="7791998">
              <a:off x="1962480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1216123">
                <a:buClr>
                  <a:srgbClr val="000000"/>
                </a:buClr>
                <a:defRPr/>
              </a:pPr>
              <a:endParaRPr sz="1862" kern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endParaRPr>
            </a:p>
          </p:txBody>
        </p:sp>
      </p:grpSp>
      <p:sp>
        <p:nvSpPr>
          <p:cNvPr id="71" name="Google Shape;462;p21">
            <a:extLst>
              <a:ext uri="{FF2B5EF4-FFF2-40B4-BE49-F238E27FC236}">
                <a16:creationId xmlns:a16="http://schemas.microsoft.com/office/drawing/2014/main" id="{A500ECDA-B255-4F39-A8BA-BE08191E57F2}"/>
              </a:ext>
            </a:extLst>
          </p:cNvPr>
          <p:cNvSpPr txBox="1">
            <a:spLocks/>
          </p:cNvSpPr>
          <p:nvPr/>
        </p:nvSpPr>
        <p:spPr>
          <a:xfrm>
            <a:off x="3274768" y="631559"/>
            <a:ext cx="5612302" cy="761711"/>
          </a:xfrm>
          <a:prstGeom prst="rect">
            <a:avLst/>
          </a:prstGeom>
        </p:spPr>
        <p:txBody>
          <a:bodyPr spcFirstLastPara="1" wrap="square" lIns="121598" tIns="121598" rIns="121598" bIns="121598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j-cs"/>
              </a:defRPr>
            </a:lvl1pPr>
          </a:lstStyle>
          <a:p>
            <a:pPr defTabSz="912114">
              <a:defRPr/>
            </a:pPr>
            <a:r>
              <a:rPr lang="en-US" sz="4788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Ý </a:t>
            </a:r>
            <a:r>
              <a:rPr lang="en-US" sz="4788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lang="en-US" sz="4788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88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4788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88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</a:t>
            </a:r>
            <a:endParaRPr lang="en-US" sz="4788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42FFFA-BC90-4403-8F51-E9EE32B41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0345" y="2518645"/>
            <a:ext cx="7829183" cy="212365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defTabSz="912114"/>
            <a:r>
              <a:rPr lang="vi-VN" altLang="en-US" sz="6600" b="1" dirty="0">
                <a:solidFill>
                  <a:prstClr val="black"/>
                </a:solidFill>
                <a:latin typeface="+mj-lt"/>
                <a:ea typeface="Arial-Rounded"/>
                <a:cs typeface="Arial"/>
                <a:sym typeface="Arial"/>
              </a:rPr>
              <a:t>Câu chuyện khuyên </a:t>
            </a:r>
            <a:r>
              <a:rPr lang="en-US" altLang="en-US" sz="6600" b="1" dirty="0" err="1">
                <a:solidFill>
                  <a:prstClr val="black"/>
                </a:solidFill>
                <a:latin typeface="+mj-lt"/>
                <a:ea typeface="Arial-Rounded"/>
                <a:cs typeface="Arial"/>
                <a:sym typeface="Arial"/>
              </a:rPr>
              <a:t>chúng</a:t>
            </a:r>
            <a:r>
              <a:rPr lang="en-US" altLang="en-US" sz="6600" b="1" dirty="0">
                <a:solidFill>
                  <a:prstClr val="black"/>
                </a:solidFill>
                <a:latin typeface="+mj-lt"/>
                <a:ea typeface="Arial-Rounded"/>
                <a:cs typeface="Arial"/>
                <a:sym typeface="Arial"/>
              </a:rPr>
              <a:t> ta </a:t>
            </a:r>
            <a:r>
              <a:rPr lang="en-US" altLang="en-US" sz="6600" b="1" dirty="0" err="1">
                <a:solidFill>
                  <a:prstClr val="black"/>
                </a:solidFill>
                <a:latin typeface="+mj-lt"/>
                <a:ea typeface="Arial-Rounded"/>
                <a:cs typeface="Arial"/>
                <a:sym typeface="Arial"/>
              </a:rPr>
              <a:t>điều</a:t>
            </a:r>
            <a:r>
              <a:rPr lang="en-US" altLang="en-US" sz="6600" b="1" dirty="0">
                <a:solidFill>
                  <a:prstClr val="black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altLang="en-US" sz="6600" b="1" dirty="0" err="1">
                <a:solidFill>
                  <a:prstClr val="black"/>
                </a:solidFill>
                <a:latin typeface="+mj-lt"/>
                <a:ea typeface="Arial-Rounded"/>
                <a:cs typeface="Arial"/>
                <a:sym typeface="Arial"/>
              </a:rPr>
              <a:t>gì</a:t>
            </a:r>
            <a:r>
              <a:rPr lang="en-US" altLang="en-US" sz="6600" b="1" dirty="0">
                <a:solidFill>
                  <a:prstClr val="black"/>
                </a:solidFill>
                <a:latin typeface="+mj-lt"/>
                <a:ea typeface="Arial-Rounded"/>
                <a:cs typeface="Arial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7119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11000" r="-12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319" y="1371600"/>
            <a:ext cx="10515600" cy="3886200"/>
          </a:xfrm>
        </p:spPr>
        <p:txBody>
          <a:bodyPr>
            <a:noAutofit/>
          </a:bodyPr>
          <a:lstStyle/>
          <a:p>
            <a:pPr algn="l"/>
            <a:r>
              <a:rPr lang="en-US" sz="6000" u="sng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6000" u="sng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u="sng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6000" u="sng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b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đỡ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b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lỗi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sai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hoặc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phiền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54861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OP-PPT-4-1">
            <a:extLst>
              <a:ext uri="{FF2B5EF4-FFF2-40B4-BE49-F238E27FC236}">
                <a16:creationId xmlns:a16="http://schemas.microsoft.com/office/drawing/2014/main" id="{CA4E5FF0-015A-4589-A5F5-DEFF652AA02A}"/>
              </a:ext>
            </a:extLst>
          </p:cNvPr>
          <p:cNvSpPr/>
          <p:nvPr/>
        </p:nvSpPr>
        <p:spPr>
          <a:xfrm>
            <a:off x="365919" y="1752600"/>
            <a:ext cx="4499219" cy="4393467"/>
          </a:xfrm>
          <a:custGeom>
            <a:avLst/>
            <a:gdLst>
              <a:gd name="connsiteX0" fmla="*/ 4800600 w 4800600"/>
              <a:gd name="connsiteY0" fmla="*/ 2400300 h 4800600"/>
              <a:gd name="connsiteX1" fmla="*/ 2400300 w 4800600"/>
              <a:gd name="connsiteY1" fmla="*/ 4800600 h 4800600"/>
              <a:gd name="connsiteX2" fmla="*/ 0 w 4800600"/>
              <a:gd name="connsiteY2" fmla="*/ 2400300 h 4800600"/>
              <a:gd name="connsiteX3" fmla="*/ 2400300 w 4800600"/>
              <a:gd name="connsiteY3" fmla="*/ 0 h 4800600"/>
              <a:gd name="connsiteX4" fmla="*/ 4800600 w 4800600"/>
              <a:gd name="connsiteY4" fmla="*/ 24003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4800600">
                <a:moveTo>
                  <a:pt x="4800600" y="2400300"/>
                </a:moveTo>
                <a:cubicBezTo>
                  <a:pt x="4800600" y="3725949"/>
                  <a:pt x="3725949" y="4800600"/>
                  <a:pt x="2400300" y="4800600"/>
                </a:cubicBezTo>
                <a:cubicBezTo>
                  <a:pt x="1074651" y="4800600"/>
                  <a:pt x="0" y="3725949"/>
                  <a:pt x="0" y="2400300"/>
                </a:cubicBezTo>
                <a:cubicBezTo>
                  <a:pt x="0" y="1074651"/>
                  <a:pt x="1074651" y="0"/>
                  <a:pt x="2400300" y="0"/>
                </a:cubicBezTo>
                <a:cubicBezTo>
                  <a:pt x="3725949" y="0"/>
                  <a:pt x="4800600" y="1074651"/>
                  <a:pt x="4800600" y="2400300"/>
                </a:cubicBezTo>
                <a:close/>
              </a:path>
            </a:pathLst>
          </a:custGeom>
          <a:solidFill>
            <a:schemeClr val="bg1"/>
          </a:solidFill>
          <a:ln w="2743" cap="flat">
            <a:noFill/>
            <a:prstDash val="solid"/>
            <a:miter/>
          </a:ln>
        </p:spPr>
        <p:txBody>
          <a:bodyPr rtlCol="0" anchor="ctr"/>
          <a:lstStyle/>
          <a:p>
            <a:pPr defTabSz="912114"/>
            <a:endParaRPr lang="zh-CN" altLang="en-US" sz="1795" dirty="0">
              <a:solidFill>
                <a:prstClr val="black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38D73DB-B72A-4F46-9C0D-F6AB402005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9" y="2255181"/>
            <a:ext cx="4602819" cy="4602819"/>
          </a:xfrm>
          <a:prstGeom prst="rect">
            <a:avLst/>
          </a:prstGeom>
        </p:spPr>
      </p:pic>
      <p:sp>
        <p:nvSpPr>
          <p:cNvPr id="4" name="TOP-PPT-1" hidden="1">
            <a:extLst>
              <a:ext uri="{FF2B5EF4-FFF2-40B4-BE49-F238E27FC236}">
                <a16:creationId xmlns:a16="http://schemas.microsoft.com/office/drawing/2014/main" id="{61634176-6E28-4B3C-984F-E4F8C373ADED}"/>
              </a:ext>
            </a:extLst>
          </p:cNvPr>
          <p:cNvSpPr txBox="1"/>
          <p:nvPr/>
        </p:nvSpPr>
        <p:spPr>
          <a:xfrm>
            <a:off x="10496824" y="-839746"/>
            <a:ext cx="1665014" cy="36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/>
            <a:r>
              <a:rPr lang="en-US" altLang="zh-CN" sz="1795" dirty="0">
                <a:noFill/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BY YUSHEN</a:t>
            </a:r>
            <a:endParaRPr lang="zh-CN" altLang="en-US" sz="1795" dirty="0">
              <a:noFill/>
              <a:latin typeface="字魂17号-萌趣果冻体" panose="02000000000000000000" pitchFamily="2" charset="-122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053DD59A-4C67-C438-367C-E07A50AC7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564" y="1905000"/>
            <a:ext cx="10021775" cy="304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7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31AD43-13E0-C415-DC1A-80D4176A1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70" l="0" r="100000">
                        <a14:foregroundMark x1="6203" y1="67972" x2="93300" y2="96313"/>
                        <a14:foregroundMark x1="1737" y1="97696" x2="82878" y2="67972"/>
                        <a14:foregroundMark x1="9181" y1="72811" x2="64268" y2="97465"/>
                        <a14:foregroundMark x1="51613" y1="89862" x2="75186" y2="96083"/>
                        <a14:foregroundMark x1="78164" y1="73502" x2="80645" y2="90783"/>
                        <a14:foregroundMark x1="18859" y1="93548" x2="59553" y2="99770"/>
                        <a14:foregroundMark x1="30769" y1="89401" x2="45658" y2="96774"/>
                        <a14:foregroundMark x1="18859" y1="97005" x2="32258" y2="97465"/>
                        <a14:foregroundMark x1="15633" y1="69816" x2="71712" y2="85023"/>
                        <a14:foregroundMark x1="18610" y1="69816" x2="60298" y2="72811"/>
                        <a14:foregroundMark x1="1489" y1="67972" x2="4467" y2="94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6" y="2747288"/>
            <a:ext cx="3838095" cy="4133333"/>
          </a:xfrm>
          <a:prstGeom prst="rect">
            <a:avLst/>
          </a:prstGeom>
        </p:spPr>
      </p:pic>
      <p:sp>
        <p:nvSpPr>
          <p:cNvPr id="4" name="Google Shape;55;p13">
            <a:extLst>
              <a:ext uri="{FF2B5EF4-FFF2-40B4-BE49-F238E27FC236}">
                <a16:creationId xmlns:a16="http://schemas.microsoft.com/office/drawing/2014/main" id="{B5AAE62D-37C5-8B2D-42F9-59BD29D8C4F4}"/>
              </a:ext>
            </a:extLst>
          </p:cNvPr>
          <p:cNvSpPr txBox="1">
            <a:spLocks/>
          </p:cNvSpPr>
          <p:nvPr/>
        </p:nvSpPr>
        <p:spPr>
          <a:xfrm>
            <a:off x="2194719" y="3276600"/>
            <a:ext cx="8484329" cy="1278606"/>
          </a:xfrm>
          <a:prstGeom prst="rect">
            <a:avLst/>
          </a:prstGeom>
        </p:spPr>
        <p:txBody>
          <a:bodyPr spcFirstLastPara="1" wrap="square" lIns="91199" tIns="91199" rIns="91199" bIns="91199" anchor="ctr" anchorCtr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6123">
              <a:buClr>
                <a:prstClr val="black"/>
              </a:buClr>
              <a:buSzPts val="5200"/>
              <a:buNone/>
            </a:pPr>
            <a:r>
              <a:rPr lang="en-GB" sz="8800" b="1" dirty="0" err="1">
                <a:solidFill>
                  <a:srgbClr val="BD196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</a:t>
            </a:r>
            <a:r>
              <a:rPr lang="en-GB" sz="8800" b="1" dirty="0">
                <a:solidFill>
                  <a:srgbClr val="BD196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800" b="1" dirty="0" err="1">
                <a:solidFill>
                  <a:srgbClr val="BD196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tập</a:t>
            </a:r>
            <a:r>
              <a:rPr lang="en-GB" sz="8800" b="1" dirty="0">
                <a:solidFill>
                  <a:srgbClr val="BD196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800" b="1" dirty="0" err="1">
                <a:solidFill>
                  <a:srgbClr val="BD196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endParaRPr lang="en-GB" sz="8800" b="1" dirty="0">
              <a:solidFill>
                <a:srgbClr val="BD196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indent="0" algn="ctr" defTabSz="1216123">
              <a:buClr>
                <a:prstClr val="black"/>
              </a:buClr>
              <a:buSzPts val="5200"/>
              <a:buNone/>
            </a:pPr>
            <a:r>
              <a:rPr lang="en-GB" sz="8800" b="1" dirty="0">
                <a:solidFill>
                  <a:srgbClr val="BD196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800" b="1" dirty="0" err="1">
                <a:solidFill>
                  <a:srgbClr val="BD196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</a:t>
            </a:r>
            <a:r>
              <a:rPr lang="en-GB" sz="8800" b="1" dirty="0">
                <a:solidFill>
                  <a:srgbClr val="BD196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800" b="1" dirty="0" err="1">
                <a:solidFill>
                  <a:srgbClr val="BD196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</a:t>
            </a:r>
            <a:endParaRPr lang="en-GB" sz="8800" b="1" dirty="0">
              <a:solidFill>
                <a:srgbClr val="BD196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B125DB-E31D-F1CA-6788-2ECC634B70EE}"/>
              </a:ext>
            </a:extLst>
          </p:cNvPr>
          <p:cNvGrpSpPr/>
          <p:nvPr/>
        </p:nvGrpSpPr>
        <p:grpSpPr>
          <a:xfrm>
            <a:off x="5166519" y="990600"/>
            <a:ext cx="2957513" cy="1400177"/>
            <a:chOff x="471487" y="5157787"/>
            <a:chExt cx="3001631" cy="1268910"/>
          </a:xfrm>
        </p:grpSpPr>
        <p:sp>
          <p:nvSpPr>
            <p:cNvPr id="6" name="Cloud 5">
              <a:extLst>
                <a:ext uri="{FF2B5EF4-FFF2-40B4-BE49-F238E27FC236}">
                  <a16:creationId xmlns:a16="http://schemas.microsoft.com/office/drawing/2014/main" id="{F3EFB584-0F43-C4BB-D1AE-A13FDD1B864A}"/>
                </a:ext>
              </a:extLst>
            </p:cNvPr>
            <p:cNvSpPr/>
            <p:nvPr/>
          </p:nvSpPr>
          <p:spPr>
            <a:xfrm>
              <a:off x="471487" y="5157787"/>
              <a:ext cx="3001631" cy="1268910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2D55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DB2D7F9-E8AA-1C0B-652F-31AB13D9CBD3}"/>
                </a:ext>
              </a:extLst>
            </p:cNvPr>
            <p:cNvSpPr txBox="1"/>
            <p:nvPr/>
          </p:nvSpPr>
          <p:spPr>
            <a:xfrm>
              <a:off x="906506" y="5377665"/>
              <a:ext cx="2299517" cy="836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GB" sz="54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156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5181F2-F6A5-D84A-8F9A-F90F937C5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7598" y="131171"/>
            <a:ext cx="1520186" cy="15051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3B51EF-B1F7-F96A-1446-C58FCF9FE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919" y="2133600"/>
            <a:ext cx="5407621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3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F45E77-0720-48A6-BF93-F6BCBD754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0586A4C-9631-45A8-92AE-E28B23E9F3D8}"/>
              </a:ext>
            </a:extLst>
          </p:cNvPr>
          <p:cNvGrpSpPr/>
          <p:nvPr/>
        </p:nvGrpSpPr>
        <p:grpSpPr>
          <a:xfrm>
            <a:off x="1817397" y="1367180"/>
            <a:ext cx="8471007" cy="2912347"/>
            <a:chOff x="1868200" y="2198564"/>
            <a:chExt cx="8492016" cy="2919569"/>
          </a:xfrm>
          <a:pattFill prst="trellis">
            <a:fgClr>
              <a:srgbClr val="BCE6EB"/>
            </a:fgClr>
            <a:bgClr>
              <a:schemeClr val="bg1"/>
            </a:bgClr>
          </a:pattFill>
        </p:grpSpPr>
        <p:sp>
          <p:nvSpPr>
            <p:cNvPr id="8" name="Rectangle: Rounded Corners 1">
              <a:extLst>
                <a:ext uri="{FF2B5EF4-FFF2-40B4-BE49-F238E27FC236}">
                  <a16:creationId xmlns:a16="http://schemas.microsoft.com/office/drawing/2014/main" id="{F3A340AF-2F91-47EF-A0B9-83BBA40BBB80}"/>
                </a:ext>
              </a:extLst>
            </p:cNvPr>
            <p:cNvSpPr/>
            <p:nvPr/>
          </p:nvSpPr>
          <p:spPr>
            <a:xfrm>
              <a:off x="1868200" y="2198564"/>
              <a:ext cx="8492016" cy="2919569"/>
            </a:xfrm>
            <a:prstGeom prst="roundRect">
              <a:avLst/>
            </a:prstGeom>
            <a:solidFill>
              <a:srgbClr val="FDCFDF"/>
            </a:solidFill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057">
                <a:defRPr/>
              </a:pPr>
              <a:endParaRPr lang="en-US" sz="1795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FDC8C3-7387-4FD6-88A6-77B53BAAB3AC}"/>
                </a:ext>
              </a:extLst>
            </p:cNvPr>
            <p:cNvSpPr txBox="1"/>
            <p:nvPr/>
          </p:nvSpPr>
          <p:spPr>
            <a:xfrm>
              <a:off x="3553836" y="2411855"/>
              <a:ext cx="5176705" cy="923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6057">
                <a:defRPr/>
              </a:pPr>
              <a:r>
                <a:rPr lang="en-US" sz="5387" b="1" dirty="0" err="1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Kể</a:t>
              </a:r>
              <a:r>
                <a:rPr lang="en-US" sz="5387" b="1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5387" b="1" dirty="0" err="1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chuyện</a:t>
              </a:r>
              <a:endParaRPr lang="en-US" sz="5387" b="1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3116D8-4AC4-4021-969C-A98CEE8184AB}"/>
                </a:ext>
              </a:extLst>
            </p:cNvPr>
            <p:cNvSpPr txBox="1"/>
            <p:nvPr/>
          </p:nvSpPr>
          <p:spPr>
            <a:xfrm>
              <a:off x="1873099" y="3464243"/>
              <a:ext cx="8377513" cy="913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6152">
                <a:buClr>
                  <a:srgbClr val="000000"/>
                </a:buClr>
              </a:pPr>
              <a:r>
                <a:rPr lang="en-US" sz="532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Bài</a:t>
              </a:r>
              <a:r>
                <a:rPr lang="en-US" sz="532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532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học</a:t>
              </a:r>
              <a:r>
                <a:rPr lang="en-US" sz="532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532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đầu</a:t>
              </a:r>
              <a:r>
                <a:rPr lang="en-US" sz="532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532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tiên</a:t>
              </a:r>
              <a:r>
                <a:rPr lang="en-US" sz="532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532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của</a:t>
              </a:r>
              <a:r>
                <a:rPr lang="en-US" sz="532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532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thỏ</a:t>
              </a:r>
              <a:r>
                <a:rPr lang="en-US" sz="532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con.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318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ài học đầu tiên của Thỏ con  Tiếng Việt 1 tập 1  Kết nối tri thức với cuộc sống_1080p">
            <a:hlinkClick r:id="" action="ppaction://media"/>
            <a:extLst>
              <a:ext uri="{FF2B5EF4-FFF2-40B4-BE49-F238E27FC236}">
                <a16:creationId xmlns:a16="http://schemas.microsoft.com/office/drawing/2014/main" id="{BD619257-F9F6-4FE7-951F-C18B158F885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345" end="264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1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E398020-F17E-4430-A15B-63FB4956E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5" y="110295"/>
            <a:ext cx="2777875" cy="8107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8235DB-407D-428F-A718-B2F2683D98BF}"/>
              </a:ext>
            </a:extLst>
          </p:cNvPr>
          <p:cNvSpPr txBox="1"/>
          <p:nvPr/>
        </p:nvSpPr>
        <p:spPr>
          <a:xfrm>
            <a:off x="3413919" y="457200"/>
            <a:ext cx="5727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 học đầu tiên của thỏ con.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135B04-44FB-458F-8B55-C6581EA90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92" t="10763" r="52352" b="3685"/>
          <a:stretch/>
        </p:blipFill>
        <p:spPr>
          <a:xfrm>
            <a:off x="3194492" y="1348145"/>
            <a:ext cx="2628013" cy="25493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4CB69-03B6-420B-B78F-CA590E21EC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438" t="3336" r="1346" b="1291"/>
          <a:stretch/>
        </p:blipFill>
        <p:spPr>
          <a:xfrm>
            <a:off x="6326124" y="1152216"/>
            <a:ext cx="2995105" cy="28431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2187CC-90FB-4054-9268-41737EBC9A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07" t="4395" r="51887" b="3728"/>
          <a:stretch/>
        </p:blipFill>
        <p:spPr>
          <a:xfrm>
            <a:off x="2876833" y="4090123"/>
            <a:ext cx="2962486" cy="25460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B64EAD-A837-4FEA-A8CD-A5540F9D45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897" t="3927" r="8922" b="3716"/>
          <a:stretch/>
        </p:blipFill>
        <p:spPr>
          <a:xfrm>
            <a:off x="6326124" y="4079881"/>
            <a:ext cx="2608297" cy="255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1544597-C1D5-43C0-931E-44E70883C9D1}"/>
              </a:ext>
            </a:extLst>
          </p:cNvPr>
          <p:cNvSpPr txBox="1"/>
          <p:nvPr/>
        </p:nvSpPr>
        <p:spPr>
          <a:xfrm>
            <a:off x="746919" y="609600"/>
            <a:ext cx="11746791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4256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Trước khi thỏ con đi chơi, thỏ mẹ dặn dò điều gì</a:t>
            </a:r>
            <a:r>
              <a:rPr lang="vi-VN" sz="4256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lang="en-US" sz="4256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65F0FD-891B-47AA-A263-80AA163677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2" t="10763" r="52352" b="3685"/>
          <a:stretch/>
        </p:blipFill>
        <p:spPr>
          <a:xfrm>
            <a:off x="594519" y="1600200"/>
            <a:ext cx="4870253" cy="472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4E06B8-8121-57BB-5170-3ACDCCCF4015}"/>
              </a:ext>
            </a:extLst>
          </p:cNvPr>
          <p:cNvSpPr txBox="1"/>
          <p:nvPr/>
        </p:nvSpPr>
        <p:spPr>
          <a:xfrm>
            <a:off x="5852319" y="1981200"/>
            <a:ext cx="5257800" cy="3170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4000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sai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VN" sz="40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26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6E6B65-025F-457C-9DF6-12C027DF406E}"/>
              </a:ext>
            </a:extLst>
          </p:cNvPr>
          <p:cNvSpPr txBox="1"/>
          <p:nvPr/>
        </p:nvSpPr>
        <p:spPr>
          <a:xfrm>
            <a:off x="2194719" y="457200"/>
            <a:ext cx="7361311" cy="747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4256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Va vào anh sóc, thỏ con nói gì</a:t>
            </a:r>
            <a:r>
              <a:rPr lang="vi-VN" sz="4256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r>
              <a:rPr lang="en-US" sz="4256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1009BB-1352-4A0D-8815-09B5A174AC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38" t="3336" r="1346" b="1291"/>
          <a:stretch/>
        </p:blipFill>
        <p:spPr>
          <a:xfrm>
            <a:off x="670719" y="1600200"/>
            <a:ext cx="5057155" cy="4800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DB34C9-95D3-08A8-5C4F-1DBC71489348}"/>
              </a:ext>
            </a:extLst>
          </p:cNvPr>
          <p:cNvSpPr txBox="1"/>
          <p:nvPr/>
        </p:nvSpPr>
        <p:spPr>
          <a:xfrm>
            <a:off x="5776119" y="2667000"/>
            <a:ext cx="5791200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6000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6000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6000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6000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6000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6000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6000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6000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VN" sz="60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3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A775CA-C00F-4196-9DEA-0FF3E605B25C}"/>
              </a:ext>
            </a:extLst>
          </p:cNvPr>
          <p:cNvSpPr txBox="1"/>
          <p:nvPr/>
        </p:nvSpPr>
        <p:spPr>
          <a:xfrm>
            <a:off x="2575719" y="457200"/>
            <a:ext cx="7609776" cy="747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52">
              <a:buClr>
                <a:srgbClr val="000000"/>
              </a:buClr>
            </a:pPr>
            <a:r>
              <a:rPr lang="en-US" sz="4256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 bác voi cứu, thỏ con nói gì</a:t>
            </a:r>
            <a:r>
              <a:rPr lang="vi-VN" sz="4256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lang="en-US" sz="4256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9863A6-1BC8-4A94-BDD7-954455CC68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7" t="4395" r="51887" b="3728"/>
          <a:stretch/>
        </p:blipFill>
        <p:spPr>
          <a:xfrm>
            <a:off x="518319" y="1600200"/>
            <a:ext cx="5585704" cy="4800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33145B-DB52-D2D1-4C1C-C9D17A837CEE}"/>
              </a:ext>
            </a:extLst>
          </p:cNvPr>
          <p:cNvSpPr txBox="1"/>
          <p:nvPr/>
        </p:nvSpPr>
        <p:spPr>
          <a:xfrm>
            <a:off x="6461919" y="2667000"/>
            <a:ext cx="5105400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4800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800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4800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4800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4800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4800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VN" sz="4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85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2151</TotalTime>
  <Words>224</Words>
  <Application>Microsoft Macintosh PowerPoint</Application>
  <PresentationFormat>Custom</PresentationFormat>
  <Paragraphs>25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等线</vt:lpstr>
      <vt:lpstr>等线 Light</vt:lpstr>
      <vt:lpstr>Arial</vt:lpstr>
      <vt:lpstr>Arial-Rounded</vt:lpstr>
      <vt:lpstr>Calibri</vt:lpstr>
      <vt:lpstr>Calibri Light</vt:lpstr>
      <vt:lpstr>Cambria</vt:lpstr>
      <vt:lpstr>Times New Roman</vt:lpstr>
      <vt:lpstr>字魂17号-萌趣果冻体</vt:lpstr>
      <vt:lpstr>字魂59号-创粗黑</vt:lpstr>
      <vt:lpstr>Office Theme</vt:lpstr>
      <vt:lpstr>1_Office 主题</vt:lpstr>
      <vt:lpstr>2_Office Theme</vt:lpstr>
      <vt:lpstr>1_Office Theme</vt:lpstr>
      <vt:lpstr>Office 主题​​</vt:lpstr>
      <vt:lpstr>3_Office Theme</vt:lpstr>
      <vt:lpstr>1_Office 主题​​</vt:lpstr>
      <vt:lpstr>Custom Design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học:   Nên nói lời cảm ơn khi được người khác giúp đỡ.  Nên nói lời xin lỗi khi làm điều sai hoặc làm phiền người khác.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Microsoft Office User</cp:lastModifiedBy>
  <cp:revision>254</cp:revision>
  <dcterms:created xsi:type="dcterms:W3CDTF">2021-05-08T14:00:55Z</dcterms:created>
  <dcterms:modified xsi:type="dcterms:W3CDTF">2025-12-21T14:07:25Z</dcterms:modified>
</cp:coreProperties>
</file>