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592" r:id="rId3"/>
    <p:sldId id="259" r:id="rId4"/>
    <p:sldId id="260" r:id="rId5"/>
    <p:sldId id="324" r:id="rId6"/>
    <p:sldId id="336" r:id="rId7"/>
    <p:sldId id="370" r:id="rId8"/>
    <p:sldId id="371" r:id="rId9"/>
    <p:sldId id="263" r:id="rId10"/>
    <p:sldId id="282" r:id="rId11"/>
    <p:sldId id="283" r:id="rId12"/>
    <p:sldId id="284" r:id="rId13"/>
    <p:sldId id="264" r:id="rId14"/>
    <p:sldId id="372" r:id="rId15"/>
    <p:sldId id="358" r:id="rId16"/>
    <p:sldId id="383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90203" autoAdjust="0"/>
  </p:normalViewPr>
  <p:slideViewPr>
    <p:cSldViewPr>
      <p:cViewPr varScale="1">
        <p:scale>
          <a:sx n="107" d="100"/>
          <a:sy n="107" d="100"/>
        </p:scale>
        <p:origin x="608" y="16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CE279F3-A7A7-D3F7-F71B-E3FB50E10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681" y="228600"/>
            <a:ext cx="1466552" cy="1466552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5923B32-D9F4-0E52-8A52-F9732CFD97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-28194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F9EE25-A1EE-1CDC-338B-FEE7F77AA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  <a:prstGeom prst="rect">
            <a:avLst/>
          </a:prstGeom>
        </p:spPr>
        <p:txBody>
          <a:bodyPr anchor="b"/>
          <a:lstStyle>
            <a:lvl1pPr algn="ctr"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08EF9D-53CA-BFA5-78B7-7D0EBE9F3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FA4F67-A98A-ACF3-F2DD-15DA5B18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0E3F10-2826-9957-7E6A-2CE92DC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7B99F-EC46-B789-54CE-DE39713E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98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2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699A3-3BC9-3490-322E-6A48C05D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  <a:prstGeom prst="rect">
            <a:avLst/>
          </a:prstGeom>
        </p:spPr>
        <p:txBody>
          <a:bodyPr anchor="b"/>
          <a:lstStyle>
            <a:lvl1pPr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13FC12-2455-7DB3-D653-28D1DEF25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06C4D-C7E5-1E08-2512-B6F7BDEA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4DF0-CCFB-D07B-93D1-79AB4A17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B80C21-CD45-3ACE-0FC6-E66BA721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4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750C0-7C46-8353-1AE1-6CD58DA6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DF9DF0-6513-E879-4D56-887E155CF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D53086-5157-CC5D-23C9-A210755D6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58B4A2-D8D2-8CF5-00F2-A213CAF5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4C9DF1-1968-5B34-9A56-589E3C56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756A-7181-AD62-FE33-C64DF2B0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3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8A5A2A-4FD7-1AA7-9625-92668481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27A0D4-1F11-FDAD-1FF9-CB5DD103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BA9E8E-30EE-04A6-4561-AFDD00326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BFE9D6-43F2-BBC5-B3F9-F7EA7A179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3BAA61-7482-3006-13D2-F84DF7519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F5D608-8BDD-A2DB-8899-ADCDAC6A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A444D90-D902-9291-77BB-83FDD426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DAB795-F41F-CEA8-A0C9-4E4185CF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37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B6883-2750-9E50-AE7B-3608BF3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28F4FD-8B3D-2DF2-415D-7D8B1CAF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E9A68C-350F-0D70-E3AE-E0287E20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40E753-6D45-3879-2B7A-58C71674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372609A-4872-EF1F-D5B0-81ACFD3F7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681" y="228600"/>
            <a:ext cx="1466552" cy="1466552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1B8A519-7408-42C7-A2BC-B1085AF64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-28194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3521E-F69A-2743-3EE5-5090CC08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4B39FA-4953-0C5F-9FCB-CDFC58EE2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  <a:prstGeom prst="rect">
            <a:avLst/>
          </a:prstGeo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84C10E-475A-0D07-9526-2E9FCA9E7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3DB54A-50CB-A701-C1FD-67B96F3E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F6445F-0245-2635-D1D4-BACACD90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3985CD-914E-71CA-A006-C0D33C84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7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0214D-08C1-5F71-64C7-48882C86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8C5825-0F03-FAE2-86BF-970EC702D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3B3394-9A39-90C2-723F-4C7D7562F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546F03-521A-C110-A1B0-205402FE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C8F985-5352-4F97-E42A-364EB38E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393D9A-017E-7200-5AF4-3BA24C9B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4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3F0388-7CF8-E479-9748-F29CD1F3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637F33-AF1A-8161-A565-8E7D8C346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F15DDA-8762-1758-F638-64171543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D90A9A-CB74-6BE4-BE19-3A44E4EA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056206-0172-B0FB-3404-58BF2511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23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3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635670-1A88-42EE-2D19-FBB3F6405E2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28903"/>
            <a:ext cx="12161838" cy="6886903"/>
          </a:xfrm>
          <a:prstGeom prst="rect">
            <a:avLst/>
          </a:prstGeom>
        </p:spPr>
      </p:pic>
      <p:sp>
        <p:nvSpPr>
          <p:cNvPr id="9" name="圆角矩形 10">
            <a:extLst>
              <a:ext uri="{FF2B5EF4-FFF2-40B4-BE49-F238E27FC236}">
                <a16:creationId xmlns:a16="http://schemas.microsoft.com/office/drawing/2014/main" id="{36197A84-486F-887B-4901-D12429CE11B0}"/>
              </a:ext>
            </a:extLst>
          </p:cNvPr>
          <p:cNvSpPr/>
          <p:nvPr userDrawn="1"/>
        </p:nvSpPr>
        <p:spPr>
          <a:xfrm>
            <a:off x="289719" y="304800"/>
            <a:ext cx="11582400" cy="6293987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5C42C42-6A4F-A6F9-A9F7-E4C74735C00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681" y="228600"/>
            <a:ext cx="1466552" cy="1466552"/>
          </a:xfrm>
          <a:prstGeom prst="rect">
            <a:avLst/>
          </a:prstGeom>
        </p:spPr>
      </p:pic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7A43795-ACF0-BBDF-FEA7-5AE83FC0C2F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-28194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13B38E4-1F47-FAB8-87C0-F78A2CC15F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681" y="228600"/>
            <a:ext cx="1466552" cy="146655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4286D47-B381-8A99-DC04-D8E71F8BC0B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9" y="9144000"/>
            <a:ext cx="1466552" cy="1466552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C8539CE-82B1-4CF3-DB56-CEFA70CF60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-28194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1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30052" y="20320"/>
            <a:ext cx="12101737" cy="681229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914861" y="504414"/>
            <a:ext cx="10273871" cy="599963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43235" y="-252737"/>
            <a:ext cx="4585111" cy="45851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895370" y="2741661"/>
            <a:ext cx="4707949" cy="412120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19499" y="90284"/>
            <a:ext cx="3759287" cy="45851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30709" y="1936888"/>
            <a:ext cx="3744229" cy="48377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7C413A-A6CF-CF44-B3C4-7B7AD28D28F2}"/>
              </a:ext>
            </a:extLst>
          </p:cNvPr>
          <p:cNvSpPr txBox="1"/>
          <p:nvPr/>
        </p:nvSpPr>
        <p:spPr>
          <a:xfrm>
            <a:off x="4778933" y="1594884"/>
            <a:ext cx="3122521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VN" sz="1588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ĐA </a:t>
            </a:r>
            <a:r>
              <a:rPr lang="en-VN" sz="15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90A48-2E1E-DF4A-AA7F-86CF84797495}"/>
              </a:ext>
            </a:extLst>
          </p:cNvPr>
          <p:cNvSpPr txBox="1"/>
          <p:nvPr/>
        </p:nvSpPr>
        <p:spPr>
          <a:xfrm>
            <a:off x="4846886" y="2597521"/>
            <a:ext cx="2906757" cy="10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38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>
              <a:lnSpc>
                <a:spcPct val="150000"/>
              </a:lnSpc>
            </a:pPr>
            <a:r>
              <a:rPr lang="en-VN" sz="198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51: et êt it (Tiết 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35A89-0DAB-D046-B74D-113F833E2FAF}"/>
              </a:ext>
            </a:extLst>
          </p:cNvPr>
          <p:cNvSpPr txBox="1"/>
          <p:nvPr/>
        </p:nvSpPr>
        <p:spPr>
          <a:xfrm>
            <a:off x="4292272" y="4487166"/>
            <a:ext cx="4181209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588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NGÔ THỊ THU HIỀN</a:t>
            </a:r>
          </a:p>
        </p:txBody>
      </p:sp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439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bồ kết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31863" y="5439504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pic>
        <p:nvPicPr>
          <p:cNvPr id="5" name="Picture 2" descr="5 Công Dụng Bất Ngờ Của Trái Bồ K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52" y="597448"/>
            <a:ext cx="6045620" cy="437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130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mít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10771" y="5443359"/>
            <a:ext cx="2673177" cy="1859485"/>
            <a:chOff x="1919413" y="5235219"/>
            <a:chExt cx="2209237" cy="1859485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2453139" y="5235219"/>
              <a:ext cx="1595393" cy="895126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9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92"/>
            <a:stretch/>
          </p:blipFill>
          <p:spPr bwMode="auto">
            <a:xfrm>
              <a:off x="1919413" y="5387414"/>
              <a:ext cx="2209237" cy="1707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6" name="Picture 2" descr="Quá trình quả mít chín như thế nào? - Blog chia se kien thuc nong nghie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53" y="609600"/>
            <a:ext cx="5972358" cy="44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4139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bồ kết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198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vẹt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mít</a:t>
            </a:r>
          </a:p>
        </p:txBody>
      </p:sp>
      <p:pic>
        <p:nvPicPr>
          <p:cNvPr id="10" name="Picture 2" descr="Quá trình quả mít chín như thế nào? - Blog chia se kien thuc nong nghie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986" y="1676400"/>
            <a:ext cx="3418666" cy="2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5 Công Dụng Bất Ngờ Của Trái Bồ K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99" y="1657350"/>
            <a:ext cx="3541640" cy="2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carlet Macaw (Ara macao). | Aves exóticas, Loros, Pinturas flora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02" y="1676400"/>
            <a:ext cx="2041034" cy="25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1908063" y="31242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két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929536" y="3145709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sét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898004" y="31419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vẹt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908063" y="40386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dệt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929536" y="4060109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nết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898004" y="40563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1908063" y="487513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lít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929536" y="488429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mít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898004" y="488053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90" y="19050"/>
            <a:ext cx="4839494" cy="350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337719" y="583955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bồ kết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396081" y="583955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vẹt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223919" y="583955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mít</a:t>
            </a:r>
          </a:p>
        </p:txBody>
      </p:sp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9" y="-1102886"/>
            <a:ext cx="8266849" cy="7681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5" y="8484"/>
            <a:ext cx="8003182" cy="19399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3770" y="3059834"/>
            <a:ext cx="6884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54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54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54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54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54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54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chứa</a:t>
            </a:r>
            <a:r>
              <a:rPr lang="en-US" sz="54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54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54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54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9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3107513" y="396501"/>
            <a:ext cx="8125366" cy="4042616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defRPr/>
            </a:pPr>
            <a:endParaRPr lang="zh-CN" altLang="en-US" sz="1795">
              <a:solidFill>
                <a:prstClr val="white"/>
              </a:solidFill>
              <a:latin typeface="Arial" panose="020B0604020202020204"/>
              <a:ea typeface="思源黑体 CN Bold" panose="020B08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969" y="8483"/>
            <a:ext cx="9158658" cy="4694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7BE3A-8D29-FDC1-0C44-2A1165241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9" y="1576964"/>
            <a:ext cx="3755172" cy="52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39"/>
          <a:stretch/>
        </p:blipFill>
        <p:spPr>
          <a:xfrm>
            <a:off x="47985" y="-252945"/>
            <a:ext cx="12153338" cy="53216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  </a:t>
            </a:r>
            <a:r>
              <a:rPr lang="en-US" sz="8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  <a:r>
              <a:rPr lang="en-US" sz="8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3212" y="5351880"/>
            <a:ext cx="11700907" cy="1502840"/>
            <a:chOff x="933212" y="5351880"/>
            <a:chExt cx="11700907" cy="1502840"/>
          </a:xfrm>
        </p:grpSpPr>
        <p:grpSp>
          <p:nvGrpSpPr>
            <p:cNvPr id="29" name="Group 28"/>
            <p:cNvGrpSpPr/>
            <p:nvPr/>
          </p:nvGrpSpPr>
          <p:grpSpPr>
            <a:xfrm>
              <a:off x="933212" y="5352812"/>
              <a:ext cx="11700907" cy="1501908"/>
              <a:chOff x="695008" y="5406151"/>
              <a:chExt cx="10717370" cy="1501908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695008" y="5406302"/>
                <a:ext cx="10717370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5000" b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Đôi vẹt ríu rít mãi không hết chuyện.</a:t>
                </a:r>
              </a:p>
            </p:txBody>
          </p:sp>
          <p:sp>
            <p:nvSpPr>
              <p:cNvPr id="35" name="Title 1"/>
              <p:cNvSpPr txBox="1">
                <a:spLocks/>
              </p:cNvSpPr>
              <p:nvPr/>
            </p:nvSpPr>
            <p:spPr>
              <a:xfrm>
                <a:off x="1277097" y="5406151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et</a:t>
                </a:r>
              </a:p>
            </p:txBody>
          </p: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6217513" y="5406971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êt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43144" y="5351880"/>
              <a:ext cx="2000250" cy="1501088"/>
              <a:chOff x="3043144" y="5351880"/>
              <a:chExt cx="2000250" cy="1501088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39" b="1"/>
              <a:stretch/>
            </p:blipFill>
            <p:spPr bwMode="auto">
              <a:xfrm>
                <a:off x="3043144" y="5965290"/>
                <a:ext cx="2000250" cy="883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3698539" y="5351880"/>
                <a:ext cx="1001009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336555"/>
            <a:ext cx="4295089" cy="130224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736671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009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75466" y="470679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4185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7995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8514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5934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8564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9285" y="352425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5835" y="352425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93164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6039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03342" y="352425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két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sét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vẹt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64414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4363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48007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pic>
        <p:nvPicPr>
          <p:cNvPr id="1026" name="Picture 2" descr="Két sắt Việt tiệp K268 điện tử - Két sắt Mạnh Cườ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19" y="749300"/>
            <a:ext cx="3377399" cy="425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ảng Trị: Sét đánh khiến 2 phụ nữ thương vong - Báo Người lao độ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28" y="749300"/>
            <a:ext cx="7344599" cy="41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Vẹt Châu M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21" y="496853"/>
            <a:ext cx="7755897" cy="43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dệt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22470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27905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75437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Pa Xa Lào rộn ràng tiếng thoi dệt thổ cẩm | Báo Dân tộc và Phát triể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28" y="609600"/>
            <a:ext cx="6066883" cy="42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ưởng dệt 52 người làm say lòng những ông lớn thời trang như Louis Vuitton,  Monc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59" y="1143000"/>
            <a:ext cx="6336405" cy="364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op 99 Hình Ảnh Ngày Tết Nguyên Đán 2021 Ý Nghĩa Nhất - Hình Ảnh Đẹp HD | Hình  ảnh, Lì xì, Ông b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21" y="462313"/>
            <a:ext cx="5216391" cy="42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3497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vịt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52743" y="5175101"/>
            <a:ext cx="1790683" cy="1406323"/>
            <a:chOff x="2252743" y="5173439"/>
            <a:chExt cx="1790683" cy="1406323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2448033" y="5173439"/>
              <a:ext cx="1595393" cy="895126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92"/>
            <a:stretch/>
          </p:blipFill>
          <p:spPr bwMode="auto">
            <a:xfrm>
              <a:off x="2252743" y="5420660"/>
              <a:ext cx="1597025" cy="1159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429919" y="5189615"/>
            <a:ext cx="1790683" cy="1406323"/>
            <a:chOff x="2252743" y="5173439"/>
            <a:chExt cx="1790683" cy="1406323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2448033" y="5173439"/>
              <a:ext cx="1595393" cy="895126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92"/>
            <a:stretch/>
          </p:blipFill>
          <p:spPr bwMode="auto">
            <a:xfrm>
              <a:off x="2252743" y="5420660"/>
              <a:ext cx="1597025" cy="1159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8340147" y="5175101"/>
            <a:ext cx="1790683" cy="1406323"/>
            <a:chOff x="2252743" y="5173439"/>
            <a:chExt cx="1790683" cy="1406323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2448033" y="5173439"/>
              <a:ext cx="1595393" cy="895126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92"/>
            <a:stretch/>
          </p:blipFill>
          <p:spPr bwMode="auto">
            <a:xfrm>
              <a:off x="2252743" y="5420660"/>
              <a:ext cx="1597025" cy="1159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4" descr="Giải Toán lớp 2 bài Lít - Bài tập h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52" y="1512600"/>
            <a:ext cx="6617799" cy="277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Ăn mít ngừa ung thư, tăng cường sức khỏe tuyến giáp ~ Ẩm Thực Thông Th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52" y="312738"/>
            <a:ext cx="5865397" cy="43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ịt siêu thị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10" y="160337"/>
            <a:ext cx="4673837" cy="46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093523" y="1600200"/>
            <a:ext cx="1930425" cy="954858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051891" y="1600200"/>
            <a:ext cx="1930425" cy="954858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093523" y="2612574"/>
            <a:ext cx="3904626" cy="107623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736671" y="2286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200952" y="2286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242719" y="2971800"/>
            <a:ext cx="1834580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8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641853" y="2286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it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908063" y="40624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két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929536" y="408399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sét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898004" y="40802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vẹt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908063" y="4976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dệt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929536" y="499839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nết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898004" y="4994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1908063" y="581342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lít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929536" y="582257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mít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898004" y="58188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vịt</a:t>
            </a: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vẹt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98635" y="51277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Scarlet Macaw (Ara macao). | Aves exóticas, Loros, Pinturas flor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858" y="283709"/>
            <a:ext cx="3662711" cy="45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3571</TotalTime>
  <Words>169</Words>
  <Application>Microsoft Macintosh PowerPoint</Application>
  <PresentationFormat>Custom</PresentationFormat>
  <Paragraphs>104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微软雅黑</vt:lpstr>
      <vt:lpstr>.VnCooper</vt:lpstr>
      <vt:lpstr>Arial</vt:lpstr>
      <vt:lpstr>Arial Rounded MT Bold</vt:lpstr>
      <vt:lpstr>Arial-Rounded</vt:lpstr>
      <vt:lpstr>Arrus-Black</vt:lpstr>
      <vt:lpstr>Calibri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Office User</cp:lastModifiedBy>
  <cp:revision>468</cp:revision>
  <dcterms:created xsi:type="dcterms:W3CDTF">2021-05-08T14:00:55Z</dcterms:created>
  <dcterms:modified xsi:type="dcterms:W3CDTF">2025-12-21T14:09:20Z</dcterms:modified>
</cp:coreProperties>
</file>