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5"/>
  </p:notesMasterIdLst>
  <p:sldIdLst>
    <p:sldId id="316" r:id="rId5"/>
    <p:sldId id="311" r:id="rId6"/>
    <p:sldId id="314" r:id="rId7"/>
    <p:sldId id="313" r:id="rId8"/>
    <p:sldId id="256" r:id="rId9"/>
    <p:sldId id="302" r:id="rId10"/>
    <p:sldId id="264" r:id="rId11"/>
    <p:sldId id="312" r:id="rId12"/>
    <p:sldId id="258" r:id="rId13"/>
    <p:sldId id="299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30" y="10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19/12/2025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12/19/2025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19/12/2025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19/12/2025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12/19/2025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280213" y="1480856"/>
            <a:ext cx="332011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86289" y="-245841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149399" y="126579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8336996">
            <a:off x="5303925" y="-29632"/>
            <a:ext cx="583811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rot="3778801">
            <a:off x="10217595" y="4991940"/>
            <a:ext cx="580177" cy="9790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6668499">
            <a:off x="6727916" y="4917784"/>
            <a:ext cx="892234" cy="11046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-3835491">
            <a:off x="6603355" y="5197888"/>
            <a:ext cx="467040" cy="70547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-6648350">
            <a:off x="10679914" y="713330"/>
            <a:ext cx="922830" cy="12628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rot="-2488733">
            <a:off x="7956303" y="32497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71478" y="5711659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095500" y="1883133"/>
            <a:ext cx="5797125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-9528265">
            <a:off x="10593025" y="3644047"/>
            <a:ext cx="524616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091906" y="465468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200015" y="212719"/>
            <a:ext cx="1214069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3741321">
            <a:off x="7275423" y="-216238"/>
            <a:ext cx="547361" cy="9339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334942" y="1820666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13914" y="2734913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10592599">
            <a:off x="3864671" y="5939931"/>
            <a:ext cx="13630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-7924870">
            <a:off x="530108" y="3939758"/>
            <a:ext cx="841224" cy="10414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-1232320">
            <a:off x="1135121" y="3882976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969070">
            <a:off x="1323278" y="5671032"/>
            <a:ext cx="825137" cy="13927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1319022">
            <a:off x="-144085" y="185769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776092" y="-28319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-10076712">
            <a:off x="10345022" y="3267535"/>
            <a:ext cx="1162914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-9290225">
            <a:off x="6959108" y="320277"/>
            <a:ext cx="117990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831654">
            <a:off x="3571466" y="5545544"/>
            <a:ext cx="1488144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-1232584">
            <a:off x="1195243" y="4103423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-2062504">
            <a:off x="624233" y="3776934"/>
            <a:ext cx="43591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17923" y="536424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-7406387">
            <a:off x="1332584" y="5744251"/>
            <a:ext cx="609879" cy="1562540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8076606" y="5878320"/>
            <a:ext cx="1192133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0363803" y="4655841"/>
            <a:ext cx="405505" cy="1189464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215307" y="-159103"/>
            <a:ext cx="735936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0530346" y="329984"/>
            <a:ext cx="742845" cy="194358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000598" y="29095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509409" y="5083737"/>
            <a:ext cx="1036432" cy="100562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9384662" y="1689577"/>
            <a:ext cx="426696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 rot="788424">
            <a:off x="9501207" y="1691157"/>
            <a:ext cx="278663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 rot="-3998065">
            <a:off x="9251448" y="1369943"/>
            <a:ext cx="267634" cy="4812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 rot="575490">
            <a:off x="10586351" y="5165876"/>
            <a:ext cx="43234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90123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4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727916" y="4917784"/>
            <a:ext cx="892234" cy="11046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603355" y="5197888"/>
            <a:ext cx="467040" cy="70547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0679914" y="713330"/>
            <a:ext cx="922830" cy="12628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5" y="3644047"/>
            <a:ext cx="524616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8632571" y="3979115"/>
            <a:ext cx="547355" cy="93394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4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0530346" y="329984"/>
            <a:ext cx="742845" cy="194358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509409" y="5083737"/>
            <a:ext cx="1036432" cy="100562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6" y="5615026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047391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076687" y="-293176"/>
            <a:ext cx="841224" cy="10414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0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1" y="-456001"/>
            <a:ext cx="43591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085136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0729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360611" y="784518"/>
            <a:ext cx="712060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609594" y="1663200"/>
            <a:ext cx="621075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491750" y="432233"/>
            <a:ext cx="24465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solidFill>
                  <a:srgbClr val="65677F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“</a:t>
            </a: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 rot="-6974255">
            <a:off x="10192476" y="4918644"/>
            <a:ext cx="213588" cy="4683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224818" y="-181614"/>
            <a:ext cx="976266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355975" y="117854"/>
            <a:ext cx="42180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88;p4"/>
          <p:cNvSpPr/>
          <p:nvPr/>
        </p:nvSpPr>
        <p:spPr>
          <a:xfrm rot="4358823">
            <a:off x="4973318" y="6455636"/>
            <a:ext cx="375550" cy="63389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89;p4"/>
          <p:cNvSpPr/>
          <p:nvPr/>
        </p:nvSpPr>
        <p:spPr>
          <a:xfrm rot="1151692">
            <a:off x="10543090" y="5635826"/>
            <a:ext cx="447338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 rot="-10153158">
            <a:off x="5911674" y="5932337"/>
            <a:ext cx="896835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943073">
            <a:off x="6016900" y="5787890"/>
            <a:ext cx="469380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4"/>
          <p:cNvSpPr/>
          <p:nvPr/>
        </p:nvSpPr>
        <p:spPr>
          <a:xfrm rot="-6648331">
            <a:off x="10797694" y="1480903"/>
            <a:ext cx="742053" cy="10154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4"/>
          <p:cNvSpPr/>
          <p:nvPr/>
        </p:nvSpPr>
        <p:spPr>
          <a:xfrm rot="2711984">
            <a:off x="6205775" y="-244834"/>
            <a:ext cx="799096" cy="9892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487606" y="6055587"/>
            <a:ext cx="976266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95;p4"/>
          <p:cNvSpPr/>
          <p:nvPr/>
        </p:nvSpPr>
        <p:spPr>
          <a:xfrm rot="-5990705">
            <a:off x="10422659" y="3374143"/>
            <a:ext cx="663539" cy="100212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96;p4"/>
          <p:cNvSpPr/>
          <p:nvPr/>
        </p:nvSpPr>
        <p:spPr>
          <a:xfrm rot="-4782675">
            <a:off x="10366021" y="3484858"/>
            <a:ext cx="337456" cy="56959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324706" y="334760"/>
            <a:ext cx="469473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8817765" y="421853"/>
            <a:ext cx="976245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99;p4"/>
          <p:cNvSpPr/>
          <p:nvPr/>
        </p:nvSpPr>
        <p:spPr>
          <a:xfrm rot="3741390">
            <a:off x="8878389" y="76922"/>
            <a:ext cx="440145" cy="75101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-217761" y="1313940"/>
            <a:ext cx="1137505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84404" y="2049098"/>
            <a:ext cx="42180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2414754" y="6229300"/>
            <a:ext cx="109605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244241" y="3552942"/>
            <a:ext cx="676415" cy="8375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730697" y="3507317"/>
            <a:ext cx="343131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5;p4"/>
          <p:cNvSpPr/>
          <p:nvPr/>
        </p:nvSpPr>
        <p:spPr>
          <a:xfrm rot="5968943">
            <a:off x="557901" y="5190000"/>
            <a:ext cx="663471" cy="111989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64298" y="1343718"/>
            <a:ext cx="751524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3055796" y="-211654"/>
            <a:ext cx="1022146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316257" y="3333009"/>
            <a:ext cx="748134" cy="933735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8624079" y="508351"/>
            <a:ext cx="948764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831478">
            <a:off x="2179059" y="5912183"/>
            <a:ext cx="119659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779042" y="3684578"/>
            <a:ext cx="269004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319877" y="3422064"/>
            <a:ext cx="350529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184808" y="391816"/>
            <a:ext cx="559184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565328" y="5248922"/>
            <a:ext cx="490399" cy="125642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330910" y="6189601"/>
            <a:ext cx="958581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0563423" y="5280393"/>
            <a:ext cx="40754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4931285" y="6324591"/>
            <a:ext cx="473413" cy="925970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0677408" y="1172675"/>
            <a:ext cx="597297" cy="156276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401810" y="-424277"/>
            <a:ext cx="701626" cy="1275879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5731721" y="5857453"/>
            <a:ext cx="104175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282644" y="4749641"/>
            <a:ext cx="274487" cy="46835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269692" y="4802088"/>
            <a:ext cx="179267" cy="3223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102156" y="5069921"/>
            <a:ext cx="269018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7954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57247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457200"/>
            <a:fld id="{00000000-1234-1234-1234-123412341234}" type="slidenum">
              <a:rPr lang="en-GB" smtClean="0"/>
              <a:pPr defTabSz="45720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982027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02883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6"/>
          <p:cNvSpPr/>
          <p:nvPr/>
        </p:nvSpPr>
        <p:spPr>
          <a:xfrm rot="-548659">
            <a:off x="107821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106352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Google Shape;156;p6"/>
          <p:cNvSpPr/>
          <p:nvPr/>
        </p:nvSpPr>
        <p:spPr>
          <a:xfrm rot="5503490">
            <a:off x="1001900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289955" y="35748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Google Shape;158;p6"/>
          <p:cNvSpPr/>
          <p:nvPr/>
        </p:nvSpPr>
        <p:spPr>
          <a:xfrm rot="-830047">
            <a:off x="9826361" y="3141736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954214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Google Shape;160;p6"/>
          <p:cNvSpPr/>
          <p:nvPr/>
        </p:nvSpPr>
        <p:spPr>
          <a:xfrm rot="8224608">
            <a:off x="103955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571500" y="884233"/>
            <a:ext cx="449962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449962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667006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Google Shape;168;p7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7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Google Shape;178;p7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7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7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7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8007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571500" y="1906733"/>
            <a:ext cx="3959625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769504" y="1906733"/>
            <a:ext cx="3959625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25902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8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8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8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8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8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8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8603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571500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234846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5898193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545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19" name="Google Shape;219;p9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9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1" name="Google Shape;231;p9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Google Shape;233;p9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Google Shape;235;p9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Google Shape;237;p9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Google Shape;239;p9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14126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571500" y="5367079"/>
            <a:ext cx="10287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4298" y="1343718"/>
            <a:ext cx="751524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028391" y="-471754"/>
            <a:ext cx="1022146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316257" y="3333009"/>
            <a:ext cx="748134" cy="933735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8904359" y="63193"/>
            <a:ext cx="948764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2298730" y="5768930"/>
            <a:ext cx="957223" cy="1432346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779042" y="3684578"/>
            <a:ext cx="269004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19877" y="3422064"/>
            <a:ext cx="350529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736652" y="254582"/>
            <a:ext cx="559184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65328" y="5248922"/>
            <a:ext cx="490399" cy="125642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8330910" y="6189601"/>
            <a:ext cx="958581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0563423" y="5280393"/>
            <a:ext cx="40754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4931285" y="6324591"/>
            <a:ext cx="473413" cy="925970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0677408" y="1172675"/>
            <a:ext cx="597297" cy="156276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306560" y="-424277"/>
            <a:ext cx="701626" cy="1275879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017471" y="6060653"/>
            <a:ext cx="104175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269692" y="4802088"/>
            <a:ext cx="179267" cy="3223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102156" y="5069921"/>
            <a:ext cx="269018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88590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6567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6567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/>
            <a:fld id="{9A0DB2DC-4C9A-4742-B13C-FB6460FD3503}" type="slidenum">
              <a:rPr lang="en-US" altLang="en-US" noProof="1" smtClean="0">
                <a:solidFill>
                  <a:srgbClr val="65677F"/>
                </a:solidFill>
                <a:latin typeface="Arial" panose="020B0604020202020204" pitchFamily="34" charset="0"/>
                <a:ea typeface="+mn-ea"/>
                <a:cs typeface="+mn-cs"/>
              </a:rPr>
              <a:pPr defTabSz="457200" fontAlgn="base"/>
              <a:t>‹#›</a:t>
            </a:fld>
            <a:endParaRPr lang="en-US" altLang="en-US" noProof="1">
              <a:solidFill>
                <a:srgbClr val="65677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19/12/2025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4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658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" y="1366499"/>
            <a:ext cx="10248899" cy="379539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8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37601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472625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38200" y="3810000"/>
            <a:ext cx="298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3810000"/>
            <a:ext cx="298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38100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81000"/>
            <a:ext cx="3975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1500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10744200" cy="4267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reo,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461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53:</a:t>
            </a:r>
            <a:r>
              <a:rPr lang="en-US" sz="5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66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ap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ăp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âp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ạp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xe đưa Hà đến lớp. Kh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phố t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42888"/>
            <a:ext cx="1085532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426" y="339070"/>
            <a:ext cx="9462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ap        ăp           âp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870152" y="232453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368704" y="261949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2653" y="3569641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67200" y="1447066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3600" y="1447066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ap</a:t>
            </a:r>
            <a:endParaRPr lang="en-US" sz="54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43400" y="2437666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ạp</a:t>
            </a:r>
            <a:endParaRPr lang="en-US" sz="54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2653" y="4572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ắp    cặp     gặp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0362" y="557435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    mập    nấp       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914400" y="3810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420328" y="3810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692512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3179" y="3692509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0328" y="3692509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18529"/>
            <a:ext cx="28606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88" y="1399479"/>
            <a:ext cx="17446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Text Placeholder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2138" y="1609029"/>
            <a:ext cx="2809875" cy="13620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61632"/>
            <a:ext cx="9462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ap        ăp           âp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870152" y="232453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368704" y="261949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2627" y="296893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ạp     sáp     tháp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87174" y="846364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63574" y="846364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ap</a:t>
            </a:r>
            <a:endParaRPr lang="en-US" sz="54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374" y="1836964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ạp</a:t>
            </a:r>
            <a:endParaRPr lang="en-US" sz="54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2627" y="3971298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0336" y="497365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    mập    nấp       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715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5179" y="571499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2328" y="571499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mập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914400" y="4572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457200" y="457200"/>
            <a:ext cx="545688" cy="6040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5134"/>
            <a:ext cx="107442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120</Words>
  <Application>Microsoft Office PowerPoint</Application>
  <PresentationFormat>Custom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.VnAvant</vt:lpstr>
      <vt:lpstr>Arial</vt:lpstr>
      <vt:lpstr>AvantGarde</vt:lpstr>
      <vt:lpstr>Calibri</vt:lpstr>
      <vt:lpstr>Chivo</vt:lpstr>
      <vt:lpstr>Chivo Light</vt:lpstr>
      <vt:lpstr>Euphemia</vt:lpstr>
      <vt:lpstr>Segoe UI</vt:lpstr>
      <vt:lpstr>Shadows Into Light Two</vt:lpstr>
      <vt:lpstr>Tahoma</vt:lpstr>
      <vt:lpstr>Times New Roman</vt:lpstr>
      <vt:lpstr>Wingdings</vt:lpstr>
      <vt:lpstr>Office Theme</vt:lpstr>
      <vt:lpstr>Bạn nhỏ 16x9</vt:lpstr>
      <vt:lpstr>Trẻ em Vui vẻ 16x9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2020-07-22T10:07:09Z</dcterms:created>
  <dcterms:modified xsi:type="dcterms:W3CDTF">2025-12-19T14:47:10Z</dcterms:modified>
</cp:coreProperties>
</file>