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  <p:sldMasterId id="2147483726" r:id="rId2"/>
    <p:sldMasterId id="2147483751" r:id="rId3"/>
    <p:sldMasterId id="2147483757" r:id="rId4"/>
    <p:sldMasterId id="2147483782" r:id="rId5"/>
  </p:sldMasterIdLst>
  <p:notesMasterIdLst>
    <p:notesMasterId r:id="rId16"/>
  </p:notesMasterIdLst>
  <p:sldIdLst>
    <p:sldId id="592" r:id="rId6"/>
    <p:sldId id="322" r:id="rId7"/>
    <p:sldId id="273" r:id="rId8"/>
    <p:sldId id="268" r:id="rId9"/>
    <p:sldId id="325" r:id="rId10"/>
    <p:sldId id="328" r:id="rId11"/>
    <p:sldId id="329" r:id="rId12"/>
    <p:sldId id="330" r:id="rId13"/>
    <p:sldId id="33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0"/>
  </p:normalViewPr>
  <p:slideViewPr>
    <p:cSldViewPr>
      <p:cViewPr varScale="1">
        <p:scale>
          <a:sx n="113" d="100"/>
          <a:sy n="113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5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6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7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99CF5-97DA-4CDC-A50D-887EDDB2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6F7299-78C8-4BB0-92D1-C81BF4F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AA3B12-76BE-45E8-8A0E-C4F17716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4B6F7D-DC4C-4A81-9B6D-8AA3B1B4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D0E65-D075-4BA8-98B0-F9EDD054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5F413-9985-4812-B927-FFE3E142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D3522-4CA7-47EA-9472-2B98F732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26EF52-A13B-4D6C-A639-098C23E6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3644D-7D2C-43FD-B58C-5F7D6E58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4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3488C-1C73-4C91-B983-5BE2CD94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48A51B-B018-444A-875B-145D4EA1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9EA37F-BDBC-48AE-8CD9-0968822A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BA5664-7744-494C-B2C8-430F6CCD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A07386-247E-46B7-B771-CA04235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0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C0D17-9601-4CCD-98CB-C0087061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34AFF7-089F-4301-8691-5627BB430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A6C9FA-A44B-4C9F-9C2C-E151D597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4841C8-42BF-47C9-BA0C-0F6F1156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D2CF7A-8073-44C0-84E2-59EE5C93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3EB57-D10B-438A-B6F5-D433B880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83C8C-03E4-4C2E-A37F-0388DA0F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DA61A8-CEA9-4DEB-B1FE-CB83E332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5CF074-4113-4A6B-A9DF-1AAF7370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D8B186-398E-4917-ABE5-A88536CF6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0705CA-0F54-4EC6-9012-88AA18E19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E21A1D-7DD7-41AC-A4A5-A7109B59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BDE4CB-EE6E-4614-96C5-50394CDD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138794-6773-4BE3-82C3-1421797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6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69D59-2A38-41AD-AD7D-4E69B4A1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60C408-1C68-42A7-9692-17F6F938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D16E00-A21A-48D9-B570-EFAE49EB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F35AD4-E2BE-4747-BBAF-1B433E5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4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E86D1E-79FB-4C3C-A230-DB2C75C6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60D4C1-04B2-4FCF-BD2A-4A89784C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FB0611-BCC3-4646-933B-ADE2DE64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8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CD947-A3C7-49A6-81BC-1DD159E9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831969-4435-4E94-839A-C1B3B055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A1CC6E-ABC5-44D2-A34D-A6B486ADB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942C17-4EC4-403E-975C-F130F836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FB9C97-040A-4DE5-AB69-6D866B29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E459E1-92D5-466C-BAA4-810A1AB4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9E082-87C4-4914-A9AA-C0AC4168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23ACE4-3056-4921-9CFE-8366E2A9C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86403B-EBAA-4778-8A14-BF5DC429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E8D0E-9CB3-4C6B-8773-61958660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A0368-7C7C-4C8F-BC7B-78C60F49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CF5BCF-4524-462C-A882-6B438CD0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E8EC9-FDA4-47FC-B674-21180F06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3319ED-B40B-4499-B9EC-B4B4D64D8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02448-7D24-43FD-A632-97753FC5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2A32C-CC96-4E05-BBC8-BADB1B89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56CAB-78C8-4BF3-B14B-DE338B3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8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507DC8-D299-4CF0-9E0B-87997705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8886AA-4CB5-44CA-B84F-B920761A0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5F1A4-90A7-4E24-A60B-72E43759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F66F7C-23EE-4BB7-99D6-493BF558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51457-D127-4330-A215-314F77C6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6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1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69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09FE2-CBD8-D112-9563-1E4797C055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766" y="0"/>
            <a:ext cx="12163682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5A9941-8A0A-AC7C-C2AE-A713FA83DF99}"/>
              </a:ext>
            </a:extLst>
          </p:cNvPr>
          <p:cNvSpPr/>
          <p:nvPr userDrawn="1"/>
        </p:nvSpPr>
        <p:spPr>
          <a:xfrm>
            <a:off x="381000" y="228600"/>
            <a:ext cx="11506200" cy="6400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7E85D9-4B70-1586-9360-66087127414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52400"/>
            <a:ext cx="1314152" cy="1314152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FE550E8-7413-EBBE-63D8-D682337886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57150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53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8DDBFBC-CBE1-99D1-2C1A-0ADCAB43BEE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52400"/>
            <a:ext cx="1314152" cy="13141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34A1B29-BA17-A6A4-1199-79E466E47D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57150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ED788-6600-EF77-C925-1C8569FC01E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237" y="-23961"/>
            <a:ext cx="12201237" cy="688196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7B6D0A5-4795-F68D-BFBD-1A8AE67DCA2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152400"/>
            <a:ext cx="1314152" cy="13141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6B9C4F3-8DD5-C445-7C7A-B1AA630F7B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5715000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81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45134" y="20320"/>
            <a:ext cx="12101737" cy="681229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29943" y="504414"/>
            <a:ext cx="10273871" cy="599963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28154" y="-252737"/>
            <a:ext cx="4585111" cy="45851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10452" y="2741662"/>
            <a:ext cx="4707949" cy="412120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34581" y="90285"/>
            <a:ext cx="3759287" cy="45851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45791" y="1936888"/>
            <a:ext cx="3744229" cy="483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94015" y="1594885"/>
            <a:ext cx="312252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8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3848487" y="2597522"/>
            <a:ext cx="4933723" cy="10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8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55: 	ÔN TẬP VÀ KỂ CHUYỆN (Tiết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307354" y="4487167"/>
            <a:ext cx="4181209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8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AD14D-EE8E-E7D8-8AE4-6F98EE336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r="79770"/>
          <a:stretch/>
        </p:blipFill>
        <p:spPr>
          <a:xfrm rot="955721">
            <a:off x="990135" y="3272332"/>
            <a:ext cx="2995999" cy="3603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D7A4E-F722-5D41-4730-7963042AA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-4658" r="35602" b="22928"/>
          <a:stretch/>
        </p:blipFill>
        <p:spPr>
          <a:xfrm rot="20883330">
            <a:off x="8428570" y="3079503"/>
            <a:ext cx="3062634" cy="3716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594D71-BAD1-5DD0-AB26-5A7BD871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7200"/>
            <a:ext cx="984589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F45E77-0720-48A6-BF93-F6BCBD75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586A4C-9631-45A8-92AE-E28B23E9F3D8}"/>
              </a:ext>
            </a:extLst>
          </p:cNvPr>
          <p:cNvGrpSpPr/>
          <p:nvPr/>
        </p:nvGrpSpPr>
        <p:grpSpPr>
          <a:xfrm>
            <a:off x="1821904" y="1362066"/>
            <a:ext cx="9039636" cy="2919569"/>
            <a:chOff x="1868200" y="2198564"/>
            <a:chExt cx="903963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id="{F3A340AF-2F91-47EF-A0B9-83BBA40BBB80}"/>
                </a:ext>
              </a:extLst>
            </p:cNvPr>
            <p:cNvSpPr/>
            <p:nvPr/>
          </p:nvSpPr>
          <p:spPr>
            <a:xfrm>
              <a:off x="1868200" y="2198564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FDC8C3-7387-4FD6-88A6-77B53BAAB3AC}"/>
                </a:ext>
              </a:extLst>
            </p:cNvPr>
            <p:cNvSpPr txBox="1"/>
            <p:nvPr/>
          </p:nvSpPr>
          <p:spPr>
            <a:xfrm>
              <a:off x="3553836" y="2411854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sz="5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endParaRPr kumimoji="0" lang="en-US" sz="54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3116D8-4AC4-4021-969C-A98CEE8184AB}"/>
                </a:ext>
              </a:extLst>
            </p:cNvPr>
            <p:cNvSpPr txBox="1"/>
            <p:nvPr/>
          </p:nvSpPr>
          <p:spPr>
            <a:xfrm>
              <a:off x="2530323" y="3368993"/>
              <a:ext cx="8377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Mật ong của gấu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9152C-50CB-AD1F-5078-F734EFE41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729903"/>
            <a:ext cx="9700845" cy="543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DCFCE-9912-DEC7-2352-88E90B02BFDD}"/>
              </a:ext>
            </a:extLst>
          </p:cNvPr>
          <p:cNvSpPr txBox="1"/>
          <p:nvPr/>
        </p:nvSpPr>
        <p:spPr>
          <a:xfrm>
            <a:off x="4495800" y="19812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err="1">
                <a:solidFill>
                  <a:srgbClr val="3327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7200" b="1" dirty="0">
                <a:solidFill>
                  <a:srgbClr val="3327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rgbClr val="3327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7200" b="1" dirty="0">
                <a:solidFill>
                  <a:srgbClr val="3327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lvl="0" algn="ctr"/>
            <a:r>
              <a:rPr lang="vi-VN" sz="7200" b="1" dirty="0">
                <a:solidFill>
                  <a:srgbClr val="3327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 ong của gấu con.</a:t>
            </a:r>
          </a:p>
        </p:txBody>
      </p:sp>
    </p:spTree>
    <p:extLst>
      <p:ext uri="{BB962C8B-B14F-4D97-AF65-F5344CB8AC3E}">
        <p14:creationId xmlns:p14="http://schemas.microsoft.com/office/powerpoint/2010/main" val="34890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0FEB90-B9D7-405C-B4A4-1BCBC14D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6" y="-22261"/>
            <a:ext cx="4286373" cy="1251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5A0E0-DB48-4969-BEE2-3B3B000E30F8}"/>
              </a:ext>
            </a:extLst>
          </p:cNvPr>
          <p:cNvSpPr txBox="1"/>
          <p:nvPr/>
        </p:nvSpPr>
        <p:spPr>
          <a:xfrm>
            <a:off x="5477758" y="131609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Quicksand Medium" panose="00000600000000000000" pitchFamily="2" charset="0"/>
              </a:rPr>
              <a:t>Mật</a:t>
            </a:r>
            <a:r>
              <a:rPr lang="en-US" sz="3600" b="1" dirty="0">
                <a:latin typeface="Quicksand Medium" panose="00000600000000000000" pitchFamily="2" charset="0"/>
              </a:rPr>
              <a:t> </a:t>
            </a:r>
            <a:r>
              <a:rPr lang="en-US" sz="3600" b="1" dirty="0" err="1">
                <a:latin typeface="Quicksand Medium" panose="00000600000000000000" pitchFamily="2" charset="0"/>
              </a:rPr>
              <a:t>ong</a:t>
            </a:r>
            <a:r>
              <a:rPr lang="en-US" sz="3600" b="1" dirty="0">
                <a:latin typeface="Quicksand Medium" panose="00000600000000000000" pitchFamily="2" charset="0"/>
              </a:rPr>
              <a:t> </a:t>
            </a:r>
            <a:r>
              <a:rPr lang="en-US" sz="3600" b="1" dirty="0" err="1">
                <a:latin typeface="Quicksand Medium" panose="00000600000000000000" pitchFamily="2" charset="0"/>
              </a:rPr>
              <a:t>của</a:t>
            </a:r>
            <a:r>
              <a:rPr lang="en-US" sz="3600" b="1" dirty="0">
                <a:latin typeface="Quicksand Medium" panose="00000600000000000000" pitchFamily="2" charset="0"/>
              </a:rPr>
              <a:t> </a:t>
            </a:r>
            <a:r>
              <a:rPr lang="en-US" sz="3600" b="1" dirty="0" err="1">
                <a:latin typeface="Quicksand Medium" panose="00000600000000000000" pitchFamily="2" charset="0"/>
              </a:rPr>
              <a:t>gấu</a:t>
            </a:r>
            <a:r>
              <a:rPr lang="en-US" sz="3600" b="1" dirty="0">
                <a:latin typeface="Quicksand Medium" panose="00000600000000000000" pitchFamily="2" charset="0"/>
              </a:rPr>
              <a:t> con.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8DE28-1BDB-4E83-8F38-4E229F3DA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" t="9363" r="48590" b="2030"/>
          <a:stretch/>
        </p:blipFill>
        <p:spPr>
          <a:xfrm>
            <a:off x="4038600" y="995031"/>
            <a:ext cx="3360138" cy="2433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F6B4E9-73AA-49C6-99DB-FA953061B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77" t="3352" b="2119"/>
          <a:stretch/>
        </p:blipFill>
        <p:spPr>
          <a:xfrm>
            <a:off x="7593260" y="838200"/>
            <a:ext cx="3227140" cy="2632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80710-30F9-43FA-BF55-719A91C46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" t="1629" r="54495" b="2904"/>
          <a:stretch/>
        </p:blipFill>
        <p:spPr>
          <a:xfrm>
            <a:off x="4038600" y="3570009"/>
            <a:ext cx="3360138" cy="2906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4233CA-BDF1-44AD-B8CE-EB2D19F61B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54" t="1613" r="2623" b="2467"/>
          <a:stretch/>
        </p:blipFill>
        <p:spPr>
          <a:xfrm>
            <a:off x="7631750" y="3570008"/>
            <a:ext cx="3645850" cy="29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EB274-A7EA-4420-493B-832F1EF75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9" r="46890"/>
          <a:stretch/>
        </p:blipFill>
        <p:spPr>
          <a:xfrm>
            <a:off x="838200" y="1143000"/>
            <a:ext cx="5572138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690DB-FFC8-C709-8EE2-FE1E8E5B55DD}"/>
              </a:ext>
            </a:extLst>
          </p:cNvPr>
          <p:cNvSpPr txBox="1"/>
          <p:nvPr/>
        </p:nvSpPr>
        <p:spPr>
          <a:xfrm>
            <a:off x="1600200" y="457200"/>
            <a:ext cx="10134600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 mẹ đã chuẩn bị gì cho gấu con đi chơi</a:t>
            </a:r>
            <a:r>
              <a:rPr lang="vi-VN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DBB4BC-AE33-CDF0-4C6E-3A77DA2FFF95}"/>
              </a:ext>
            </a:extLst>
          </p:cNvPr>
          <p:cNvSpPr txBox="1">
            <a:spLocks/>
          </p:cNvSpPr>
          <p:nvPr/>
        </p:nvSpPr>
        <p:spPr>
          <a:xfrm>
            <a:off x="6934200" y="2209800"/>
            <a:ext cx="4239491" cy="22098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2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B24B84-175C-446D-BE42-8312A368B61F}"/>
              </a:ext>
            </a:extLst>
          </p:cNvPr>
          <p:cNvSpPr txBox="1"/>
          <p:nvPr/>
        </p:nvSpPr>
        <p:spPr>
          <a:xfrm>
            <a:off x="1524000" y="5334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gấu con giấu lọ mật ong đi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D43F9-99D3-4FE7-99B5-245DF0E1E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7" t="3352" b="2119"/>
          <a:stretch/>
        </p:blipFill>
        <p:spPr>
          <a:xfrm>
            <a:off x="838200" y="1676400"/>
            <a:ext cx="4267200" cy="4420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ED7DD-5AF4-BE49-0773-C28BE05685EC}"/>
              </a:ext>
            </a:extLst>
          </p:cNvPr>
          <p:cNvSpPr txBox="1">
            <a:spLocks/>
          </p:cNvSpPr>
          <p:nvPr/>
        </p:nvSpPr>
        <p:spPr>
          <a:xfrm>
            <a:off x="5715000" y="2209800"/>
            <a:ext cx="5458691" cy="25908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tiếc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D7D7D7-7E73-44DD-8569-AEC669EB1104}"/>
              </a:ext>
            </a:extLst>
          </p:cNvPr>
          <p:cNvSpPr txBox="1"/>
          <p:nvPr/>
        </p:nvSpPr>
        <p:spPr>
          <a:xfrm>
            <a:off x="2514600" y="4572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30D87-B823-4019-9C96-EF4E9FA66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" t="1629" r="54495" b="2904"/>
          <a:stretch/>
        </p:blipFill>
        <p:spPr>
          <a:xfrm>
            <a:off x="914400" y="1295400"/>
            <a:ext cx="4778254" cy="4611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8F7A2-C52E-6101-9C94-FE63DE09BC0F}"/>
              </a:ext>
            </a:extLst>
          </p:cNvPr>
          <p:cNvSpPr txBox="1">
            <a:spLocks/>
          </p:cNvSpPr>
          <p:nvPr/>
        </p:nvSpPr>
        <p:spPr>
          <a:xfrm>
            <a:off x="6096000" y="2209800"/>
            <a:ext cx="5486400" cy="33528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nhổ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rốt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heo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nấm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2306F0-5C5E-497C-A197-559CCECCD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54" t="1613" r="2623" b="2467"/>
          <a:stretch/>
        </p:blipFill>
        <p:spPr>
          <a:xfrm>
            <a:off x="914400" y="1447800"/>
            <a:ext cx="4813924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E4E797-3F95-4621-8A36-49AB9D711708}"/>
              </a:ext>
            </a:extLst>
          </p:cNvPr>
          <p:cNvSpPr txBox="1"/>
          <p:nvPr/>
        </p:nvSpPr>
        <p:spPr>
          <a:xfrm>
            <a:off x="1524000" y="4572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mật ong cho các bạn, gấu con nghĩ gì</a:t>
            </a: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4FB545-BE34-1F8C-7AD8-4D53EACD3550}"/>
              </a:ext>
            </a:extLst>
          </p:cNvPr>
          <p:cNvSpPr txBox="1">
            <a:spLocks/>
          </p:cNvSpPr>
          <p:nvPr/>
        </p:nvSpPr>
        <p:spPr>
          <a:xfrm>
            <a:off x="6096000" y="2209800"/>
            <a:ext cx="5486400" cy="30480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58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458;p21">
            <a:extLst>
              <a:ext uri="{FF2B5EF4-FFF2-40B4-BE49-F238E27FC236}">
                <a16:creationId xmlns:a16="http://schemas.microsoft.com/office/drawing/2014/main" id="{E3AAE0D8-A3F4-4FC9-825E-BBF617A12028}"/>
              </a:ext>
            </a:extLst>
          </p:cNvPr>
          <p:cNvGrpSpPr/>
          <p:nvPr/>
        </p:nvGrpSpPr>
        <p:grpSpPr>
          <a:xfrm>
            <a:off x="2062311" y="243370"/>
            <a:ext cx="7906808" cy="1668661"/>
            <a:chOff x="2006019" y="49159"/>
            <a:chExt cx="5930106" cy="1251496"/>
          </a:xfrm>
        </p:grpSpPr>
        <p:sp>
          <p:nvSpPr>
            <p:cNvPr id="68" name="Google Shape;459;p21">
              <a:extLst>
                <a:ext uri="{FF2B5EF4-FFF2-40B4-BE49-F238E27FC236}">
                  <a16:creationId xmlns:a16="http://schemas.microsoft.com/office/drawing/2014/main" id="{689DEF57-5589-4B2A-BFC2-630A3CE57320}"/>
                </a:ext>
              </a:extLst>
            </p:cNvPr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/>
                <a:cs typeface="Arial"/>
                <a:sym typeface="Arial"/>
              </a:endParaRPr>
            </a:p>
          </p:txBody>
        </p:sp>
        <p:sp>
          <p:nvSpPr>
            <p:cNvPr id="69" name="Google Shape;460;p21">
              <a:extLst>
                <a:ext uri="{FF2B5EF4-FFF2-40B4-BE49-F238E27FC236}">
                  <a16:creationId xmlns:a16="http://schemas.microsoft.com/office/drawing/2014/main" id="{2BDF9B41-A5FD-4E07-A354-0FBAD41FF700}"/>
                </a:ext>
              </a:extLst>
            </p:cNvPr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/>
                <a:cs typeface="Arial"/>
                <a:sym typeface="Arial"/>
              </a:endParaRPr>
            </a:p>
          </p:txBody>
        </p:sp>
        <p:sp>
          <p:nvSpPr>
            <p:cNvPr id="70" name="Google Shape;461;p21">
              <a:extLst>
                <a:ext uri="{FF2B5EF4-FFF2-40B4-BE49-F238E27FC236}">
                  <a16:creationId xmlns:a16="http://schemas.microsoft.com/office/drawing/2014/main" id="{525D0FD0-318C-428B-8C7B-E1EC480DD1EC}"/>
                </a:ext>
              </a:extLst>
            </p:cNvPr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/>
                <a:cs typeface="Arial"/>
                <a:sym typeface="Arial"/>
              </a:endParaRPr>
            </a:p>
          </p:txBody>
        </p:sp>
      </p:grpSp>
      <p:sp>
        <p:nvSpPr>
          <p:cNvPr id="71" name="Google Shape;462;p21">
            <a:extLst>
              <a:ext uri="{FF2B5EF4-FFF2-40B4-BE49-F238E27FC236}">
                <a16:creationId xmlns:a16="http://schemas.microsoft.com/office/drawing/2014/main" id="{A500ECDA-B255-4F39-A8BA-BE08191E57F2}"/>
              </a:ext>
            </a:extLst>
          </p:cNvPr>
          <p:cNvSpPr txBox="1">
            <a:spLocks/>
          </p:cNvSpPr>
          <p:nvPr/>
        </p:nvSpPr>
        <p:spPr>
          <a:xfrm>
            <a:off x="3282889" y="624621"/>
            <a:ext cx="562622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Ý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2FFFA-BC90-4403-8F51-E9EE32B41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16387"/>
            <a:ext cx="7848600" cy="258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vi-VN" altLang="en-US" sz="5400" b="1" dirty="0">
                <a:latin typeface="+mj-lt"/>
              </a:rPr>
              <a:t>Câu chuyện khuyên ta biết ứng xử, quan tâm và biết chia sẻ với bạn bè.</a:t>
            </a:r>
            <a:endParaRPr lang="en-US" alt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1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159F18"/>
      </a:hlink>
      <a:folHlink>
        <a:srgbClr val="BFBFBF"/>
      </a:folHlink>
    </a:clrScheme>
    <a:fontScheme name="自定义 1">
      <a:majorFont>
        <a:latin typeface="等线 Light"/>
        <a:ea typeface="思源黑体 CN Bold"/>
        <a:cs typeface=""/>
      </a:majorFont>
      <a:minorFont>
        <a:latin typeface="等线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190</Words>
  <Application>Microsoft Macintosh PowerPoint</Application>
  <PresentationFormat>Widescreen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Calibri</vt:lpstr>
      <vt:lpstr>Calibri Light</vt:lpstr>
      <vt:lpstr>Quicksand Medium</vt:lpstr>
      <vt:lpstr>Times New Roman</vt:lpstr>
      <vt:lpstr>字魂59号-创粗黑</vt:lpstr>
      <vt:lpstr>1_Office 主题</vt:lpstr>
      <vt:lpstr>1_Office Theme</vt:lpstr>
      <vt:lpstr>Office 主题​​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Office User</cp:lastModifiedBy>
  <cp:revision>43</cp:revision>
  <dcterms:created xsi:type="dcterms:W3CDTF">2020-08-12T11:52:00Z</dcterms:created>
  <dcterms:modified xsi:type="dcterms:W3CDTF">2025-12-21T14:12:53Z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