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7" r:id="rId2"/>
    <p:sldMasterId id="2147483739" r:id="rId3"/>
    <p:sldMasterId id="2147483777" r:id="rId4"/>
  </p:sldMasterIdLst>
  <p:notesMasterIdLst>
    <p:notesMasterId r:id="rId19"/>
  </p:notesMasterIdLst>
  <p:sldIdLst>
    <p:sldId id="592" r:id="rId5"/>
    <p:sldId id="259" r:id="rId6"/>
    <p:sldId id="390" r:id="rId7"/>
    <p:sldId id="260" r:id="rId8"/>
    <p:sldId id="382" r:id="rId9"/>
    <p:sldId id="336" r:id="rId10"/>
    <p:sldId id="376" r:id="rId11"/>
    <p:sldId id="263" r:id="rId12"/>
    <p:sldId id="283" r:id="rId13"/>
    <p:sldId id="284" r:id="rId14"/>
    <p:sldId id="384" r:id="rId15"/>
    <p:sldId id="264" r:id="rId16"/>
    <p:sldId id="372" r:id="rId17"/>
    <p:sldId id="40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99"/>
    <a:srgbClr val="0066FF"/>
    <a:srgbClr val="F4F7FD"/>
    <a:srgbClr val="FF9933"/>
    <a:srgbClr val="009900"/>
    <a:srgbClr val="002060"/>
    <a:srgbClr val="008000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9" autoAdjust="0"/>
    <p:restoredTop sz="94630"/>
  </p:normalViewPr>
  <p:slideViewPr>
    <p:cSldViewPr>
      <p:cViewPr varScale="1">
        <p:scale>
          <a:sx n="113" d="100"/>
          <a:sy n="113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19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063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628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7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2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3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6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7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0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6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0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8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65F-0DE0-4DB6-8EFD-D733B7678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D56FA-8631-4488-B9D5-23E487BC0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518FE-176F-414D-BE96-0B297A7E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33D3-E3C2-4B1A-90A0-0341F5C6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DC25-3F2C-4F2A-AD15-79ED6662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1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5561-9DCD-4252-B471-F452F6A4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CFD48-7471-4039-89D7-E773737AB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824F-2CAC-4FE2-A72A-05EC743D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5DFA9-9C99-4464-A884-0782F6FF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A79A-2917-4353-8839-B375E5AC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63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0D9B-D98B-4B77-8297-7C50FB0A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10E53-599E-4037-9894-9E7FC728B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47863-015F-4538-AA3C-4EC6149C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90679-77F3-4A24-86C8-C31AB4A4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4F5F3-511A-43EF-BCE0-0AA17CFD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49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10F6-D8DF-4676-869F-879B5DB9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C3AC5-65DD-44D1-A826-0C89DA8F3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D790D-2F4A-4F7F-9988-E423A7308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48277-5214-4A2A-954F-52C2D1C4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C03CA-0DA9-41E9-9C1E-F70A4933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C9F78-6818-4888-8EDE-F2DD5419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5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2B79-6331-478A-BC19-6FA3E274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EEF5F-B131-4AB7-A915-E610666C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8F835-44BB-4E13-9579-60B7F13D7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B9291-445C-4850-92DA-3F9D21EB2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6DACF-2F6C-4F55-B53A-81C667592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03CAF-391F-4FFF-8BF7-5555393D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9A962-2249-44E0-A02A-071E8633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2513F-A460-4EFC-87BC-B9E5FB07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0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A44A-2646-4AC9-8392-24CD8A34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3F48D-5B58-49A3-9724-1F978D9E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3607A-3416-4472-8DA3-517F6695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C33C-41AC-4466-AA76-7DB764D6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6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7EFB3-0164-4E33-8097-D860639B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21529-C777-4D9A-ACDD-ABA8E4C5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D7BB-FBBB-44A9-B4F4-E77AB034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48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BECF-96DF-442C-8728-57698E5F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DF3D-4739-4DA8-99D5-20715278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57706-5B66-4060-8167-14B1C60FC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90954-2431-411E-AF0E-F1EB0F51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09CFB-A918-4B87-9DE0-94EC5A37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51436-BEE5-40FF-93A5-65713F01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73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969F-85F1-4E11-820C-39ADA8B0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3195F-8F26-49C6-91F3-1F66BA6FE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BBE79-0E58-4C49-8776-7C96332C4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E94E0-4176-421B-9BCF-6AF30F2E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9AE13-9BA6-4D0E-986E-A0D9F65A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B8DD2-9A97-4047-AA5B-90D03AE0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2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5427-C981-46B2-97CB-1714E451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A14CE-DCF3-4F2E-A7CB-54D8091F6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087AC-99AD-4765-84BD-24878AE8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CE7E-7169-4B25-B842-24682D7C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96D1C-C039-4547-BCC6-B791663C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01B45-BFF8-4EF7-AF64-E863CB495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84493-86B1-4169-9768-DC0468F99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43789-C54F-4665-A45B-7A84832B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279F-9A30-4A0B-A75F-2F90465A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E401A-465B-4793-9C32-94F336C2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6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508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6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8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65F-0DE0-4DB6-8EFD-D733B7678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D56FA-8631-4488-B9D5-23E487BC0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518FE-176F-414D-BE96-0B297A7E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33D3-E3C2-4B1A-90A0-0341F5C6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DC25-3F2C-4F2A-AD15-79ED6662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5561-9DCD-4252-B471-F452F6A4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CFD48-7471-4039-89D7-E773737AB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824F-2CAC-4FE2-A72A-05EC743D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5DFA9-9C99-4464-A884-0782F6FF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A79A-2917-4353-8839-B375E5AC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0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0D9B-D98B-4B77-8297-7C50FB0A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10E53-599E-4037-9894-9E7FC728B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47863-015F-4538-AA3C-4EC6149C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90679-77F3-4A24-86C8-C31AB4A4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4F5F3-511A-43EF-BCE0-0AA17CFD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9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10F6-D8DF-4676-869F-879B5DB9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C3AC5-65DD-44D1-A826-0C89DA8F3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D790D-2F4A-4F7F-9988-E423A7308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48277-5214-4A2A-954F-52C2D1C4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C03CA-0DA9-41E9-9C1E-F70A4933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C9F78-6818-4888-8EDE-F2DD5419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20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2B79-6331-478A-BC19-6FA3E274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EEF5F-B131-4AB7-A915-E610666C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8F835-44BB-4E13-9579-60B7F13D7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B9291-445C-4850-92DA-3F9D21EB2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6DACF-2F6C-4F55-B53A-81C667592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03CAF-391F-4FFF-8BF7-5555393D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9A962-2249-44E0-A02A-071E8633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2513F-A460-4EFC-87BC-B9E5FB07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1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A44A-2646-4AC9-8392-24CD8A34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3F48D-5B58-49A3-9724-1F978D9E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3607A-3416-4472-8DA3-517F6695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C33C-41AC-4466-AA76-7DB764D6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6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7EFB3-0164-4E33-8097-D860639B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21529-C777-4D9A-ACDD-ABA8E4C5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D7BB-FBBB-44A9-B4F4-E77AB034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6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BECF-96DF-442C-8728-57698E5F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DF3D-4739-4DA8-99D5-20715278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57706-5B66-4060-8167-14B1C60FC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90954-2431-411E-AF0E-F1EB0F51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09CFB-A918-4B87-9DE0-94EC5A37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51436-BEE5-40FF-93A5-65713F01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5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969F-85F1-4E11-820C-39ADA8B0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3195F-8F26-49C6-91F3-1F66BA6FE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BBE79-0E58-4C49-8776-7C96332C4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E94E0-4176-421B-9BCF-6AF30F2E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9AE13-9BA6-4D0E-986E-A0D9F65A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B8DD2-9A97-4047-AA5B-90D03AE0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6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5427-C981-46B2-97CB-1714E451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A14CE-DCF3-4F2E-A7CB-54D8091F6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087AC-99AD-4765-84BD-24878AE8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CE7E-7169-4B25-B842-24682D7C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96D1C-C039-4547-BCC6-B791663C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8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59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01B45-BFF8-4EF7-AF64-E863CB495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84493-86B1-4169-9768-DC0468F99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43789-C54F-4665-A45B-7A84832B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98371-DC91-4C3C-8BD8-4A83B59F7E5D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279F-9A30-4A0B-A75F-2F90465A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E401A-465B-4793-9C32-94F336C2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DDEEA-D2A1-48A0-94CC-8F3F876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827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8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2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5DCF0D5-8E94-80AD-6A99-86563BBFCA6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18393"/>
            <a:ext cx="1314152" cy="13141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143EC9-D520-294A-81BE-4FFDE5E5EB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486400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0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AE1CE-D57D-21B0-782B-8A008CD3F57D}"/>
              </a:ext>
            </a:extLst>
          </p:cNvPr>
          <p:cNvPicPr/>
          <p:nvPr userDrawn="1"/>
        </p:nvPicPr>
        <p:blipFill rotWithShape="1">
          <a:blip r:embed="rId13"/>
          <a:srcRect r="218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7218AB-2E3A-8159-047E-BB05B8EADD27}"/>
              </a:ext>
            </a:extLst>
          </p:cNvPr>
          <p:cNvSpPr/>
          <p:nvPr userDrawn="1"/>
        </p:nvSpPr>
        <p:spPr>
          <a:xfrm>
            <a:off x="76200" y="263950"/>
            <a:ext cx="11963400" cy="65178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C24DAA0-F96D-1295-AF66-370B3B511B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18393"/>
            <a:ext cx="1314152" cy="1314152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CF97D2D-A1C5-5915-90D9-8EABD4D6C3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486400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9C570-14C3-B049-0D26-3AB0B1E6EA49}"/>
              </a:ext>
            </a:extLst>
          </p:cNvPr>
          <p:cNvPicPr/>
          <p:nvPr userDrawn="1"/>
        </p:nvPicPr>
        <p:blipFill rotWithShape="1">
          <a:blip r:embed="rId16"/>
          <a:srcRect r="218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4C8F25-2E6D-0B2D-A074-409572492F6D}"/>
              </a:ext>
            </a:extLst>
          </p:cNvPr>
          <p:cNvSpPr/>
          <p:nvPr userDrawn="1"/>
        </p:nvSpPr>
        <p:spPr>
          <a:xfrm>
            <a:off x="329938" y="263951"/>
            <a:ext cx="11528981" cy="6308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17B1414-C506-CA16-0D4A-539E188BAC5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18393"/>
            <a:ext cx="1314152" cy="1314152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C574BCE-E238-CB08-190F-A2C6EFA2737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486400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0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8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45134" y="20320"/>
            <a:ext cx="12101737" cy="681229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29943" y="504414"/>
            <a:ext cx="10273871" cy="599963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28154" y="-252737"/>
            <a:ext cx="4585111" cy="45851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10452" y="2741662"/>
            <a:ext cx="4707949" cy="412120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34581" y="90285"/>
            <a:ext cx="3759287" cy="45851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45791" y="1936888"/>
            <a:ext cx="3744229" cy="4837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94015" y="1594885"/>
            <a:ext cx="3122521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88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4735333" y="2597522"/>
            <a:ext cx="3160032" cy="10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8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8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56: 	ep êp up ip (Tiết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307354" y="4487167"/>
            <a:ext cx="4181209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88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6141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bìm bịp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73342" y="5561426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ip</a:t>
            </a:r>
          </a:p>
        </p:txBody>
      </p:sp>
      <p:pic>
        <p:nvPicPr>
          <p:cNvPr id="5" name="Picture 2" descr="Cần bán chim bìm bịp tự nhiên làm thuốc hoặc ăn thịt | 5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2" y="328534"/>
            <a:ext cx="4999173" cy="47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6141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sen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77260" y="5561426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up</a:t>
            </a:r>
          </a:p>
        </p:txBody>
      </p:sp>
      <p:pic>
        <p:nvPicPr>
          <p:cNvPr id="6" name="Picture 4" descr="Hoa Sen Nụ Búp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70" y="396313"/>
            <a:ext cx="6256424" cy="46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5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76937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bìm bịp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bếp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085851" y="4719096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dép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696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sen</a:t>
            </a:r>
          </a:p>
        </p:txBody>
      </p:sp>
      <p:pic>
        <p:nvPicPr>
          <p:cNvPr id="18" name="Picture 4" descr="Hoa Sen Nụ Búp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2" y="2128555"/>
            <a:ext cx="2931739" cy="21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ần bán chim bìm bịp tự nhiên làm thuốc hoặc ăn thịt | 5gi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19" y="2150422"/>
            <a:ext cx="2209800" cy="22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1 Đôi Dép Đi Trong Nhà Chống Trượt Hình Ngựa Một Sừng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86" y="2150421"/>
            <a:ext cx="2205669" cy="22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Đầu bếp Võ Quốc và niềm đam mê bất tận với món ăn Việt - Sài Gòn Tiếp Th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40024" y="2150422"/>
            <a:ext cx="1791776" cy="22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69370" y="55684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bìm bịp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556845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bếp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085851" y="557285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dép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96200" y="55684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sen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9" y="-152400"/>
            <a:ext cx="8287799" cy="58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27F50A-9583-CCC2-A5AE-0B0F7E7E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4" y="169284"/>
            <a:ext cx="9566566" cy="6345816"/>
          </a:xfrm>
          <a:prstGeom prst="rect">
            <a:avLst/>
          </a:prstGeom>
          <a:effectLst>
            <a:glow rad="127000">
              <a:srgbClr val="FFA4C9">
                <a:alpha val="70000"/>
              </a:srgbClr>
            </a:glow>
            <a:innerShdw blurRad="114300">
              <a:schemeClr val="bg1"/>
            </a:innerShdw>
          </a:effectLst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063CE6B-D821-18EB-12D5-403AF71EB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03" y="4496750"/>
            <a:ext cx="4729595" cy="2361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4B67F4-EE36-43FE-A289-3525D89AC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912" y="2153369"/>
            <a:ext cx="742557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indoor, baby bed&#10;&#10;Description automatically generated">
            <a:extLst>
              <a:ext uri="{FF2B5EF4-FFF2-40B4-BE49-F238E27FC236}">
                <a16:creationId xmlns:a16="http://schemas.microsoft.com/office/drawing/2014/main" id="{B72BDB52-55E5-40DF-A6DB-02F503755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" t="10697" r="2657" b="4769"/>
          <a:stretch/>
        </p:blipFill>
        <p:spPr>
          <a:xfrm>
            <a:off x="838200" y="609600"/>
            <a:ext cx="10762372" cy="360933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447800" y="8382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533400" y="4571331"/>
            <a:ext cx="11334989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Trong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lũ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múp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míp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nép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037519" y="4114800"/>
            <a:ext cx="193941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  <a:endParaRPr lang="en-US" sz="5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39400" y="4114800"/>
            <a:ext cx="193941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29600" y="4114800"/>
            <a:ext cx="130261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/>
          <a:stretch/>
        </p:blipFill>
        <p:spPr bwMode="auto">
          <a:xfrm>
            <a:off x="9296400" y="4800600"/>
            <a:ext cx="1938337" cy="8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5" name="Rounded Rectangle 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D8032AF5-FDC2-420D-AC38-CE64E79549BB}"/>
              </a:ext>
            </a:extLst>
          </p:cNvPr>
          <p:cNvSpPr/>
          <p:nvPr/>
        </p:nvSpPr>
        <p:spPr>
          <a:xfrm>
            <a:off x="2702746" y="2491785"/>
            <a:ext cx="3060365" cy="1115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ep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: Rounded Corners 1">
            <a:extLst>
              <a:ext uri="{FF2B5EF4-FFF2-40B4-BE49-F238E27FC236}">
                <a16:creationId xmlns:a16="http://schemas.microsoft.com/office/drawing/2014/main" id="{EE152AED-C9DD-4B33-9F9A-3A04A7D76DBE}"/>
              </a:ext>
            </a:extLst>
          </p:cNvPr>
          <p:cNvSpPr/>
          <p:nvPr/>
        </p:nvSpPr>
        <p:spPr>
          <a:xfrm>
            <a:off x="2681216" y="1327930"/>
            <a:ext cx="1467890" cy="1115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: Rounded Corners 1">
            <a:extLst>
              <a:ext uri="{FF2B5EF4-FFF2-40B4-BE49-F238E27FC236}">
                <a16:creationId xmlns:a16="http://schemas.microsoft.com/office/drawing/2014/main" id="{69045848-F101-4FE7-94B4-E80115823DBF}"/>
              </a:ext>
            </a:extLst>
          </p:cNvPr>
          <p:cNvSpPr/>
          <p:nvPr/>
        </p:nvSpPr>
        <p:spPr>
          <a:xfrm>
            <a:off x="4295224" y="1313225"/>
            <a:ext cx="1467889" cy="1129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ôm">
            <a:extLst>
              <a:ext uri="{FF2B5EF4-FFF2-40B4-BE49-F238E27FC236}">
                <a16:creationId xmlns:a16="http://schemas.microsoft.com/office/drawing/2014/main" id="{E67BBE60-7C70-4459-928C-EBC192E28A20}"/>
              </a:ext>
            </a:extLst>
          </p:cNvPr>
          <p:cNvSpPr/>
          <p:nvPr/>
        </p:nvSpPr>
        <p:spPr>
          <a:xfrm>
            <a:off x="6733138" y="2512403"/>
            <a:ext cx="3081894" cy="1108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êp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D17985DF-0469-4D2B-A6FA-52FA28F627EA}"/>
              </a:ext>
            </a:extLst>
          </p:cNvPr>
          <p:cNvSpPr/>
          <p:nvPr/>
        </p:nvSpPr>
        <p:spPr>
          <a:xfrm>
            <a:off x="6733137" y="1334316"/>
            <a:ext cx="1467890" cy="1108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: Rounded Corners 1">
            <a:extLst>
              <a:ext uri="{FF2B5EF4-FFF2-40B4-BE49-F238E27FC236}">
                <a16:creationId xmlns:a16="http://schemas.microsoft.com/office/drawing/2014/main" id="{42AC29EC-B8F8-4B15-B1CA-A8C1A8BEF4CB}"/>
              </a:ext>
            </a:extLst>
          </p:cNvPr>
          <p:cNvSpPr/>
          <p:nvPr/>
        </p:nvSpPr>
        <p:spPr>
          <a:xfrm>
            <a:off x="8274084" y="1334316"/>
            <a:ext cx="1540948" cy="1108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ôm">
            <a:extLst>
              <a:ext uri="{FF2B5EF4-FFF2-40B4-BE49-F238E27FC236}">
                <a16:creationId xmlns:a16="http://schemas.microsoft.com/office/drawing/2014/main" id="{1B1D45D6-374B-4C5F-9F77-E6B34756BCC1}"/>
              </a:ext>
            </a:extLst>
          </p:cNvPr>
          <p:cNvSpPr/>
          <p:nvPr/>
        </p:nvSpPr>
        <p:spPr>
          <a:xfrm>
            <a:off x="2702745" y="5150191"/>
            <a:ext cx="3081894" cy="11298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ip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: Rounded Corners 1">
            <a:extLst>
              <a:ext uri="{FF2B5EF4-FFF2-40B4-BE49-F238E27FC236}">
                <a16:creationId xmlns:a16="http://schemas.microsoft.com/office/drawing/2014/main" id="{AE9755E0-6789-455C-BB0A-96A235F7C6B6}"/>
              </a:ext>
            </a:extLst>
          </p:cNvPr>
          <p:cNvSpPr/>
          <p:nvPr/>
        </p:nvSpPr>
        <p:spPr>
          <a:xfrm>
            <a:off x="2751957" y="3940862"/>
            <a:ext cx="1467885" cy="1129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FCC3284B-7DFC-4593-86E4-E8459F255AE9}"/>
              </a:ext>
            </a:extLst>
          </p:cNvPr>
          <p:cNvSpPr/>
          <p:nvPr/>
        </p:nvSpPr>
        <p:spPr>
          <a:xfrm>
            <a:off x="4295223" y="3955933"/>
            <a:ext cx="1467886" cy="1115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ôm">
            <a:extLst>
              <a:ext uri="{FF2B5EF4-FFF2-40B4-BE49-F238E27FC236}">
                <a16:creationId xmlns:a16="http://schemas.microsoft.com/office/drawing/2014/main" id="{D3A74AF9-6C7B-4AB5-ACDC-EAA0E688E0D3}"/>
              </a:ext>
            </a:extLst>
          </p:cNvPr>
          <p:cNvSpPr/>
          <p:nvPr/>
        </p:nvSpPr>
        <p:spPr>
          <a:xfrm>
            <a:off x="6714581" y="5237235"/>
            <a:ext cx="3081894" cy="1042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up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798F0A5E-CBDE-4430-AD36-DE329EEBBBFC}"/>
              </a:ext>
            </a:extLst>
          </p:cNvPr>
          <p:cNvSpPr/>
          <p:nvPr/>
        </p:nvSpPr>
        <p:spPr>
          <a:xfrm>
            <a:off x="6763793" y="4027907"/>
            <a:ext cx="1467885" cy="1129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C2082041-09EF-40C9-9788-434137A51A76}"/>
              </a:ext>
            </a:extLst>
          </p:cNvPr>
          <p:cNvSpPr/>
          <p:nvPr/>
        </p:nvSpPr>
        <p:spPr>
          <a:xfrm>
            <a:off x="8307059" y="4042978"/>
            <a:ext cx="1467886" cy="1115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00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E5C9463-5A46-3456-6B77-EE49AB5A6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18393"/>
            <a:ext cx="1314152" cy="13141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1C65448-6173-D984-26C2-1DA85B84B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486400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78868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1609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63009" y="475746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61309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91920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3546768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1850" y="3546768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369" y="3546768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310" y="35467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1920" y="35467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7589" y="35467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190" y="35467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7740" y="35467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4290" y="35467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67019" y="3546768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7069" y="35467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51797" y="35467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5956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3186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kẹp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17917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nẹp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6371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0008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92640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77251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60786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26676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</a:p>
        </p:txBody>
      </p:sp>
      <p:pic>
        <p:nvPicPr>
          <p:cNvPr id="3074" name="Picture 2" descr="Kẹp sắt đen 51mm – Văn Phòng Xa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26" y="457201"/>
            <a:ext cx="4406759" cy="44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ẸP NHỰA PVC CHỮ V ỐP GÓ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70" y="914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ơ lược về nếp sáp và nếp cái hoa vàng | Cung cấp nếp từ nhà má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26" y="547118"/>
            <a:ext cx="5341527" cy="40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ách gấp quần áo không bị nhăn khi đi du lịch cực đơn giản – Phan Nguyễ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74" y="557760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7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-129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93186" y="40602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617917" y="40817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nhịp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996371" y="4078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640008" y="3883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ip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333218" y="3905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ip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07231" y="39017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up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8560786" y="408076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9246596" y="3904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up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93186" y="258470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kẹp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617917" y="260621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nẹp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996371" y="260246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nếp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640008" y="240842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092640" y="242992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577251" y="242617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60786" y="260522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126676" y="242893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</a:p>
        </p:txBody>
      </p:sp>
    </p:spTree>
    <p:extLst>
      <p:ext uri="{BB962C8B-B14F-4D97-AF65-F5344CB8AC3E}">
        <p14:creationId xmlns:p14="http://schemas.microsoft.com/office/powerpoint/2010/main" val="326665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987006" y="58128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17917" y="58343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nhịp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996371" y="58306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33828" y="56365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ip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333218" y="5658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ip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607231" y="56543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560786" y="583336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9246596" y="56570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up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093186" y="47460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kẹp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617917" y="47675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nẹp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996371" y="47638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nếp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640008" y="45697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092640" y="4591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ep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577251" y="45875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560786" y="476656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126676" y="45902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08" y="-54013"/>
            <a:ext cx="7881215" cy="50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bếp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60046" y="5452571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êp</a:t>
            </a:r>
          </a:p>
        </p:txBody>
      </p:sp>
      <p:pic>
        <p:nvPicPr>
          <p:cNvPr id="5" name="Picture 2" descr="Đầu bếp Võ Quốc và niềm đam mê bất tận với món ăn Việt - Sài Gòn Tiếp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33" y="381001"/>
            <a:ext cx="7285312" cy="44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170</Words>
  <Application>Microsoft Macintosh PowerPoint</Application>
  <PresentationFormat>Widescreen</PresentationFormat>
  <Paragraphs>114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Microsoft Office User</cp:lastModifiedBy>
  <cp:revision>364</cp:revision>
  <dcterms:created xsi:type="dcterms:W3CDTF">2006-08-16T00:00:00Z</dcterms:created>
  <dcterms:modified xsi:type="dcterms:W3CDTF">2025-12-21T14:14:44Z</dcterms:modified>
</cp:coreProperties>
</file>