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  <p:sldMasterId id="2147483761" r:id="rId4"/>
    <p:sldMasterId id="2147483773" r:id="rId5"/>
    <p:sldMasterId id="2147483785" r:id="rId6"/>
    <p:sldMasterId id="2147483801" r:id="rId7"/>
  </p:sldMasterIdLst>
  <p:notesMasterIdLst>
    <p:notesMasterId r:id="rId29"/>
  </p:notesMasterIdLst>
  <p:sldIdLst>
    <p:sldId id="313" r:id="rId8"/>
    <p:sldId id="2007577120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007577128" r:id="rId18"/>
    <p:sldId id="360" r:id="rId19"/>
    <p:sldId id="2007577123" r:id="rId20"/>
    <p:sldId id="2007577121" r:id="rId21"/>
    <p:sldId id="326" r:id="rId22"/>
    <p:sldId id="2007577107" r:id="rId23"/>
    <p:sldId id="2007577108" r:id="rId24"/>
    <p:sldId id="2007577110" r:id="rId25"/>
    <p:sldId id="2007577113" r:id="rId26"/>
    <p:sldId id="2007577122" r:id="rId27"/>
    <p:sldId id="33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1509" autoAdjust="0"/>
  </p:normalViewPr>
  <p:slideViewPr>
    <p:cSldViewPr snapToGrid="0">
      <p:cViewPr varScale="1">
        <p:scale>
          <a:sx n="109" d="100"/>
          <a:sy n="109" d="100"/>
        </p:scale>
        <p:origin x="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0F46C-F14E-46B3-802D-8B108909D0C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A2F7-1994-4246-A136-ED433FE51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A78F-F4C1-4F90-B690-28E6B4BEF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9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AF9EF-69D9-4B7C-B250-E809EFC6F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5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Google Shape;3812;gf2aaa8a20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3" name="Google Shape;3813;gf2aaa8a20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40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5" name="Google Shape;4215;gf2aaa8a20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6" name="Google Shape;4216;gf2aaa8a20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81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teamKTUTS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teamKTUTS" TargetMode="Externa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6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62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1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96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2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0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20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7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419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24229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8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91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9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4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0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7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66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4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70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3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36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AD98-A82B-2165-4BCB-B403FF917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64063-30BD-896A-821F-D67328242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37053-F1AD-00FC-8657-7CA9E505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6BB7-B848-5FA3-1073-694ECCE4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5A05-0594-4F9B-9B89-5093FCE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8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9AD5-8D48-BEC7-0D3E-1BE2FD23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4BF0C-DAC4-BD2B-B7EF-6FC78B3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B5A67-B562-E751-0EC5-6DA12F6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CB76-C29E-3F1F-1763-1DDB5E4F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06AA-DE52-A835-6D1A-820B05A1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9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6A2E-1779-1392-5EFF-78D3070D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813A-CEA5-E20E-4E55-C71F7A30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82A20-7324-70C8-7111-B65DC47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2769F-0B5A-AA16-E197-B0A123D9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948E-81BD-23F5-B44E-6921BC63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88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8035-1D9B-375C-9290-70AE8246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8A67C-5F4D-0CB5-3A52-8AF2CB60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A7206-5BA4-8E97-5C48-471B952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9ADBC-5EC5-6E8F-2AB8-BF358BB6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129F-2C9E-95AE-7D3D-25534A5E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D9730-39D1-D0A9-EC9F-AD5A2F25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56FC-2935-02C2-4BFB-D2BC1BE5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453AA-F7E8-C905-6446-97D60C2DA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5A01-A1E8-19D0-C534-7C4C62B84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74153-C9EA-2A9A-4291-41E5DC5D7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8CA4-594A-52A3-834A-7287FAC6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1E54B-E8ED-37F7-59DF-F879132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C47B4-E4AF-B6D1-65A3-FD903142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FE69D-DF92-E884-44DA-F163838D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2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2441-B032-2F64-0C6B-CEE21B45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265F3-107B-6342-1C12-F8801E63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28805-9AD4-8911-2DA7-4A961A6B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2B003-6F66-8373-A7EB-ED72EC0E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8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F546D-9D50-BD70-7F1B-3E2D0E1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15DCE-3968-C519-7C21-6C50EA4F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54A61-B0E2-51D3-CA25-3E4A288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55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7787-6C99-906A-964A-D2DC4652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F85D-71B1-DC7A-3C71-CD9E675D9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447D-7781-64C4-8142-7B12DAED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37F9E-5B54-EB12-6718-46FB29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30CA5-3769-6A6B-36F2-28155EC6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0A6A-EE2E-CD8F-8D24-C3B8F76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16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109E-15F9-2A59-4367-B5C6011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F4654-0414-136E-3A38-B4F8D22DE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91E3A-FFBC-1CF8-37C2-858D53635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56227-1D21-F709-DB4C-96F6A0AF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D4607-B8A3-90A4-E35D-16269B74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50D38-E183-7752-F577-340509C9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12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CDD2-5023-8A81-ABAB-66729C73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30CB8-631D-9FCE-1E98-811E5C88B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2B837-10BD-5BA2-BC82-8AB959D6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DD258-2A46-5CAD-BE92-906095FF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86D3E-E390-4A27-CBAA-0C06CD70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24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7E71D-C376-CE34-D3F3-6DF89E9E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4CC8E-EB06-9275-3FFF-95873505E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6248-F074-4AD9-A0FF-FF908231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E8D01-46F0-82E1-BD02-D206399B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DC7C-D938-6098-5F2E-B38DFB1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4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2063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020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3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4"/>
          <p:cNvGrpSpPr/>
          <p:nvPr/>
        </p:nvGrpSpPr>
        <p:grpSpPr>
          <a:xfrm flipH="1">
            <a:off x="-95700" y="6153360"/>
            <a:ext cx="12286895" cy="704267"/>
            <a:chOff x="125" y="2928825"/>
            <a:chExt cx="9142942" cy="2214675"/>
          </a:xfrm>
        </p:grpSpPr>
        <p:sp>
          <p:nvSpPr>
            <p:cNvPr id="173" name="Google Shape;173;p4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178" name="Google Shape;178;p4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4"/>
          <p:cNvGrpSpPr/>
          <p:nvPr/>
        </p:nvGrpSpPr>
        <p:grpSpPr>
          <a:xfrm>
            <a:off x="474332" y="6505207"/>
            <a:ext cx="971323" cy="197403"/>
            <a:chOff x="355749" y="4878905"/>
            <a:chExt cx="728492" cy="148052"/>
          </a:xfrm>
        </p:grpSpPr>
        <p:sp>
          <p:nvSpPr>
            <p:cNvPr id="284" name="Google Shape;284;p4"/>
            <p:cNvSpPr/>
            <p:nvPr/>
          </p:nvSpPr>
          <p:spPr>
            <a:xfrm>
              <a:off x="355749" y="4878905"/>
              <a:ext cx="728492" cy="148052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387057" y="4918417"/>
              <a:ext cx="664138" cy="97502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3880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ubTitle" idx="1"/>
          </p:nvPr>
        </p:nvSpPr>
        <p:spPr>
          <a:xfrm>
            <a:off x="2081567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"/>
          <p:cNvSpPr txBox="1">
            <a:spLocks noGrp="1"/>
          </p:cNvSpPr>
          <p:nvPr>
            <p:ph type="subTitle" idx="2"/>
          </p:nvPr>
        </p:nvSpPr>
        <p:spPr>
          <a:xfrm>
            <a:off x="6934600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"/>
          <p:cNvSpPr txBox="1">
            <a:spLocks noGrp="1"/>
          </p:cNvSpPr>
          <p:nvPr>
            <p:ph type="subTitle" idx="3"/>
          </p:nvPr>
        </p:nvSpPr>
        <p:spPr>
          <a:xfrm>
            <a:off x="2081572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5"/>
          <p:cNvSpPr txBox="1">
            <a:spLocks noGrp="1"/>
          </p:cNvSpPr>
          <p:nvPr>
            <p:ph type="subTitle" idx="4"/>
          </p:nvPr>
        </p:nvSpPr>
        <p:spPr>
          <a:xfrm>
            <a:off x="6934605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92" name="Google Shape;292;p5"/>
          <p:cNvGrpSpPr/>
          <p:nvPr/>
        </p:nvGrpSpPr>
        <p:grpSpPr>
          <a:xfrm>
            <a:off x="225968" y="1662767"/>
            <a:ext cx="737233" cy="818600"/>
            <a:chOff x="3042350" y="1063550"/>
            <a:chExt cx="552925" cy="613950"/>
          </a:xfrm>
        </p:grpSpPr>
        <p:sp>
          <p:nvSpPr>
            <p:cNvPr id="293" name="Google Shape;293;p5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rgbClr val="D07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5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300" name="Google Shape;300;p5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5"/>
          <p:cNvGrpSpPr/>
          <p:nvPr/>
        </p:nvGrpSpPr>
        <p:grpSpPr>
          <a:xfrm>
            <a:off x="10397947" y="3544330"/>
            <a:ext cx="1901320" cy="3045732"/>
            <a:chOff x="7798460" y="2658247"/>
            <a:chExt cx="1425990" cy="2284299"/>
          </a:xfrm>
        </p:grpSpPr>
        <p:sp>
          <p:nvSpPr>
            <p:cNvPr id="303" name="Google Shape;303;p5"/>
            <p:cNvSpPr/>
            <p:nvPr/>
          </p:nvSpPr>
          <p:spPr>
            <a:xfrm>
              <a:off x="7798460" y="4312852"/>
              <a:ext cx="120557" cy="106363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7890529" y="4268034"/>
              <a:ext cx="87344" cy="109526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7871194" y="4262360"/>
              <a:ext cx="31672" cy="64905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7825031" y="4289563"/>
              <a:ext cx="58717" cy="4100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848775" y="4340787"/>
              <a:ext cx="46183" cy="59666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7896243" y="4299765"/>
              <a:ext cx="51461" cy="67732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8497793" y="3060575"/>
              <a:ext cx="63881" cy="63903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5" y="435"/>
                  </a:moveTo>
                  <a:cubicBezTo>
                    <a:pt x="1735" y="435"/>
                    <a:pt x="1969" y="535"/>
                    <a:pt x="2169" y="735"/>
                  </a:cubicBezTo>
                  <a:cubicBezTo>
                    <a:pt x="2369" y="935"/>
                    <a:pt x="2469" y="1168"/>
                    <a:pt x="2469" y="1469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34" y="2002"/>
                    <a:pt x="434" y="1435"/>
                  </a:cubicBezTo>
                  <a:cubicBezTo>
                    <a:pt x="434" y="868"/>
                    <a:pt x="868" y="435"/>
                    <a:pt x="1435" y="435"/>
                  </a:cubicBezTo>
                  <a:close/>
                  <a:moveTo>
                    <a:pt x="1435" y="1"/>
                  </a:moveTo>
                  <a:cubicBezTo>
                    <a:pt x="668" y="1"/>
                    <a:pt x="1" y="635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6" y="2903"/>
                    <a:pt x="2869" y="2236"/>
                    <a:pt x="2903" y="1469"/>
                  </a:cubicBezTo>
                  <a:cubicBezTo>
                    <a:pt x="2903" y="1068"/>
                    <a:pt x="2736" y="701"/>
                    <a:pt x="2469" y="435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8061775" y="3441689"/>
              <a:ext cx="102785" cy="102785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02" y="1802"/>
                    <a:pt x="2869" y="1902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8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36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102"/>
                    <a:pt x="34" y="2302"/>
                    <a:pt x="34" y="2369"/>
                  </a:cubicBezTo>
                  <a:cubicBezTo>
                    <a:pt x="0" y="2435"/>
                    <a:pt x="34" y="2535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2"/>
                    <a:pt x="4437" y="2736"/>
                    <a:pt x="4604" y="2569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9"/>
                    <a:pt x="4437" y="2068"/>
                    <a:pt x="3603" y="1768"/>
                  </a:cubicBezTo>
                  <a:cubicBezTo>
                    <a:pt x="3470" y="1735"/>
                    <a:pt x="3269" y="1668"/>
                    <a:pt x="3203" y="1601"/>
                  </a:cubicBezTo>
                  <a:cubicBezTo>
                    <a:pt x="3169" y="1535"/>
                    <a:pt x="3136" y="1301"/>
                    <a:pt x="3069" y="1134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8200266" y="4285431"/>
              <a:ext cx="273043" cy="611605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8205604" y="4059500"/>
              <a:ext cx="187914" cy="307799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8048590" y="4139687"/>
              <a:ext cx="235441" cy="22703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8030778" y="4326375"/>
              <a:ext cx="236766" cy="134950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8094753" y="4138580"/>
              <a:ext cx="182022" cy="233523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8260940" y="4217106"/>
              <a:ext cx="49484" cy="127951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8104638" y="4359490"/>
              <a:ext cx="154344" cy="54822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8191686" y="4260956"/>
              <a:ext cx="80484" cy="107193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345358" y="4338454"/>
              <a:ext cx="141790" cy="157686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349312" y="4384360"/>
              <a:ext cx="96300" cy="115674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243799" y="4643268"/>
              <a:ext cx="194557" cy="101835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8299847" y="4672805"/>
              <a:ext cx="143115" cy="41576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8740362" y="3800078"/>
              <a:ext cx="202484" cy="1133236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8861711" y="3652495"/>
              <a:ext cx="362740" cy="193944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8840616" y="3586483"/>
              <a:ext cx="270394" cy="217826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717943" y="3633931"/>
              <a:ext cx="211954" cy="166799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8857104" y="3646801"/>
              <a:ext cx="242697" cy="162766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8933594" y="3781613"/>
              <a:ext cx="133902" cy="29932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8810941" y="3686242"/>
              <a:ext cx="106185" cy="12267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08546" y="3703877"/>
              <a:ext cx="70579" cy="10503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8801709" y="4530362"/>
              <a:ext cx="141790" cy="158338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8805663" y="4576920"/>
              <a:ext cx="96300" cy="11569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8764778" y="3813521"/>
              <a:ext cx="146417" cy="176744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8808292" y="3865358"/>
              <a:ext cx="77834" cy="12886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8457454" y="3915712"/>
              <a:ext cx="212369" cy="997812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8153866" y="3513096"/>
              <a:ext cx="301631" cy="287159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8409314" y="3524642"/>
              <a:ext cx="260509" cy="286942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8403363" y="3791399"/>
              <a:ext cx="277017" cy="261379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8198289" y="3814945"/>
              <a:ext cx="256298" cy="24710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8061125" y="3688219"/>
              <a:ext cx="352163" cy="205193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8334128" y="3678947"/>
              <a:ext cx="75205" cy="107549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8410638" y="3676970"/>
              <a:ext cx="120696" cy="119411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8241150" y="3698737"/>
              <a:ext cx="157626" cy="184691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8400753" y="3785151"/>
              <a:ext cx="131253" cy="203137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8409986" y="3637964"/>
              <a:ext cx="29022" cy="148532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415245" y="3816151"/>
              <a:ext cx="118066" cy="94975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8343361" y="3821805"/>
              <a:ext cx="63343" cy="12559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280058" y="3778390"/>
              <a:ext cx="120043" cy="60200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8372364" y="3780328"/>
              <a:ext cx="75877" cy="59112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380291" y="3776591"/>
              <a:ext cx="66645" cy="67277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8366452" y="4102756"/>
              <a:ext cx="195229" cy="101321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422500" y="4132688"/>
              <a:ext cx="143787" cy="39599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8440313" y="4547206"/>
              <a:ext cx="163577" cy="125737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485151" y="4581270"/>
              <a:ext cx="123345" cy="86948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640129" y="4326414"/>
              <a:ext cx="83785" cy="61613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8692895" y="4748049"/>
              <a:ext cx="195209" cy="100985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8687616" y="4777665"/>
              <a:ext cx="143787" cy="3958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8703215" y="4035618"/>
              <a:ext cx="269307" cy="287693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8685006" y="4254748"/>
              <a:ext cx="359399" cy="256377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8505060" y="4346382"/>
              <a:ext cx="328320" cy="277393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437012" y="4211828"/>
              <a:ext cx="305961" cy="244318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491755" y="4028263"/>
              <a:ext cx="275673" cy="287634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734431" y="4203900"/>
              <a:ext cx="83785" cy="112155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8735104" y="4324240"/>
              <a:ext cx="135859" cy="84141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588687" y="4131383"/>
              <a:ext cx="151043" cy="190603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8580779" y="4340926"/>
              <a:ext cx="216996" cy="11164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8741687" y="4268963"/>
              <a:ext cx="141810" cy="57630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8660571" y="4344385"/>
              <a:ext cx="79811" cy="116742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8582104" y="4318151"/>
              <a:ext cx="122020" cy="52628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8634198" y="4205066"/>
              <a:ext cx="85742" cy="116267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8686272" y="4307633"/>
              <a:ext cx="67317" cy="54486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8686964" y="4303738"/>
              <a:ext cx="69907" cy="62434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7925917" y="4425640"/>
              <a:ext cx="273716" cy="309835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4" name="Google Shape;374;p5"/>
            <p:cNvGrpSpPr/>
            <p:nvPr/>
          </p:nvGrpSpPr>
          <p:grpSpPr>
            <a:xfrm>
              <a:off x="8645795" y="2658247"/>
              <a:ext cx="416020" cy="374661"/>
              <a:chOff x="9027245" y="4627235"/>
              <a:chExt cx="416020" cy="374661"/>
            </a:xfrm>
          </p:grpSpPr>
          <p:sp>
            <p:nvSpPr>
              <p:cNvPr id="375" name="Google Shape;375;p5"/>
              <p:cNvSpPr/>
              <p:nvPr/>
            </p:nvSpPr>
            <p:spPr>
              <a:xfrm>
                <a:off x="9264900" y="4627235"/>
                <a:ext cx="128465" cy="102666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193" extrusionOk="0">
                    <a:moveTo>
                      <a:pt x="3477" y="1"/>
                    </a:moveTo>
                    <a:cubicBezTo>
                      <a:pt x="3427" y="1"/>
                      <a:pt x="3376" y="2"/>
                      <a:pt x="3324" y="4"/>
                    </a:cubicBezTo>
                    <a:cubicBezTo>
                      <a:pt x="2043" y="79"/>
                      <a:pt x="2161" y="2102"/>
                      <a:pt x="2511" y="3083"/>
                    </a:cubicBezTo>
                    <a:lnTo>
                      <a:pt x="2511" y="3083"/>
                    </a:lnTo>
                    <a:cubicBezTo>
                      <a:pt x="2306" y="2980"/>
                      <a:pt x="2050" y="2903"/>
                      <a:pt x="1779" y="2903"/>
                    </a:cubicBezTo>
                    <a:cubicBezTo>
                      <a:pt x="1415" y="2903"/>
                      <a:pt x="1024" y="3041"/>
                      <a:pt x="688" y="3440"/>
                    </a:cubicBezTo>
                    <a:cubicBezTo>
                      <a:pt x="1" y="4231"/>
                      <a:pt x="1266" y="5193"/>
                      <a:pt x="2597" y="5193"/>
                    </a:cubicBezTo>
                    <a:cubicBezTo>
                      <a:pt x="3396" y="5193"/>
                      <a:pt x="4220" y="4846"/>
                      <a:pt x="4658" y="3907"/>
                    </a:cubicBezTo>
                    <a:cubicBezTo>
                      <a:pt x="4658" y="3907"/>
                      <a:pt x="6498" y="1"/>
                      <a:pt x="3477" y="1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9321284" y="4700819"/>
                <a:ext cx="121981" cy="92346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4671" extrusionOk="0">
                    <a:moveTo>
                      <a:pt x="4402" y="0"/>
                    </a:moveTo>
                    <a:cubicBezTo>
                      <a:pt x="3355" y="0"/>
                      <a:pt x="2206" y="518"/>
                      <a:pt x="2206" y="518"/>
                    </a:cubicBezTo>
                    <a:cubicBezTo>
                      <a:pt x="0" y="1518"/>
                      <a:pt x="984" y="4671"/>
                      <a:pt x="2140" y="4671"/>
                    </a:cubicBezTo>
                    <a:cubicBezTo>
                      <a:pt x="2295" y="4671"/>
                      <a:pt x="2453" y="4614"/>
                      <a:pt x="2606" y="4488"/>
                    </a:cubicBezTo>
                    <a:cubicBezTo>
                      <a:pt x="3299" y="3904"/>
                      <a:pt x="3215" y="3152"/>
                      <a:pt x="2985" y="2671"/>
                    </a:cubicBezTo>
                    <a:lnTo>
                      <a:pt x="2985" y="2671"/>
                    </a:lnTo>
                    <a:cubicBezTo>
                      <a:pt x="3380" y="2821"/>
                      <a:pt x="3948" y="2937"/>
                      <a:pt x="4491" y="2937"/>
                    </a:cubicBezTo>
                    <a:cubicBezTo>
                      <a:pt x="5289" y="2937"/>
                      <a:pt x="6031" y="2685"/>
                      <a:pt x="6076" y="1919"/>
                    </a:cubicBezTo>
                    <a:cubicBezTo>
                      <a:pt x="6169" y="403"/>
                      <a:pt x="5326" y="0"/>
                      <a:pt x="4402" y="0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9368851" y="4676027"/>
                <a:ext cx="66625" cy="2647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339" extrusionOk="0">
                    <a:moveTo>
                      <a:pt x="1992" y="0"/>
                    </a:moveTo>
                    <a:cubicBezTo>
                      <a:pt x="1951" y="0"/>
                      <a:pt x="1910" y="2"/>
                      <a:pt x="1868" y="4"/>
                    </a:cubicBezTo>
                    <a:cubicBezTo>
                      <a:pt x="868" y="71"/>
                      <a:pt x="134" y="938"/>
                      <a:pt x="100" y="972"/>
                    </a:cubicBezTo>
                    <a:cubicBezTo>
                      <a:pt x="0" y="1072"/>
                      <a:pt x="34" y="1205"/>
                      <a:pt x="100" y="1272"/>
                    </a:cubicBezTo>
                    <a:cubicBezTo>
                      <a:pt x="167" y="1305"/>
                      <a:pt x="200" y="1339"/>
                      <a:pt x="234" y="1339"/>
                    </a:cubicBezTo>
                    <a:cubicBezTo>
                      <a:pt x="301" y="1339"/>
                      <a:pt x="367" y="1305"/>
                      <a:pt x="401" y="1239"/>
                    </a:cubicBezTo>
                    <a:cubicBezTo>
                      <a:pt x="401" y="1239"/>
                      <a:pt x="1068" y="471"/>
                      <a:pt x="1902" y="405"/>
                    </a:cubicBezTo>
                    <a:cubicBezTo>
                      <a:pt x="1933" y="402"/>
                      <a:pt x="1964" y="400"/>
                      <a:pt x="1995" y="400"/>
                    </a:cubicBezTo>
                    <a:cubicBezTo>
                      <a:pt x="2331" y="400"/>
                      <a:pt x="2667" y="563"/>
                      <a:pt x="3002" y="838"/>
                    </a:cubicBezTo>
                    <a:cubicBezTo>
                      <a:pt x="3036" y="872"/>
                      <a:pt x="3086" y="888"/>
                      <a:pt x="3136" y="888"/>
                    </a:cubicBezTo>
                    <a:cubicBezTo>
                      <a:pt x="3186" y="888"/>
                      <a:pt x="3236" y="872"/>
                      <a:pt x="3269" y="838"/>
                    </a:cubicBezTo>
                    <a:cubicBezTo>
                      <a:pt x="3369" y="738"/>
                      <a:pt x="3369" y="605"/>
                      <a:pt x="3269" y="538"/>
                    </a:cubicBezTo>
                    <a:cubicBezTo>
                      <a:pt x="2872" y="171"/>
                      <a:pt x="2446" y="0"/>
                      <a:pt x="1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363572" y="4631901"/>
                <a:ext cx="30347" cy="6401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3238" extrusionOk="0">
                    <a:moveTo>
                      <a:pt x="687" y="0"/>
                    </a:moveTo>
                    <a:cubicBezTo>
                      <a:pt x="615" y="0"/>
                      <a:pt x="544" y="37"/>
                      <a:pt x="501" y="101"/>
                    </a:cubicBezTo>
                    <a:cubicBezTo>
                      <a:pt x="434" y="202"/>
                      <a:pt x="467" y="335"/>
                      <a:pt x="568" y="402"/>
                    </a:cubicBezTo>
                    <a:cubicBezTo>
                      <a:pt x="568" y="402"/>
                      <a:pt x="1001" y="669"/>
                      <a:pt x="1068" y="1169"/>
                    </a:cubicBezTo>
                    <a:cubicBezTo>
                      <a:pt x="1101" y="1669"/>
                      <a:pt x="768" y="2270"/>
                      <a:pt x="67" y="2870"/>
                    </a:cubicBezTo>
                    <a:cubicBezTo>
                      <a:pt x="0" y="2970"/>
                      <a:pt x="0" y="3104"/>
                      <a:pt x="67" y="3170"/>
                    </a:cubicBezTo>
                    <a:cubicBezTo>
                      <a:pt x="101" y="3237"/>
                      <a:pt x="167" y="3237"/>
                      <a:pt x="234" y="3237"/>
                    </a:cubicBezTo>
                    <a:cubicBezTo>
                      <a:pt x="267" y="3237"/>
                      <a:pt x="334" y="3237"/>
                      <a:pt x="367" y="3204"/>
                    </a:cubicBezTo>
                    <a:cubicBezTo>
                      <a:pt x="1168" y="2470"/>
                      <a:pt x="1535" y="1769"/>
                      <a:pt x="1468" y="1136"/>
                    </a:cubicBezTo>
                    <a:cubicBezTo>
                      <a:pt x="1401" y="402"/>
                      <a:pt x="834" y="68"/>
                      <a:pt x="801" y="35"/>
                    </a:cubicBezTo>
                    <a:cubicBezTo>
                      <a:pt x="766" y="11"/>
                      <a:pt x="726" y="0"/>
                      <a:pt x="68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9293665" y="4670986"/>
                <a:ext cx="59369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95" extrusionOk="0">
                    <a:moveTo>
                      <a:pt x="2265" y="1"/>
                    </a:moveTo>
                    <a:cubicBezTo>
                      <a:pt x="2211" y="1"/>
                      <a:pt x="2152" y="9"/>
                      <a:pt x="2102" y="26"/>
                    </a:cubicBezTo>
                    <a:cubicBezTo>
                      <a:pt x="1835" y="193"/>
                      <a:pt x="1702" y="860"/>
                      <a:pt x="1635" y="1360"/>
                    </a:cubicBezTo>
                    <a:cubicBezTo>
                      <a:pt x="1427" y="1334"/>
                      <a:pt x="1183" y="1313"/>
                      <a:pt x="951" y="1313"/>
                    </a:cubicBezTo>
                    <a:cubicBezTo>
                      <a:pt x="589" y="1313"/>
                      <a:pt x="256" y="1364"/>
                      <a:pt x="134" y="1527"/>
                    </a:cubicBezTo>
                    <a:cubicBezTo>
                      <a:pt x="67" y="1594"/>
                      <a:pt x="1" y="1727"/>
                      <a:pt x="101" y="1927"/>
                    </a:cubicBezTo>
                    <a:cubicBezTo>
                      <a:pt x="368" y="2528"/>
                      <a:pt x="1368" y="2661"/>
                      <a:pt x="1468" y="2694"/>
                    </a:cubicBezTo>
                    <a:lnTo>
                      <a:pt x="1502" y="2694"/>
                    </a:lnTo>
                    <a:cubicBezTo>
                      <a:pt x="1602" y="2694"/>
                      <a:pt x="1702" y="2594"/>
                      <a:pt x="1702" y="2494"/>
                    </a:cubicBezTo>
                    <a:cubicBezTo>
                      <a:pt x="1702" y="2394"/>
                      <a:pt x="1635" y="2294"/>
                      <a:pt x="1502" y="2261"/>
                    </a:cubicBezTo>
                    <a:cubicBezTo>
                      <a:pt x="1302" y="2227"/>
                      <a:pt x="668" y="2094"/>
                      <a:pt x="501" y="1794"/>
                    </a:cubicBezTo>
                    <a:cubicBezTo>
                      <a:pt x="584" y="1760"/>
                      <a:pt x="768" y="1744"/>
                      <a:pt x="997" y="1744"/>
                    </a:cubicBezTo>
                    <a:cubicBezTo>
                      <a:pt x="1226" y="1744"/>
                      <a:pt x="1502" y="1760"/>
                      <a:pt x="1769" y="1794"/>
                    </a:cubicBezTo>
                    <a:cubicBezTo>
                      <a:pt x="1788" y="1804"/>
                      <a:pt x="1805" y="1808"/>
                      <a:pt x="1820" y="1808"/>
                    </a:cubicBezTo>
                    <a:cubicBezTo>
                      <a:pt x="1858" y="1808"/>
                      <a:pt x="1888" y="1784"/>
                      <a:pt x="1935" y="1760"/>
                    </a:cubicBezTo>
                    <a:cubicBezTo>
                      <a:pt x="1969" y="1727"/>
                      <a:pt x="2002" y="1694"/>
                      <a:pt x="2002" y="1627"/>
                    </a:cubicBezTo>
                    <a:cubicBezTo>
                      <a:pt x="2069" y="1127"/>
                      <a:pt x="2202" y="626"/>
                      <a:pt x="2302" y="459"/>
                    </a:cubicBezTo>
                    <a:cubicBezTo>
                      <a:pt x="2402" y="593"/>
                      <a:pt x="2536" y="1127"/>
                      <a:pt x="2569" y="1660"/>
                    </a:cubicBezTo>
                    <a:cubicBezTo>
                      <a:pt x="2598" y="1747"/>
                      <a:pt x="2677" y="1834"/>
                      <a:pt x="2763" y="1834"/>
                    </a:cubicBezTo>
                    <a:cubicBezTo>
                      <a:pt x="2776" y="1834"/>
                      <a:pt x="2789" y="1832"/>
                      <a:pt x="2803" y="1827"/>
                    </a:cubicBezTo>
                    <a:cubicBezTo>
                      <a:pt x="2903" y="1827"/>
                      <a:pt x="3003" y="1727"/>
                      <a:pt x="3003" y="1627"/>
                    </a:cubicBezTo>
                    <a:cubicBezTo>
                      <a:pt x="2969" y="1193"/>
                      <a:pt x="2836" y="226"/>
                      <a:pt x="2402" y="26"/>
                    </a:cubicBezTo>
                    <a:cubicBezTo>
                      <a:pt x="2369" y="9"/>
                      <a:pt x="2319" y="1"/>
                      <a:pt x="226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9340481" y="4709735"/>
                <a:ext cx="67297" cy="5804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936" extrusionOk="0">
                    <a:moveTo>
                      <a:pt x="1535" y="1"/>
                    </a:moveTo>
                    <a:cubicBezTo>
                      <a:pt x="1435" y="1"/>
                      <a:pt x="1302" y="67"/>
                      <a:pt x="1302" y="201"/>
                    </a:cubicBezTo>
                    <a:cubicBezTo>
                      <a:pt x="1302" y="301"/>
                      <a:pt x="1369" y="401"/>
                      <a:pt x="1502" y="434"/>
                    </a:cubicBezTo>
                    <a:cubicBezTo>
                      <a:pt x="2136" y="501"/>
                      <a:pt x="2770" y="668"/>
                      <a:pt x="2936" y="801"/>
                    </a:cubicBezTo>
                    <a:cubicBezTo>
                      <a:pt x="2770" y="935"/>
                      <a:pt x="2002" y="1068"/>
                      <a:pt x="1202" y="1135"/>
                    </a:cubicBezTo>
                    <a:cubicBezTo>
                      <a:pt x="1102" y="1135"/>
                      <a:pt x="1002" y="1201"/>
                      <a:pt x="1002" y="1301"/>
                    </a:cubicBezTo>
                    <a:cubicBezTo>
                      <a:pt x="968" y="1668"/>
                      <a:pt x="935" y="2102"/>
                      <a:pt x="868" y="2336"/>
                    </a:cubicBezTo>
                    <a:cubicBezTo>
                      <a:pt x="735" y="2102"/>
                      <a:pt x="568" y="1702"/>
                      <a:pt x="401" y="1301"/>
                    </a:cubicBezTo>
                    <a:cubicBezTo>
                      <a:pt x="377" y="1229"/>
                      <a:pt x="319" y="1175"/>
                      <a:pt x="238" y="1175"/>
                    </a:cubicBezTo>
                    <a:cubicBezTo>
                      <a:pt x="206" y="1175"/>
                      <a:pt x="172" y="1183"/>
                      <a:pt x="134" y="1201"/>
                    </a:cubicBezTo>
                    <a:cubicBezTo>
                      <a:pt x="34" y="1235"/>
                      <a:pt x="1" y="1335"/>
                      <a:pt x="34" y="1468"/>
                    </a:cubicBezTo>
                    <a:cubicBezTo>
                      <a:pt x="535" y="2836"/>
                      <a:pt x="735" y="2903"/>
                      <a:pt x="835" y="2903"/>
                    </a:cubicBezTo>
                    <a:cubicBezTo>
                      <a:pt x="868" y="2903"/>
                      <a:pt x="868" y="2936"/>
                      <a:pt x="902" y="2936"/>
                    </a:cubicBezTo>
                    <a:cubicBezTo>
                      <a:pt x="968" y="2936"/>
                      <a:pt x="1035" y="2903"/>
                      <a:pt x="1068" y="2869"/>
                    </a:cubicBezTo>
                    <a:cubicBezTo>
                      <a:pt x="1235" y="2736"/>
                      <a:pt x="1335" y="2302"/>
                      <a:pt x="1402" y="1535"/>
                    </a:cubicBezTo>
                    <a:cubicBezTo>
                      <a:pt x="2303" y="1468"/>
                      <a:pt x="3270" y="1301"/>
                      <a:pt x="3370" y="868"/>
                    </a:cubicBezTo>
                    <a:cubicBezTo>
                      <a:pt x="3403" y="768"/>
                      <a:pt x="3370" y="668"/>
                      <a:pt x="3303" y="568"/>
                    </a:cubicBezTo>
                    <a:cubicBezTo>
                      <a:pt x="3036" y="201"/>
                      <a:pt x="1902" y="34"/>
                      <a:pt x="15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9027245" y="4754989"/>
                <a:ext cx="276997" cy="246908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12489" extrusionOk="0">
                    <a:moveTo>
                      <a:pt x="13422" y="1"/>
                    </a:moveTo>
                    <a:cubicBezTo>
                      <a:pt x="13395" y="1"/>
                      <a:pt x="13368" y="5"/>
                      <a:pt x="13343" y="13"/>
                    </a:cubicBezTo>
                    <a:cubicBezTo>
                      <a:pt x="13243" y="80"/>
                      <a:pt x="13210" y="180"/>
                      <a:pt x="13243" y="313"/>
                    </a:cubicBezTo>
                    <a:cubicBezTo>
                      <a:pt x="13243" y="313"/>
                      <a:pt x="13377" y="614"/>
                      <a:pt x="13477" y="1047"/>
                    </a:cubicBezTo>
                    <a:cubicBezTo>
                      <a:pt x="13510" y="1147"/>
                      <a:pt x="13577" y="1214"/>
                      <a:pt x="13677" y="1214"/>
                    </a:cubicBezTo>
                    <a:lnTo>
                      <a:pt x="13710" y="1214"/>
                    </a:lnTo>
                    <a:cubicBezTo>
                      <a:pt x="13844" y="1181"/>
                      <a:pt x="13910" y="1081"/>
                      <a:pt x="13877" y="947"/>
                    </a:cubicBezTo>
                    <a:cubicBezTo>
                      <a:pt x="13777" y="447"/>
                      <a:pt x="13643" y="147"/>
                      <a:pt x="13610" y="113"/>
                    </a:cubicBezTo>
                    <a:cubicBezTo>
                      <a:pt x="13585" y="38"/>
                      <a:pt x="13504" y="1"/>
                      <a:pt x="13422" y="1"/>
                    </a:cubicBezTo>
                    <a:close/>
                    <a:moveTo>
                      <a:pt x="13777" y="1614"/>
                    </a:moveTo>
                    <a:cubicBezTo>
                      <a:pt x="13677" y="1614"/>
                      <a:pt x="13577" y="1714"/>
                      <a:pt x="13577" y="1848"/>
                    </a:cubicBezTo>
                    <a:cubicBezTo>
                      <a:pt x="13577" y="1881"/>
                      <a:pt x="13577" y="1948"/>
                      <a:pt x="13577" y="2015"/>
                    </a:cubicBezTo>
                    <a:cubicBezTo>
                      <a:pt x="13577" y="2215"/>
                      <a:pt x="13577" y="2415"/>
                      <a:pt x="13543" y="2615"/>
                    </a:cubicBezTo>
                    <a:cubicBezTo>
                      <a:pt x="13510" y="2748"/>
                      <a:pt x="13577" y="2849"/>
                      <a:pt x="13710" y="2882"/>
                    </a:cubicBezTo>
                    <a:lnTo>
                      <a:pt x="13743" y="2882"/>
                    </a:lnTo>
                    <a:cubicBezTo>
                      <a:pt x="13844" y="2882"/>
                      <a:pt x="13910" y="2815"/>
                      <a:pt x="13944" y="2682"/>
                    </a:cubicBezTo>
                    <a:cubicBezTo>
                      <a:pt x="13977" y="2482"/>
                      <a:pt x="14010" y="2248"/>
                      <a:pt x="14010" y="2015"/>
                    </a:cubicBezTo>
                    <a:cubicBezTo>
                      <a:pt x="14010" y="1948"/>
                      <a:pt x="14010" y="1881"/>
                      <a:pt x="14010" y="1814"/>
                    </a:cubicBezTo>
                    <a:cubicBezTo>
                      <a:pt x="13977" y="1714"/>
                      <a:pt x="13877" y="1614"/>
                      <a:pt x="13777" y="1614"/>
                    </a:cubicBezTo>
                    <a:close/>
                    <a:moveTo>
                      <a:pt x="13488" y="3255"/>
                    </a:moveTo>
                    <a:cubicBezTo>
                      <a:pt x="13410" y="3255"/>
                      <a:pt x="13334" y="3310"/>
                      <a:pt x="13310" y="3382"/>
                    </a:cubicBezTo>
                    <a:cubicBezTo>
                      <a:pt x="13210" y="3616"/>
                      <a:pt x="13076" y="3849"/>
                      <a:pt x="12910" y="4049"/>
                    </a:cubicBezTo>
                    <a:cubicBezTo>
                      <a:pt x="12843" y="4149"/>
                      <a:pt x="12843" y="4283"/>
                      <a:pt x="12943" y="4350"/>
                    </a:cubicBezTo>
                    <a:cubicBezTo>
                      <a:pt x="12976" y="4383"/>
                      <a:pt x="13043" y="4383"/>
                      <a:pt x="13076" y="4383"/>
                    </a:cubicBezTo>
                    <a:cubicBezTo>
                      <a:pt x="13143" y="4383"/>
                      <a:pt x="13210" y="4350"/>
                      <a:pt x="13243" y="4316"/>
                    </a:cubicBezTo>
                    <a:cubicBezTo>
                      <a:pt x="13410" y="4083"/>
                      <a:pt x="13577" y="3816"/>
                      <a:pt x="13677" y="3549"/>
                    </a:cubicBezTo>
                    <a:cubicBezTo>
                      <a:pt x="13743" y="3449"/>
                      <a:pt x="13677" y="3316"/>
                      <a:pt x="13577" y="3282"/>
                    </a:cubicBezTo>
                    <a:cubicBezTo>
                      <a:pt x="13549" y="3264"/>
                      <a:pt x="13518" y="3255"/>
                      <a:pt x="13488" y="3255"/>
                    </a:cubicBezTo>
                    <a:close/>
                    <a:moveTo>
                      <a:pt x="8023" y="4537"/>
                    </a:moveTo>
                    <a:cubicBezTo>
                      <a:pt x="7887" y="4537"/>
                      <a:pt x="7747" y="4579"/>
                      <a:pt x="7606" y="4650"/>
                    </a:cubicBezTo>
                    <a:cubicBezTo>
                      <a:pt x="7539" y="4717"/>
                      <a:pt x="7472" y="4783"/>
                      <a:pt x="7406" y="4850"/>
                    </a:cubicBezTo>
                    <a:cubicBezTo>
                      <a:pt x="7306" y="4917"/>
                      <a:pt x="7306" y="5050"/>
                      <a:pt x="7372" y="5117"/>
                    </a:cubicBezTo>
                    <a:cubicBezTo>
                      <a:pt x="7439" y="5184"/>
                      <a:pt x="7472" y="5184"/>
                      <a:pt x="7539" y="5184"/>
                    </a:cubicBezTo>
                    <a:cubicBezTo>
                      <a:pt x="7572" y="5184"/>
                      <a:pt x="7639" y="5184"/>
                      <a:pt x="7672" y="5150"/>
                    </a:cubicBezTo>
                    <a:cubicBezTo>
                      <a:pt x="7739" y="5083"/>
                      <a:pt x="7773" y="5050"/>
                      <a:pt x="7839" y="5017"/>
                    </a:cubicBezTo>
                    <a:cubicBezTo>
                      <a:pt x="7922" y="4976"/>
                      <a:pt x="7991" y="4947"/>
                      <a:pt x="8056" y="4947"/>
                    </a:cubicBezTo>
                    <a:cubicBezTo>
                      <a:pt x="8096" y="4947"/>
                      <a:pt x="8135" y="4958"/>
                      <a:pt x="8173" y="4983"/>
                    </a:cubicBezTo>
                    <a:cubicBezTo>
                      <a:pt x="8208" y="5007"/>
                      <a:pt x="8248" y="5018"/>
                      <a:pt x="8287" y="5018"/>
                    </a:cubicBezTo>
                    <a:cubicBezTo>
                      <a:pt x="8359" y="5018"/>
                      <a:pt x="8430" y="4981"/>
                      <a:pt x="8473" y="4917"/>
                    </a:cubicBezTo>
                    <a:cubicBezTo>
                      <a:pt x="8506" y="4817"/>
                      <a:pt x="8473" y="4683"/>
                      <a:pt x="8373" y="4650"/>
                    </a:cubicBezTo>
                    <a:cubicBezTo>
                      <a:pt x="8263" y="4571"/>
                      <a:pt x="8145" y="4537"/>
                      <a:pt x="8023" y="4537"/>
                    </a:cubicBezTo>
                    <a:close/>
                    <a:moveTo>
                      <a:pt x="12494" y="4570"/>
                    </a:moveTo>
                    <a:cubicBezTo>
                      <a:pt x="12449" y="4570"/>
                      <a:pt x="12406" y="4586"/>
                      <a:pt x="12376" y="4616"/>
                    </a:cubicBezTo>
                    <a:cubicBezTo>
                      <a:pt x="12176" y="4783"/>
                      <a:pt x="11942" y="4917"/>
                      <a:pt x="11709" y="5050"/>
                    </a:cubicBezTo>
                    <a:cubicBezTo>
                      <a:pt x="11609" y="5117"/>
                      <a:pt x="11575" y="5250"/>
                      <a:pt x="11609" y="5350"/>
                    </a:cubicBezTo>
                    <a:cubicBezTo>
                      <a:pt x="11675" y="5417"/>
                      <a:pt x="11742" y="5450"/>
                      <a:pt x="11809" y="5450"/>
                    </a:cubicBezTo>
                    <a:cubicBezTo>
                      <a:pt x="11842" y="5450"/>
                      <a:pt x="11875" y="5450"/>
                      <a:pt x="11909" y="5417"/>
                    </a:cubicBezTo>
                    <a:cubicBezTo>
                      <a:pt x="12176" y="5284"/>
                      <a:pt x="12409" y="5117"/>
                      <a:pt x="12643" y="4917"/>
                    </a:cubicBezTo>
                    <a:cubicBezTo>
                      <a:pt x="12709" y="4850"/>
                      <a:pt x="12743" y="4717"/>
                      <a:pt x="12643" y="4650"/>
                    </a:cubicBezTo>
                    <a:cubicBezTo>
                      <a:pt x="12606" y="4595"/>
                      <a:pt x="12549" y="4570"/>
                      <a:pt x="12494" y="4570"/>
                    </a:cubicBezTo>
                    <a:close/>
                    <a:moveTo>
                      <a:pt x="11030" y="5375"/>
                    </a:moveTo>
                    <a:cubicBezTo>
                      <a:pt x="11011" y="5375"/>
                      <a:pt x="10993" y="5378"/>
                      <a:pt x="10975" y="5384"/>
                    </a:cubicBezTo>
                    <a:cubicBezTo>
                      <a:pt x="10708" y="5517"/>
                      <a:pt x="10441" y="5584"/>
                      <a:pt x="10208" y="5684"/>
                    </a:cubicBezTo>
                    <a:cubicBezTo>
                      <a:pt x="10108" y="5717"/>
                      <a:pt x="10041" y="5817"/>
                      <a:pt x="10074" y="5951"/>
                    </a:cubicBezTo>
                    <a:cubicBezTo>
                      <a:pt x="10108" y="6017"/>
                      <a:pt x="10174" y="6084"/>
                      <a:pt x="10274" y="6084"/>
                    </a:cubicBezTo>
                    <a:lnTo>
                      <a:pt x="10341" y="6084"/>
                    </a:lnTo>
                    <a:cubicBezTo>
                      <a:pt x="10575" y="5984"/>
                      <a:pt x="10841" y="5884"/>
                      <a:pt x="11142" y="5784"/>
                    </a:cubicBezTo>
                    <a:cubicBezTo>
                      <a:pt x="11242" y="5751"/>
                      <a:pt x="11275" y="5617"/>
                      <a:pt x="11242" y="5517"/>
                    </a:cubicBezTo>
                    <a:cubicBezTo>
                      <a:pt x="11214" y="5435"/>
                      <a:pt x="11119" y="5375"/>
                      <a:pt x="11030" y="5375"/>
                    </a:cubicBezTo>
                    <a:close/>
                    <a:moveTo>
                      <a:pt x="414" y="5375"/>
                    </a:moveTo>
                    <a:cubicBezTo>
                      <a:pt x="325" y="5375"/>
                      <a:pt x="234" y="5440"/>
                      <a:pt x="234" y="5550"/>
                    </a:cubicBezTo>
                    <a:cubicBezTo>
                      <a:pt x="200" y="5684"/>
                      <a:pt x="167" y="5817"/>
                      <a:pt x="134" y="5951"/>
                    </a:cubicBezTo>
                    <a:cubicBezTo>
                      <a:pt x="134" y="6051"/>
                      <a:pt x="200" y="6184"/>
                      <a:pt x="301" y="6184"/>
                    </a:cubicBezTo>
                    <a:lnTo>
                      <a:pt x="334" y="6184"/>
                    </a:lnTo>
                    <a:cubicBezTo>
                      <a:pt x="434" y="6184"/>
                      <a:pt x="534" y="6118"/>
                      <a:pt x="534" y="6017"/>
                    </a:cubicBezTo>
                    <a:cubicBezTo>
                      <a:pt x="567" y="5884"/>
                      <a:pt x="601" y="5751"/>
                      <a:pt x="634" y="5617"/>
                    </a:cubicBezTo>
                    <a:cubicBezTo>
                      <a:pt x="667" y="5517"/>
                      <a:pt x="601" y="5417"/>
                      <a:pt x="467" y="5384"/>
                    </a:cubicBezTo>
                    <a:cubicBezTo>
                      <a:pt x="450" y="5378"/>
                      <a:pt x="432" y="5375"/>
                      <a:pt x="414" y="5375"/>
                    </a:cubicBezTo>
                    <a:close/>
                    <a:moveTo>
                      <a:pt x="7224" y="5511"/>
                    </a:moveTo>
                    <a:cubicBezTo>
                      <a:pt x="7207" y="5511"/>
                      <a:pt x="7190" y="5513"/>
                      <a:pt x="7172" y="5517"/>
                    </a:cubicBezTo>
                    <a:cubicBezTo>
                      <a:pt x="7072" y="5550"/>
                      <a:pt x="7005" y="5651"/>
                      <a:pt x="7005" y="5751"/>
                    </a:cubicBezTo>
                    <a:cubicBezTo>
                      <a:pt x="7039" y="5951"/>
                      <a:pt x="7172" y="6284"/>
                      <a:pt x="7773" y="6418"/>
                    </a:cubicBezTo>
                    <a:lnTo>
                      <a:pt x="7806" y="6418"/>
                    </a:lnTo>
                    <a:cubicBezTo>
                      <a:pt x="7906" y="6418"/>
                      <a:pt x="8006" y="6351"/>
                      <a:pt x="8006" y="6284"/>
                    </a:cubicBezTo>
                    <a:cubicBezTo>
                      <a:pt x="8039" y="6151"/>
                      <a:pt x="7973" y="6051"/>
                      <a:pt x="7873" y="6017"/>
                    </a:cubicBezTo>
                    <a:cubicBezTo>
                      <a:pt x="7672" y="5984"/>
                      <a:pt x="7439" y="5884"/>
                      <a:pt x="7406" y="5684"/>
                    </a:cubicBezTo>
                    <a:cubicBezTo>
                      <a:pt x="7406" y="5597"/>
                      <a:pt x="7331" y="5511"/>
                      <a:pt x="7224" y="5511"/>
                    </a:cubicBezTo>
                    <a:close/>
                    <a:moveTo>
                      <a:pt x="8800" y="5238"/>
                    </a:moveTo>
                    <a:cubicBezTo>
                      <a:pt x="8771" y="5238"/>
                      <a:pt x="8740" y="5242"/>
                      <a:pt x="8707" y="5250"/>
                    </a:cubicBezTo>
                    <a:cubicBezTo>
                      <a:pt x="8606" y="5317"/>
                      <a:pt x="8573" y="5450"/>
                      <a:pt x="8640" y="5550"/>
                    </a:cubicBezTo>
                    <a:cubicBezTo>
                      <a:pt x="8707" y="5684"/>
                      <a:pt x="8773" y="5851"/>
                      <a:pt x="8840" y="6017"/>
                    </a:cubicBezTo>
                    <a:cubicBezTo>
                      <a:pt x="8773" y="6017"/>
                      <a:pt x="8707" y="6051"/>
                      <a:pt x="8640" y="6051"/>
                    </a:cubicBezTo>
                    <a:cubicBezTo>
                      <a:pt x="8506" y="6051"/>
                      <a:pt x="8440" y="6151"/>
                      <a:pt x="8440" y="6284"/>
                    </a:cubicBezTo>
                    <a:cubicBezTo>
                      <a:pt x="8440" y="6384"/>
                      <a:pt x="8540" y="6451"/>
                      <a:pt x="8640" y="6451"/>
                    </a:cubicBezTo>
                    <a:lnTo>
                      <a:pt x="8673" y="6451"/>
                    </a:lnTo>
                    <a:cubicBezTo>
                      <a:pt x="8773" y="6451"/>
                      <a:pt x="8907" y="6418"/>
                      <a:pt x="9040" y="6418"/>
                    </a:cubicBezTo>
                    <a:lnTo>
                      <a:pt x="9174" y="6418"/>
                    </a:lnTo>
                    <a:cubicBezTo>
                      <a:pt x="9207" y="6418"/>
                      <a:pt x="9240" y="6384"/>
                      <a:pt x="9274" y="6351"/>
                    </a:cubicBezTo>
                    <a:cubicBezTo>
                      <a:pt x="9340" y="6351"/>
                      <a:pt x="9440" y="6318"/>
                      <a:pt x="9507" y="6318"/>
                    </a:cubicBezTo>
                    <a:cubicBezTo>
                      <a:pt x="9641" y="6284"/>
                      <a:pt x="9707" y="6184"/>
                      <a:pt x="9674" y="6051"/>
                    </a:cubicBezTo>
                    <a:cubicBezTo>
                      <a:pt x="9646" y="5968"/>
                      <a:pt x="9574" y="5909"/>
                      <a:pt x="9475" y="5909"/>
                    </a:cubicBezTo>
                    <a:cubicBezTo>
                      <a:pt x="9453" y="5909"/>
                      <a:pt x="9431" y="5911"/>
                      <a:pt x="9407" y="5917"/>
                    </a:cubicBezTo>
                    <a:cubicBezTo>
                      <a:pt x="9374" y="5917"/>
                      <a:pt x="9307" y="5917"/>
                      <a:pt x="9240" y="5951"/>
                    </a:cubicBezTo>
                    <a:cubicBezTo>
                      <a:pt x="9174" y="5717"/>
                      <a:pt x="9107" y="5517"/>
                      <a:pt x="9007" y="5350"/>
                    </a:cubicBezTo>
                    <a:cubicBezTo>
                      <a:pt x="8957" y="5275"/>
                      <a:pt x="8888" y="5238"/>
                      <a:pt x="8800" y="5238"/>
                    </a:cubicBezTo>
                    <a:close/>
                    <a:moveTo>
                      <a:pt x="215" y="6611"/>
                    </a:moveTo>
                    <a:cubicBezTo>
                      <a:pt x="109" y="6611"/>
                      <a:pt x="34" y="6698"/>
                      <a:pt x="34" y="6785"/>
                    </a:cubicBezTo>
                    <a:cubicBezTo>
                      <a:pt x="34" y="6951"/>
                      <a:pt x="0" y="7118"/>
                      <a:pt x="0" y="7285"/>
                    </a:cubicBezTo>
                    <a:cubicBezTo>
                      <a:pt x="0" y="7418"/>
                      <a:pt x="0" y="7519"/>
                      <a:pt x="34" y="7652"/>
                    </a:cubicBezTo>
                    <a:cubicBezTo>
                      <a:pt x="34" y="7752"/>
                      <a:pt x="134" y="7852"/>
                      <a:pt x="234" y="7852"/>
                    </a:cubicBezTo>
                    <a:cubicBezTo>
                      <a:pt x="367" y="7852"/>
                      <a:pt x="434" y="7752"/>
                      <a:pt x="434" y="7619"/>
                    </a:cubicBezTo>
                    <a:cubicBezTo>
                      <a:pt x="434" y="7519"/>
                      <a:pt x="434" y="7385"/>
                      <a:pt x="434" y="7285"/>
                    </a:cubicBezTo>
                    <a:cubicBezTo>
                      <a:pt x="434" y="7118"/>
                      <a:pt x="434" y="6985"/>
                      <a:pt x="434" y="6818"/>
                    </a:cubicBezTo>
                    <a:cubicBezTo>
                      <a:pt x="467" y="6718"/>
                      <a:pt x="367" y="6618"/>
                      <a:pt x="267" y="6618"/>
                    </a:cubicBezTo>
                    <a:cubicBezTo>
                      <a:pt x="249" y="6613"/>
                      <a:pt x="232" y="6611"/>
                      <a:pt x="215" y="6611"/>
                    </a:cubicBezTo>
                    <a:close/>
                    <a:moveTo>
                      <a:pt x="9240" y="6818"/>
                    </a:moveTo>
                    <a:cubicBezTo>
                      <a:pt x="9140" y="6851"/>
                      <a:pt x="9040" y="6951"/>
                      <a:pt x="9040" y="7052"/>
                    </a:cubicBezTo>
                    <a:cubicBezTo>
                      <a:pt x="9073" y="7218"/>
                      <a:pt x="9073" y="7385"/>
                      <a:pt x="9073" y="7585"/>
                    </a:cubicBezTo>
                    <a:cubicBezTo>
                      <a:pt x="9073" y="7652"/>
                      <a:pt x="9073" y="7752"/>
                      <a:pt x="9073" y="7852"/>
                    </a:cubicBezTo>
                    <a:cubicBezTo>
                      <a:pt x="9073" y="7986"/>
                      <a:pt x="9140" y="8086"/>
                      <a:pt x="9274" y="8086"/>
                    </a:cubicBezTo>
                    <a:cubicBezTo>
                      <a:pt x="9374" y="8086"/>
                      <a:pt x="9474" y="7986"/>
                      <a:pt x="9474" y="7885"/>
                    </a:cubicBezTo>
                    <a:cubicBezTo>
                      <a:pt x="9507" y="7785"/>
                      <a:pt x="9507" y="7685"/>
                      <a:pt x="9507" y="7585"/>
                    </a:cubicBezTo>
                    <a:cubicBezTo>
                      <a:pt x="9507" y="7385"/>
                      <a:pt x="9474" y="7185"/>
                      <a:pt x="9474" y="7018"/>
                    </a:cubicBezTo>
                    <a:cubicBezTo>
                      <a:pt x="9474" y="6918"/>
                      <a:pt x="9340" y="6818"/>
                      <a:pt x="9240" y="6818"/>
                    </a:cubicBezTo>
                    <a:close/>
                    <a:moveTo>
                      <a:pt x="301" y="8252"/>
                    </a:moveTo>
                    <a:cubicBezTo>
                      <a:pt x="167" y="8286"/>
                      <a:pt x="100" y="8386"/>
                      <a:pt x="134" y="8519"/>
                    </a:cubicBezTo>
                    <a:cubicBezTo>
                      <a:pt x="200" y="8786"/>
                      <a:pt x="267" y="9086"/>
                      <a:pt x="367" y="9353"/>
                    </a:cubicBezTo>
                    <a:cubicBezTo>
                      <a:pt x="401" y="9420"/>
                      <a:pt x="467" y="9487"/>
                      <a:pt x="567" y="9487"/>
                    </a:cubicBezTo>
                    <a:lnTo>
                      <a:pt x="634" y="9487"/>
                    </a:lnTo>
                    <a:cubicBezTo>
                      <a:pt x="734" y="9420"/>
                      <a:pt x="801" y="9320"/>
                      <a:pt x="768" y="9220"/>
                    </a:cubicBezTo>
                    <a:cubicBezTo>
                      <a:pt x="667" y="8953"/>
                      <a:pt x="601" y="8686"/>
                      <a:pt x="534" y="8419"/>
                    </a:cubicBezTo>
                    <a:cubicBezTo>
                      <a:pt x="534" y="8319"/>
                      <a:pt x="401" y="8252"/>
                      <a:pt x="301" y="8252"/>
                    </a:cubicBezTo>
                    <a:close/>
                    <a:moveTo>
                      <a:pt x="9207" y="8486"/>
                    </a:moveTo>
                    <a:cubicBezTo>
                      <a:pt x="9107" y="8486"/>
                      <a:pt x="9007" y="8553"/>
                      <a:pt x="8973" y="8653"/>
                    </a:cubicBezTo>
                    <a:cubicBezTo>
                      <a:pt x="8907" y="8920"/>
                      <a:pt x="8840" y="9186"/>
                      <a:pt x="8740" y="9420"/>
                    </a:cubicBezTo>
                    <a:cubicBezTo>
                      <a:pt x="8673" y="9520"/>
                      <a:pt x="8740" y="9653"/>
                      <a:pt x="8840" y="9687"/>
                    </a:cubicBezTo>
                    <a:lnTo>
                      <a:pt x="8940" y="9687"/>
                    </a:lnTo>
                    <a:cubicBezTo>
                      <a:pt x="9007" y="9687"/>
                      <a:pt x="9073" y="9653"/>
                      <a:pt x="9107" y="9587"/>
                    </a:cubicBezTo>
                    <a:cubicBezTo>
                      <a:pt x="9240" y="9320"/>
                      <a:pt x="9307" y="9020"/>
                      <a:pt x="9374" y="8753"/>
                    </a:cubicBezTo>
                    <a:cubicBezTo>
                      <a:pt x="9407" y="8619"/>
                      <a:pt x="9340" y="8519"/>
                      <a:pt x="9207" y="8486"/>
                    </a:cubicBezTo>
                    <a:close/>
                    <a:moveTo>
                      <a:pt x="915" y="9819"/>
                    </a:moveTo>
                    <a:cubicBezTo>
                      <a:pt x="876" y="9819"/>
                      <a:pt x="836" y="9830"/>
                      <a:pt x="801" y="9854"/>
                    </a:cubicBezTo>
                    <a:cubicBezTo>
                      <a:pt x="701" y="9920"/>
                      <a:pt x="667" y="10020"/>
                      <a:pt x="734" y="10120"/>
                    </a:cubicBezTo>
                    <a:cubicBezTo>
                      <a:pt x="868" y="10387"/>
                      <a:pt x="1034" y="10621"/>
                      <a:pt x="1201" y="10854"/>
                    </a:cubicBezTo>
                    <a:cubicBezTo>
                      <a:pt x="1268" y="10888"/>
                      <a:pt x="1301" y="10921"/>
                      <a:pt x="1368" y="10921"/>
                    </a:cubicBezTo>
                    <a:cubicBezTo>
                      <a:pt x="1435" y="10921"/>
                      <a:pt x="1468" y="10921"/>
                      <a:pt x="1501" y="10888"/>
                    </a:cubicBezTo>
                    <a:cubicBezTo>
                      <a:pt x="1601" y="10821"/>
                      <a:pt x="1601" y="10687"/>
                      <a:pt x="1535" y="10587"/>
                    </a:cubicBezTo>
                    <a:cubicBezTo>
                      <a:pt x="1368" y="10387"/>
                      <a:pt x="1201" y="10154"/>
                      <a:pt x="1101" y="9920"/>
                    </a:cubicBezTo>
                    <a:cubicBezTo>
                      <a:pt x="1058" y="9856"/>
                      <a:pt x="987" y="9819"/>
                      <a:pt x="915" y="9819"/>
                    </a:cubicBezTo>
                    <a:close/>
                    <a:moveTo>
                      <a:pt x="8550" y="10019"/>
                    </a:moveTo>
                    <a:cubicBezTo>
                      <a:pt x="8487" y="10019"/>
                      <a:pt x="8416" y="10056"/>
                      <a:pt x="8373" y="10120"/>
                    </a:cubicBezTo>
                    <a:cubicBezTo>
                      <a:pt x="8206" y="10354"/>
                      <a:pt x="8039" y="10554"/>
                      <a:pt x="7873" y="10721"/>
                    </a:cubicBezTo>
                    <a:cubicBezTo>
                      <a:pt x="7806" y="10821"/>
                      <a:pt x="7806" y="10954"/>
                      <a:pt x="7873" y="11021"/>
                    </a:cubicBezTo>
                    <a:cubicBezTo>
                      <a:pt x="7906" y="11054"/>
                      <a:pt x="7973" y="11088"/>
                      <a:pt x="8006" y="11088"/>
                    </a:cubicBezTo>
                    <a:cubicBezTo>
                      <a:pt x="8073" y="11088"/>
                      <a:pt x="8139" y="11054"/>
                      <a:pt x="8173" y="11021"/>
                    </a:cubicBezTo>
                    <a:cubicBezTo>
                      <a:pt x="8373" y="10821"/>
                      <a:pt x="8540" y="10587"/>
                      <a:pt x="8707" y="10354"/>
                    </a:cubicBezTo>
                    <a:cubicBezTo>
                      <a:pt x="8773" y="10254"/>
                      <a:pt x="8740" y="10120"/>
                      <a:pt x="8640" y="10054"/>
                    </a:cubicBezTo>
                    <a:cubicBezTo>
                      <a:pt x="8616" y="10030"/>
                      <a:pt x="8584" y="10019"/>
                      <a:pt x="8550" y="10019"/>
                    </a:cubicBezTo>
                    <a:close/>
                    <a:moveTo>
                      <a:pt x="1956" y="11108"/>
                    </a:moveTo>
                    <a:cubicBezTo>
                      <a:pt x="1895" y="11108"/>
                      <a:pt x="1838" y="11133"/>
                      <a:pt x="1802" y="11188"/>
                    </a:cubicBezTo>
                    <a:cubicBezTo>
                      <a:pt x="1735" y="11255"/>
                      <a:pt x="1735" y="11388"/>
                      <a:pt x="1835" y="11455"/>
                    </a:cubicBezTo>
                    <a:cubicBezTo>
                      <a:pt x="2035" y="11655"/>
                      <a:pt x="2302" y="11822"/>
                      <a:pt x="2535" y="11955"/>
                    </a:cubicBezTo>
                    <a:cubicBezTo>
                      <a:pt x="2569" y="11988"/>
                      <a:pt x="2602" y="11988"/>
                      <a:pt x="2636" y="11988"/>
                    </a:cubicBezTo>
                    <a:cubicBezTo>
                      <a:pt x="2736" y="11988"/>
                      <a:pt x="2802" y="11955"/>
                      <a:pt x="2836" y="11888"/>
                    </a:cubicBezTo>
                    <a:cubicBezTo>
                      <a:pt x="2902" y="11788"/>
                      <a:pt x="2836" y="11655"/>
                      <a:pt x="2736" y="11588"/>
                    </a:cubicBezTo>
                    <a:cubicBezTo>
                      <a:pt x="2502" y="11455"/>
                      <a:pt x="2302" y="11321"/>
                      <a:pt x="2102" y="11154"/>
                    </a:cubicBezTo>
                    <a:cubicBezTo>
                      <a:pt x="2057" y="11124"/>
                      <a:pt x="2005" y="11108"/>
                      <a:pt x="1956" y="11108"/>
                    </a:cubicBezTo>
                    <a:close/>
                    <a:moveTo>
                      <a:pt x="7404" y="11208"/>
                    </a:moveTo>
                    <a:cubicBezTo>
                      <a:pt x="7362" y="11208"/>
                      <a:pt x="7317" y="11225"/>
                      <a:pt x="7272" y="11255"/>
                    </a:cubicBezTo>
                    <a:cubicBezTo>
                      <a:pt x="7172" y="11321"/>
                      <a:pt x="7072" y="11355"/>
                      <a:pt x="6972" y="11421"/>
                    </a:cubicBezTo>
                    <a:cubicBezTo>
                      <a:pt x="6839" y="11521"/>
                      <a:pt x="6705" y="11588"/>
                      <a:pt x="6572" y="11655"/>
                    </a:cubicBezTo>
                    <a:cubicBezTo>
                      <a:pt x="6472" y="11688"/>
                      <a:pt x="6438" y="11822"/>
                      <a:pt x="6472" y="11922"/>
                    </a:cubicBezTo>
                    <a:cubicBezTo>
                      <a:pt x="6505" y="11988"/>
                      <a:pt x="6572" y="12055"/>
                      <a:pt x="6672" y="12055"/>
                    </a:cubicBezTo>
                    <a:cubicBezTo>
                      <a:pt x="6705" y="12055"/>
                      <a:pt x="6705" y="12022"/>
                      <a:pt x="6738" y="12022"/>
                    </a:cubicBezTo>
                    <a:cubicBezTo>
                      <a:pt x="6905" y="11955"/>
                      <a:pt x="7039" y="11855"/>
                      <a:pt x="7205" y="11788"/>
                    </a:cubicBezTo>
                    <a:cubicBezTo>
                      <a:pt x="7306" y="11722"/>
                      <a:pt x="7406" y="11655"/>
                      <a:pt x="7506" y="11588"/>
                    </a:cubicBezTo>
                    <a:cubicBezTo>
                      <a:pt x="7606" y="11521"/>
                      <a:pt x="7606" y="11388"/>
                      <a:pt x="7539" y="11288"/>
                    </a:cubicBezTo>
                    <a:cubicBezTo>
                      <a:pt x="7502" y="11233"/>
                      <a:pt x="7455" y="11208"/>
                      <a:pt x="7404" y="11208"/>
                    </a:cubicBezTo>
                    <a:close/>
                    <a:moveTo>
                      <a:pt x="3416" y="11880"/>
                    </a:moveTo>
                    <a:cubicBezTo>
                      <a:pt x="3327" y="11880"/>
                      <a:pt x="3230" y="11945"/>
                      <a:pt x="3203" y="12055"/>
                    </a:cubicBezTo>
                    <a:cubicBezTo>
                      <a:pt x="3169" y="12155"/>
                      <a:pt x="3236" y="12255"/>
                      <a:pt x="3336" y="12289"/>
                    </a:cubicBezTo>
                    <a:cubicBezTo>
                      <a:pt x="3636" y="12389"/>
                      <a:pt x="3903" y="12455"/>
                      <a:pt x="4203" y="12489"/>
                    </a:cubicBezTo>
                    <a:lnTo>
                      <a:pt x="4237" y="12489"/>
                    </a:lnTo>
                    <a:cubicBezTo>
                      <a:pt x="4337" y="12489"/>
                      <a:pt x="4437" y="12389"/>
                      <a:pt x="4437" y="12289"/>
                    </a:cubicBezTo>
                    <a:cubicBezTo>
                      <a:pt x="4437" y="12189"/>
                      <a:pt x="4370" y="12088"/>
                      <a:pt x="4237" y="12055"/>
                    </a:cubicBezTo>
                    <a:cubicBezTo>
                      <a:pt x="4003" y="12022"/>
                      <a:pt x="3736" y="11988"/>
                      <a:pt x="3469" y="11888"/>
                    </a:cubicBezTo>
                    <a:cubicBezTo>
                      <a:pt x="3452" y="11883"/>
                      <a:pt x="3434" y="11880"/>
                      <a:pt x="3416" y="11880"/>
                    </a:cubicBezTo>
                    <a:close/>
                    <a:moveTo>
                      <a:pt x="5891" y="11913"/>
                    </a:moveTo>
                    <a:cubicBezTo>
                      <a:pt x="5873" y="11913"/>
                      <a:pt x="5856" y="11916"/>
                      <a:pt x="5838" y="11922"/>
                    </a:cubicBezTo>
                    <a:cubicBezTo>
                      <a:pt x="5571" y="11988"/>
                      <a:pt x="5304" y="12055"/>
                      <a:pt x="5037" y="12055"/>
                    </a:cubicBezTo>
                    <a:cubicBezTo>
                      <a:pt x="4937" y="12088"/>
                      <a:pt x="4837" y="12189"/>
                      <a:pt x="4870" y="12289"/>
                    </a:cubicBezTo>
                    <a:cubicBezTo>
                      <a:pt x="4870" y="12389"/>
                      <a:pt x="4971" y="12489"/>
                      <a:pt x="5071" y="12489"/>
                    </a:cubicBezTo>
                    <a:cubicBezTo>
                      <a:pt x="5371" y="12455"/>
                      <a:pt x="5638" y="12389"/>
                      <a:pt x="5938" y="12322"/>
                    </a:cubicBezTo>
                    <a:cubicBezTo>
                      <a:pt x="6038" y="12289"/>
                      <a:pt x="6105" y="12189"/>
                      <a:pt x="6071" y="12055"/>
                    </a:cubicBezTo>
                    <a:cubicBezTo>
                      <a:pt x="6044" y="11973"/>
                      <a:pt x="5971" y="11913"/>
                      <a:pt x="5891" y="11913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" name="Google Shape;382;p5"/>
          <p:cNvSpPr/>
          <p:nvPr/>
        </p:nvSpPr>
        <p:spPr>
          <a:xfrm>
            <a:off x="182000" y="595071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 flipH="1">
            <a:off x="10603021" y="9107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5"/>
          <p:cNvGrpSpPr/>
          <p:nvPr/>
        </p:nvGrpSpPr>
        <p:grpSpPr>
          <a:xfrm>
            <a:off x="225975" y="4612434"/>
            <a:ext cx="1386864" cy="1830469"/>
            <a:chOff x="4861256" y="3672075"/>
            <a:chExt cx="1040148" cy="1372852"/>
          </a:xfrm>
        </p:grpSpPr>
        <p:sp>
          <p:nvSpPr>
            <p:cNvPr id="385" name="Google Shape;385;p5"/>
            <p:cNvSpPr/>
            <p:nvPr/>
          </p:nvSpPr>
          <p:spPr>
            <a:xfrm>
              <a:off x="5812819" y="4503401"/>
              <a:ext cx="88586" cy="89211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530614" y="3758513"/>
              <a:ext cx="109106" cy="81758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528774" y="3754417"/>
              <a:ext cx="92379" cy="89837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599624" y="3675830"/>
              <a:ext cx="95109" cy="8204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598998" y="3672075"/>
              <a:ext cx="94275" cy="8995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620504" y="3767654"/>
              <a:ext cx="84793" cy="71233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629360" y="3767692"/>
              <a:ext cx="33549" cy="44302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624941" y="3763899"/>
              <a:ext cx="41761" cy="51888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645176" y="3775296"/>
              <a:ext cx="38613" cy="53159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641383" y="3771484"/>
              <a:ext cx="46199" cy="61390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538901" y="3735813"/>
              <a:ext cx="52533" cy="1228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5534463" y="3731679"/>
              <a:ext cx="61390" cy="20861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666681" y="3791738"/>
              <a:ext cx="29756" cy="41761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662263" y="3787300"/>
              <a:ext cx="38594" cy="50011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567992" y="3691779"/>
              <a:ext cx="31027" cy="51262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563573" y="3687758"/>
              <a:ext cx="39864" cy="59076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970831" y="4547568"/>
              <a:ext cx="228889" cy="205088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053078" y="4603190"/>
              <a:ext cx="139829" cy="149463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149852" y="4015514"/>
              <a:ext cx="127179" cy="994013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20017" y="4518269"/>
              <a:ext cx="182216" cy="52665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246209" y="3815197"/>
              <a:ext cx="248821" cy="188683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49167" y="3811347"/>
              <a:ext cx="245483" cy="19613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223926" y="3699137"/>
              <a:ext cx="154963" cy="269056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220076" y="3694946"/>
              <a:ext cx="156272" cy="277117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93206" y="3711160"/>
              <a:ext cx="197748" cy="272015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104945" y="3707595"/>
              <a:ext cx="179674" cy="27963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46860" y="3807478"/>
              <a:ext cx="292990" cy="205220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95503" y="3803761"/>
              <a:ext cx="237878" cy="212579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861256" y="3915327"/>
              <a:ext cx="405036" cy="111457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40470" y="3911287"/>
              <a:ext cx="295456" cy="11959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9182" y="3997403"/>
              <a:ext cx="272508" cy="163782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001837" y="3993534"/>
              <a:ext cx="263822" cy="171463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128347" y="3989173"/>
              <a:ext cx="155437" cy="268488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130888" y="3985304"/>
              <a:ext cx="156272" cy="27647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213742" y="3998086"/>
              <a:ext cx="218647" cy="255345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220076" y="3994179"/>
              <a:ext cx="191072" cy="263177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01795" y="3995962"/>
              <a:ext cx="391551" cy="15447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223243" y="3992264"/>
              <a:ext cx="272034" cy="161980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237163" y="3948495"/>
              <a:ext cx="390907" cy="103549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268776" y="3944816"/>
              <a:ext cx="297997" cy="111362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5116627" y="3901047"/>
              <a:ext cx="254036" cy="175445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5213742" y="3930687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5239685" y="3982554"/>
              <a:ext cx="42406" cy="19856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272588" y="3950296"/>
              <a:ext cx="42387" cy="19856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5293449" y="3991429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5258024" y="403254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94133" y="402558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175169" y="3981416"/>
              <a:ext cx="42387" cy="19724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43438" y="4759643"/>
              <a:ext cx="244193" cy="156594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44064" y="4806370"/>
              <a:ext cx="177778" cy="101273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446622" y="4364281"/>
              <a:ext cx="267539" cy="168656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451609" y="4360431"/>
              <a:ext cx="260655" cy="176526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34086" y="4236615"/>
              <a:ext cx="157485" cy="258171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30730" y="4232652"/>
              <a:ext cx="164502" cy="266344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325119" y="4229333"/>
              <a:ext cx="183448" cy="279108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331415" y="4225066"/>
              <a:ext cx="170818" cy="287225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5175302" y="4313382"/>
              <a:ext cx="263632" cy="22228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5217535" y="4309816"/>
              <a:ext cx="217642" cy="229666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059450" y="4423506"/>
              <a:ext cx="408639" cy="122305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148601" y="4419903"/>
              <a:ext cx="290373" cy="129702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5185163" y="4519331"/>
              <a:ext cx="292402" cy="146637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5190341" y="4515405"/>
              <a:ext cx="276472" cy="154394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5323526" y="4517738"/>
              <a:ext cx="158263" cy="257621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5319391" y="4513509"/>
              <a:ext cx="165773" cy="26571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5400994" y="4525532"/>
              <a:ext cx="205524" cy="266307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407328" y="4521739"/>
              <a:ext cx="184112" cy="273949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5409926" y="4524129"/>
              <a:ext cx="351327" cy="172392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5423770" y="4520203"/>
              <a:ext cx="261926" cy="179959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5440212" y="4487054"/>
              <a:ext cx="404163" cy="109864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5471218" y="4483148"/>
              <a:ext cx="296082" cy="1176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5314612" y="4427716"/>
              <a:ext cx="260370" cy="178195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5421873" y="4456332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5442108" y="4510095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5478178" y="4481630"/>
              <a:ext cx="41761" cy="21791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5495246" y="4524660"/>
              <a:ext cx="41780" cy="21772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455402" y="4561981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392764" y="4548687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378218" y="4503136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669222" y="3843870"/>
              <a:ext cx="187905" cy="536216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5877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6" name="Google Shape;466;p6"/>
          <p:cNvGrpSpPr/>
          <p:nvPr/>
        </p:nvGrpSpPr>
        <p:grpSpPr>
          <a:xfrm>
            <a:off x="-95700" y="6024620"/>
            <a:ext cx="12286895" cy="833899"/>
            <a:chOff x="125" y="2928825"/>
            <a:chExt cx="9142942" cy="2214675"/>
          </a:xfrm>
        </p:grpSpPr>
        <p:sp>
          <p:nvSpPr>
            <p:cNvPr id="467" name="Google Shape;467;p6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6"/>
          <p:cNvGrpSpPr/>
          <p:nvPr/>
        </p:nvGrpSpPr>
        <p:grpSpPr>
          <a:xfrm>
            <a:off x="196064" y="5133572"/>
            <a:ext cx="1816205" cy="1638368"/>
            <a:chOff x="2485333" y="3736351"/>
            <a:chExt cx="1383319" cy="1247869"/>
          </a:xfrm>
        </p:grpSpPr>
        <p:sp>
          <p:nvSpPr>
            <p:cNvPr id="470" name="Google Shape;470;p6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6"/>
          <p:cNvGrpSpPr/>
          <p:nvPr/>
        </p:nvGrpSpPr>
        <p:grpSpPr>
          <a:xfrm>
            <a:off x="10412134" y="4351671"/>
            <a:ext cx="1661788" cy="2366572"/>
            <a:chOff x="7809100" y="3263753"/>
            <a:chExt cx="1246341" cy="1774929"/>
          </a:xfrm>
        </p:grpSpPr>
        <p:sp>
          <p:nvSpPr>
            <p:cNvPr id="576" name="Google Shape;576;p6"/>
            <p:cNvSpPr/>
            <p:nvPr/>
          </p:nvSpPr>
          <p:spPr>
            <a:xfrm>
              <a:off x="8993072" y="4056909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01"/>
                  </a:moveTo>
                  <a:cubicBezTo>
                    <a:pt x="1735" y="401"/>
                    <a:pt x="2002" y="501"/>
                    <a:pt x="2202" y="701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35"/>
                    <a:pt x="434" y="2002"/>
                    <a:pt x="434" y="1435"/>
                  </a:cubicBezTo>
                  <a:cubicBezTo>
                    <a:pt x="434" y="868"/>
                    <a:pt x="901" y="401"/>
                    <a:pt x="1468" y="401"/>
                  </a:cubicBezTo>
                  <a:close/>
                  <a:moveTo>
                    <a:pt x="1468" y="0"/>
                  </a:moveTo>
                  <a:cubicBezTo>
                    <a:pt x="668" y="0"/>
                    <a:pt x="34" y="634"/>
                    <a:pt x="34" y="1435"/>
                  </a:cubicBezTo>
                  <a:cubicBezTo>
                    <a:pt x="1" y="2235"/>
                    <a:pt x="668" y="2869"/>
                    <a:pt x="1468" y="2869"/>
                  </a:cubicBezTo>
                  <a:cubicBezTo>
                    <a:pt x="2235" y="2869"/>
                    <a:pt x="2903" y="2235"/>
                    <a:pt x="2903" y="1435"/>
                  </a:cubicBezTo>
                  <a:cubicBezTo>
                    <a:pt x="2903" y="1034"/>
                    <a:pt x="2769" y="701"/>
                    <a:pt x="2469" y="401"/>
                  </a:cubicBezTo>
                  <a:cubicBezTo>
                    <a:pt x="2202" y="134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8865016" y="4879388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34"/>
                  </a:moveTo>
                  <a:cubicBezTo>
                    <a:pt x="1735" y="434"/>
                    <a:pt x="2002" y="534"/>
                    <a:pt x="2168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68" y="2469"/>
                  </a:cubicBezTo>
                  <a:lnTo>
                    <a:pt x="1468" y="2669"/>
                  </a:lnTo>
                  <a:lnTo>
                    <a:pt x="1435" y="2469"/>
                  </a:lnTo>
                  <a:cubicBezTo>
                    <a:pt x="867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0"/>
                  </a:moveTo>
                  <a:cubicBezTo>
                    <a:pt x="667" y="0"/>
                    <a:pt x="0" y="634"/>
                    <a:pt x="0" y="1435"/>
                  </a:cubicBezTo>
                  <a:cubicBezTo>
                    <a:pt x="0" y="2235"/>
                    <a:pt x="667" y="2869"/>
                    <a:pt x="1435" y="2869"/>
                  </a:cubicBezTo>
                  <a:lnTo>
                    <a:pt x="1468" y="2869"/>
                  </a:lnTo>
                  <a:cubicBezTo>
                    <a:pt x="2235" y="2869"/>
                    <a:pt x="2902" y="2235"/>
                    <a:pt x="2902" y="1435"/>
                  </a:cubicBezTo>
                  <a:cubicBezTo>
                    <a:pt x="2902" y="1068"/>
                    <a:pt x="2735" y="701"/>
                    <a:pt x="2469" y="434"/>
                  </a:cubicBezTo>
                  <a:cubicBezTo>
                    <a:pt x="2202" y="167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8583525" y="3839346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4704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36" y="1835"/>
                    <a:pt x="2869" y="1902"/>
                  </a:cubicBezTo>
                  <a:cubicBezTo>
                    <a:pt x="2936" y="1969"/>
                    <a:pt x="3036" y="2002"/>
                    <a:pt x="3470" y="2169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2" y="2903"/>
                  </a:cubicBezTo>
                  <a:cubicBezTo>
                    <a:pt x="2702" y="3336"/>
                    <a:pt x="2469" y="3837"/>
                    <a:pt x="2335" y="4103"/>
                  </a:cubicBezTo>
                  <a:cubicBezTo>
                    <a:pt x="2235" y="3803"/>
                    <a:pt x="2069" y="3303"/>
                    <a:pt x="1968" y="2836"/>
                  </a:cubicBezTo>
                  <a:cubicBezTo>
                    <a:pt x="1968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901" y="2269"/>
                    <a:pt x="1435" y="2002"/>
                    <a:pt x="1902" y="1802"/>
                  </a:cubicBezTo>
                  <a:cubicBezTo>
                    <a:pt x="1968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67" y="2302"/>
                    <a:pt x="34" y="2369"/>
                  </a:cubicBezTo>
                  <a:cubicBezTo>
                    <a:pt x="0" y="2436"/>
                    <a:pt x="34" y="2536"/>
                    <a:pt x="67" y="2602"/>
                  </a:cubicBezTo>
                  <a:cubicBezTo>
                    <a:pt x="100" y="2669"/>
                    <a:pt x="234" y="2802"/>
                    <a:pt x="1602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70" y="3036"/>
                    <a:pt x="4437" y="2736"/>
                    <a:pt x="4604" y="2569"/>
                  </a:cubicBezTo>
                  <a:cubicBezTo>
                    <a:pt x="4637" y="2536"/>
                    <a:pt x="4704" y="2436"/>
                    <a:pt x="4670" y="2369"/>
                  </a:cubicBezTo>
                  <a:cubicBezTo>
                    <a:pt x="4637" y="2169"/>
                    <a:pt x="4437" y="2069"/>
                    <a:pt x="3636" y="1768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69" y="1535"/>
                    <a:pt x="3136" y="1335"/>
                    <a:pt x="3069" y="1135"/>
                  </a:cubicBezTo>
                  <a:cubicBezTo>
                    <a:pt x="2936" y="567"/>
                    <a:pt x="2869" y="234"/>
                    <a:pt x="2769" y="100"/>
                  </a:cubicBezTo>
                  <a:cubicBezTo>
                    <a:pt x="2702" y="34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8318104" y="4779572"/>
              <a:ext cx="72587" cy="72587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3" y="1702"/>
                    <a:pt x="2836" y="1802"/>
                    <a:pt x="2869" y="1868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6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9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768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069"/>
                    <a:pt x="34" y="2302"/>
                    <a:pt x="34" y="2369"/>
                  </a:cubicBezTo>
                  <a:cubicBezTo>
                    <a:pt x="1" y="2435"/>
                    <a:pt x="34" y="2536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3"/>
                    <a:pt x="4437" y="2736"/>
                    <a:pt x="4604" y="2569"/>
                  </a:cubicBezTo>
                  <a:cubicBezTo>
                    <a:pt x="4637" y="2536"/>
                    <a:pt x="4671" y="2435"/>
                    <a:pt x="4671" y="2369"/>
                  </a:cubicBezTo>
                  <a:cubicBezTo>
                    <a:pt x="4637" y="2169"/>
                    <a:pt x="4437" y="2069"/>
                    <a:pt x="3603" y="1768"/>
                  </a:cubicBezTo>
                  <a:cubicBezTo>
                    <a:pt x="3470" y="1735"/>
                    <a:pt x="3303" y="1668"/>
                    <a:pt x="3203" y="1602"/>
                  </a:cubicBezTo>
                  <a:cubicBezTo>
                    <a:pt x="3169" y="1535"/>
                    <a:pt x="3136" y="1301"/>
                    <a:pt x="3069" y="1135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809100" y="4682020"/>
              <a:ext cx="90334" cy="68423"/>
            </a:xfrm>
            <a:custGeom>
              <a:avLst/>
              <a:gdLst/>
              <a:ahLst/>
              <a:cxnLst/>
              <a:rect l="l" t="t" r="r" b="b"/>
              <a:pathLst>
                <a:path w="5813" h="4403" extrusionOk="0">
                  <a:moveTo>
                    <a:pt x="1864" y="0"/>
                  </a:moveTo>
                  <a:cubicBezTo>
                    <a:pt x="1265" y="0"/>
                    <a:pt x="679" y="201"/>
                    <a:pt x="396" y="874"/>
                  </a:cubicBezTo>
                  <a:cubicBezTo>
                    <a:pt x="1" y="1796"/>
                    <a:pt x="1168" y="2251"/>
                    <a:pt x="2122" y="2292"/>
                  </a:cubicBezTo>
                  <a:lnTo>
                    <a:pt x="2122" y="2292"/>
                  </a:lnTo>
                  <a:cubicBezTo>
                    <a:pt x="1681" y="2881"/>
                    <a:pt x="1376" y="3718"/>
                    <a:pt x="1864" y="4243"/>
                  </a:cubicBezTo>
                  <a:cubicBezTo>
                    <a:pt x="1970" y="4353"/>
                    <a:pt x="2110" y="4403"/>
                    <a:pt x="2271" y="4403"/>
                  </a:cubicBezTo>
                  <a:cubicBezTo>
                    <a:pt x="3471" y="4403"/>
                    <a:pt x="5813" y="1617"/>
                    <a:pt x="3665" y="440"/>
                  </a:cubicBezTo>
                  <a:cubicBezTo>
                    <a:pt x="3665" y="440"/>
                    <a:pt x="2750" y="0"/>
                    <a:pt x="1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810064" y="4679005"/>
              <a:ext cx="75183" cy="74654"/>
            </a:xfrm>
            <a:custGeom>
              <a:avLst/>
              <a:gdLst/>
              <a:ahLst/>
              <a:cxnLst/>
              <a:rect l="l" t="t" r="r" b="b"/>
              <a:pathLst>
                <a:path w="4838" h="4804" extrusionOk="0">
                  <a:moveTo>
                    <a:pt x="2903" y="2002"/>
                  </a:moveTo>
                  <a:cubicBezTo>
                    <a:pt x="2936" y="2068"/>
                    <a:pt x="2969" y="2102"/>
                    <a:pt x="2936" y="2102"/>
                  </a:cubicBezTo>
                  <a:cubicBezTo>
                    <a:pt x="2936" y="2168"/>
                    <a:pt x="2803" y="2235"/>
                    <a:pt x="2536" y="2268"/>
                  </a:cubicBezTo>
                  <a:cubicBezTo>
                    <a:pt x="2736" y="2102"/>
                    <a:pt x="2869" y="2035"/>
                    <a:pt x="2903" y="2002"/>
                  </a:cubicBezTo>
                  <a:close/>
                  <a:moveTo>
                    <a:pt x="1768" y="400"/>
                  </a:moveTo>
                  <a:cubicBezTo>
                    <a:pt x="2602" y="400"/>
                    <a:pt x="3503" y="834"/>
                    <a:pt x="3503" y="834"/>
                  </a:cubicBezTo>
                  <a:cubicBezTo>
                    <a:pt x="4137" y="1201"/>
                    <a:pt x="4370" y="1701"/>
                    <a:pt x="4204" y="2402"/>
                  </a:cubicBezTo>
                  <a:cubicBezTo>
                    <a:pt x="3937" y="3403"/>
                    <a:pt x="2836" y="4370"/>
                    <a:pt x="2202" y="4370"/>
                  </a:cubicBezTo>
                  <a:cubicBezTo>
                    <a:pt x="2102" y="4370"/>
                    <a:pt x="2002" y="4337"/>
                    <a:pt x="1935" y="4270"/>
                  </a:cubicBezTo>
                  <a:cubicBezTo>
                    <a:pt x="1568" y="3870"/>
                    <a:pt x="1802" y="3202"/>
                    <a:pt x="2169" y="2702"/>
                  </a:cubicBezTo>
                  <a:lnTo>
                    <a:pt x="2202" y="2702"/>
                  </a:lnTo>
                  <a:cubicBezTo>
                    <a:pt x="2569" y="2702"/>
                    <a:pt x="3169" y="2635"/>
                    <a:pt x="3336" y="2302"/>
                  </a:cubicBezTo>
                  <a:cubicBezTo>
                    <a:pt x="3370" y="2202"/>
                    <a:pt x="3436" y="2002"/>
                    <a:pt x="3236" y="1735"/>
                  </a:cubicBezTo>
                  <a:cubicBezTo>
                    <a:pt x="3136" y="1668"/>
                    <a:pt x="3036" y="1601"/>
                    <a:pt x="2936" y="1601"/>
                  </a:cubicBezTo>
                  <a:cubicBezTo>
                    <a:pt x="2602" y="1601"/>
                    <a:pt x="2235" y="1935"/>
                    <a:pt x="1969" y="2268"/>
                  </a:cubicBezTo>
                  <a:cubicBezTo>
                    <a:pt x="1301" y="2235"/>
                    <a:pt x="734" y="2002"/>
                    <a:pt x="534" y="1668"/>
                  </a:cubicBezTo>
                  <a:cubicBezTo>
                    <a:pt x="434" y="1535"/>
                    <a:pt x="434" y="1334"/>
                    <a:pt x="534" y="1134"/>
                  </a:cubicBezTo>
                  <a:cubicBezTo>
                    <a:pt x="734" y="634"/>
                    <a:pt x="1135" y="400"/>
                    <a:pt x="1768" y="400"/>
                  </a:cubicBezTo>
                  <a:close/>
                  <a:moveTo>
                    <a:pt x="1768" y="0"/>
                  </a:moveTo>
                  <a:cubicBezTo>
                    <a:pt x="968" y="0"/>
                    <a:pt x="401" y="334"/>
                    <a:pt x="134" y="967"/>
                  </a:cubicBezTo>
                  <a:cubicBezTo>
                    <a:pt x="1" y="1301"/>
                    <a:pt x="1" y="1635"/>
                    <a:pt x="167" y="1901"/>
                  </a:cubicBezTo>
                  <a:cubicBezTo>
                    <a:pt x="468" y="2335"/>
                    <a:pt x="1101" y="2569"/>
                    <a:pt x="1702" y="2669"/>
                  </a:cubicBezTo>
                  <a:cubicBezTo>
                    <a:pt x="1301" y="3302"/>
                    <a:pt x="1135" y="4036"/>
                    <a:pt x="1635" y="4570"/>
                  </a:cubicBezTo>
                  <a:cubicBezTo>
                    <a:pt x="1768" y="4737"/>
                    <a:pt x="1969" y="4804"/>
                    <a:pt x="2202" y="4804"/>
                  </a:cubicBezTo>
                  <a:cubicBezTo>
                    <a:pt x="3103" y="4804"/>
                    <a:pt x="4337" y="3603"/>
                    <a:pt x="4604" y="2502"/>
                  </a:cubicBezTo>
                  <a:cubicBezTo>
                    <a:pt x="4837" y="1635"/>
                    <a:pt x="4504" y="901"/>
                    <a:pt x="3670" y="467"/>
                  </a:cubicBezTo>
                  <a:cubicBezTo>
                    <a:pt x="3636" y="434"/>
                    <a:pt x="2702" y="0"/>
                    <a:pt x="17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91576" y="4637936"/>
              <a:ext cx="58829" cy="58000"/>
            </a:xfrm>
            <a:custGeom>
              <a:avLst/>
              <a:gdLst/>
              <a:ahLst/>
              <a:cxnLst/>
              <a:rect l="l" t="t" r="r" b="b"/>
              <a:pathLst>
                <a:path w="4396" h="4334" extrusionOk="0">
                  <a:moveTo>
                    <a:pt x="1752" y="0"/>
                  </a:moveTo>
                  <a:cubicBezTo>
                    <a:pt x="95" y="0"/>
                    <a:pt x="1" y="2676"/>
                    <a:pt x="1" y="2676"/>
                  </a:cubicBezTo>
                  <a:cubicBezTo>
                    <a:pt x="1" y="3898"/>
                    <a:pt x="870" y="4333"/>
                    <a:pt x="1817" y="4333"/>
                  </a:cubicBezTo>
                  <a:cubicBezTo>
                    <a:pt x="3041" y="4333"/>
                    <a:pt x="4396" y="3605"/>
                    <a:pt x="4170" y="2909"/>
                  </a:cubicBezTo>
                  <a:cubicBezTo>
                    <a:pt x="3998" y="2380"/>
                    <a:pt x="3409" y="2194"/>
                    <a:pt x="2811" y="2194"/>
                  </a:cubicBezTo>
                  <a:cubicBezTo>
                    <a:pt x="2654" y="2194"/>
                    <a:pt x="2496" y="2207"/>
                    <a:pt x="2345" y="2230"/>
                  </a:cubicBezTo>
                  <a:lnTo>
                    <a:pt x="2345" y="2230"/>
                  </a:lnTo>
                  <a:cubicBezTo>
                    <a:pt x="2765" y="1366"/>
                    <a:pt x="2924" y="102"/>
                    <a:pt x="1902" y="7"/>
                  </a:cubicBezTo>
                  <a:cubicBezTo>
                    <a:pt x="1850" y="3"/>
                    <a:pt x="1800" y="0"/>
                    <a:pt x="1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879533" y="4623943"/>
              <a:ext cx="72075" cy="73722"/>
            </a:xfrm>
            <a:custGeom>
              <a:avLst/>
              <a:gdLst/>
              <a:ahLst/>
              <a:cxnLst/>
              <a:rect l="l" t="t" r="r" b="b"/>
              <a:pathLst>
                <a:path w="4638" h="4744" extrusionOk="0">
                  <a:moveTo>
                    <a:pt x="2102" y="2743"/>
                  </a:moveTo>
                  <a:cubicBezTo>
                    <a:pt x="1968" y="2943"/>
                    <a:pt x="1835" y="3009"/>
                    <a:pt x="1802" y="3009"/>
                  </a:cubicBezTo>
                  <a:cubicBezTo>
                    <a:pt x="1768" y="3009"/>
                    <a:pt x="1768" y="3009"/>
                    <a:pt x="1735" y="2976"/>
                  </a:cubicBezTo>
                  <a:cubicBezTo>
                    <a:pt x="1735" y="2943"/>
                    <a:pt x="1868" y="2843"/>
                    <a:pt x="2102" y="2743"/>
                  </a:cubicBezTo>
                  <a:close/>
                  <a:moveTo>
                    <a:pt x="1968" y="407"/>
                  </a:moveTo>
                  <a:cubicBezTo>
                    <a:pt x="2002" y="407"/>
                    <a:pt x="2035" y="407"/>
                    <a:pt x="2069" y="441"/>
                  </a:cubicBezTo>
                  <a:cubicBezTo>
                    <a:pt x="2302" y="441"/>
                    <a:pt x="2469" y="541"/>
                    <a:pt x="2536" y="708"/>
                  </a:cubicBezTo>
                  <a:cubicBezTo>
                    <a:pt x="2736" y="1008"/>
                    <a:pt x="2669" y="1642"/>
                    <a:pt x="2402" y="2242"/>
                  </a:cubicBezTo>
                  <a:cubicBezTo>
                    <a:pt x="1968" y="2309"/>
                    <a:pt x="1501" y="2509"/>
                    <a:pt x="1368" y="2776"/>
                  </a:cubicBezTo>
                  <a:cubicBezTo>
                    <a:pt x="1301" y="2876"/>
                    <a:pt x="1301" y="2976"/>
                    <a:pt x="1335" y="3109"/>
                  </a:cubicBezTo>
                  <a:cubicBezTo>
                    <a:pt x="1468" y="3410"/>
                    <a:pt x="1668" y="3443"/>
                    <a:pt x="1802" y="3443"/>
                  </a:cubicBezTo>
                  <a:cubicBezTo>
                    <a:pt x="2202" y="3443"/>
                    <a:pt x="2502" y="2909"/>
                    <a:pt x="2669" y="2609"/>
                  </a:cubicBezTo>
                  <a:lnTo>
                    <a:pt x="3036" y="2609"/>
                  </a:lnTo>
                  <a:cubicBezTo>
                    <a:pt x="3403" y="2609"/>
                    <a:pt x="4003" y="2676"/>
                    <a:pt x="4170" y="3176"/>
                  </a:cubicBezTo>
                  <a:cubicBezTo>
                    <a:pt x="4203" y="3276"/>
                    <a:pt x="4170" y="3410"/>
                    <a:pt x="4103" y="3510"/>
                  </a:cubicBezTo>
                  <a:cubicBezTo>
                    <a:pt x="3770" y="3977"/>
                    <a:pt x="2836" y="4344"/>
                    <a:pt x="2002" y="4344"/>
                  </a:cubicBezTo>
                  <a:cubicBezTo>
                    <a:pt x="1401" y="4344"/>
                    <a:pt x="401" y="4144"/>
                    <a:pt x="401" y="2909"/>
                  </a:cubicBezTo>
                  <a:cubicBezTo>
                    <a:pt x="401" y="2876"/>
                    <a:pt x="534" y="407"/>
                    <a:pt x="1968" y="407"/>
                  </a:cubicBezTo>
                  <a:close/>
                  <a:moveTo>
                    <a:pt x="1940" y="0"/>
                  </a:moveTo>
                  <a:cubicBezTo>
                    <a:pt x="95" y="0"/>
                    <a:pt x="0" y="2780"/>
                    <a:pt x="0" y="2909"/>
                  </a:cubicBezTo>
                  <a:cubicBezTo>
                    <a:pt x="0" y="4043"/>
                    <a:pt x="734" y="4744"/>
                    <a:pt x="2002" y="4744"/>
                  </a:cubicBezTo>
                  <a:cubicBezTo>
                    <a:pt x="2969" y="4744"/>
                    <a:pt x="4037" y="4310"/>
                    <a:pt x="4437" y="3777"/>
                  </a:cubicBezTo>
                  <a:cubicBezTo>
                    <a:pt x="4604" y="3543"/>
                    <a:pt x="4637" y="3276"/>
                    <a:pt x="4570" y="3043"/>
                  </a:cubicBezTo>
                  <a:cubicBezTo>
                    <a:pt x="4380" y="2472"/>
                    <a:pt x="3799" y="2173"/>
                    <a:pt x="2998" y="2173"/>
                  </a:cubicBezTo>
                  <a:cubicBezTo>
                    <a:pt x="2955" y="2173"/>
                    <a:pt x="2913" y="2174"/>
                    <a:pt x="2869" y="2175"/>
                  </a:cubicBezTo>
                  <a:cubicBezTo>
                    <a:pt x="3069" y="1642"/>
                    <a:pt x="3169" y="941"/>
                    <a:pt x="2902" y="474"/>
                  </a:cubicBezTo>
                  <a:cubicBezTo>
                    <a:pt x="2769" y="207"/>
                    <a:pt x="2469" y="41"/>
                    <a:pt x="2102" y="7"/>
                  </a:cubicBezTo>
                  <a:cubicBezTo>
                    <a:pt x="2047" y="3"/>
                    <a:pt x="1993" y="0"/>
                    <a:pt x="1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879020" y="4703669"/>
              <a:ext cx="69464" cy="62331"/>
            </a:xfrm>
            <a:custGeom>
              <a:avLst/>
              <a:gdLst/>
              <a:ahLst/>
              <a:cxnLst/>
              <a:rect l="l" t="t" r="r" b="b"/>
              <a:pathLst>
                <a:path w="4470" h="4011" extrusionOk="0">
                  <a:moveTo>
                    <a:pt x="1949" y="1"/>
                  </a:moveTo>
                  <a:cubicBezTo>
                    <a:pt x="1266" y="1"/>
                    <a:pt x="753" y="314"/>
                    <a:pt x="667" y="615"/>
                  </a:cubicBezTo>
                  <a:cubicBezTo>
                    <a:pt x="667" y="615"/>
                    <a:pt x="0" y="2116"/>
                    <a:pt x="1034" y="3050"/>
                  </a:cubicBezTo>
                  <a:cubicBezTo>
                    <a:pt x="1684" y="3616"/>
                    <a:pt x="2492" y="4010"/>
                    <a:pt x="3118" y="4010"/>
                  </a:cubicBezTo>
                  <a:cubicBezTo>
                    <a:pt x="3489" y="4010"/>
                    <a:pt x="3796" y="3872"/>
                    <a:pt x="3970" y="3550"/>
                  </a:cubicBezTo>
                  <a:cubicBezTo>
                    <a:pt x="4470" y="2683"/>
                    <a:pt x="4403" y="1048"/>
                    <a:pt x="3202" y="348"/>
                  </a:cubicBezTo>
                  <a:cubicBezTo>
                    <a:pt x="2761" y="98"/>
                    <a:pt x="2329" y="1"/>
                    <a:pt x="194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886790" y="4705954"/>
              <a:ext cx="34219" cy="29573"/>
            </a:xfrm>
            <a:custGeom>
              <a:avLst/>
              <a:gdLst/>
              <a:ahLst/>
              <a:cxnLst/>
              <a:rect l="l" t="t" r="r" b="b"/>
              <a:pathLst>
                <a:path w="2202" h="1903" extrusionOk="0">
                  <a:moveTo>
                    <a:pt x="2202" y="1"/>
                  </a:moveTo>
                  <a:lnTo>
                    <a:pt x="0" y="1902"/>
                  </a:lnTo>
                  <a:lnTo>
                    <a:pt x="0" y="1902"/>
                  </a:lnTo>
                  <a:cubicBezTo>
                    <a:pt x="0" y="1902"/>
                    <a:pt x="2035" y="434"/>
                    <a:pt x="2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882641" y="4702659"/>
              <a:ext cx="42005" cy="35975"/>
            </a:xfrm>
            <a:custGeom>
              <a:avLst/>
              <a:gdLst/>
              <a:ahLst/>
              <a:cxnLst/>
              <a:rect l="l" t="t" r="r" b="b"/>
              <a:pathLst>
                <a:path w="2703" h="2315" extrusionOk="0">
                  <a:moveTo>
                    <a:pt x="2447" y="0"/>
                  </a:moveTo>
                  <a:cubicBezTo>
                    <a:pt x="2359" y="0"/>
                    <a:pt x="2294" y="44"/>
                    <a:pt x="2269" y="146"/>
                  </a:cubicBezTo>
                  <a:cubicBezTo>
                    <a:pt x="2169" y="346"/>
                    <a:pt x="1101" y="1247"/>
                    <a:pt x="134" y="1947"/>
                  </a:cubicBezTo>
                  <a:cubicBezTo>
                    <a:pt x="34" y="2014"/>
                    <a:pt x="1" y="2147"/>
                    <a:pt x="67" y="2214"/>
                  </a:cubicBezTo>
                  <a:cubicBezTo>
                    <a:pt x="134" y="2281"/>
                    <a:pt x="201" y="2314"/>
                    <a:pt x="267" y="2314"/>
                  </a:cubicBezTo>
                  <a:cubicBezTo>
                    <a:pt x="301" y="2314"/>
                    <a:pt x="334" y="2314"/>
                    <a:pt x="367" y="2281"/>
                  </a:cubicBezTo>
                  <a:cubicBezTo>
                    <a:pt x="868" y="1914"/>
                    <a:pt x="2502" y="713"/>
                    <a:pt x="2636" y="279"/>
                  </a:cubicBezTo>
                  <a:cubicBezTo>
                    <a:pt x="2702" y="146"/>
                    <a:pt x="2636" y="46"/>
                    <a:pt x="2536" y="13"/>
                  </a:cubicBezTo>
                  <a:cubicBezTo>
                    <a:pt x="2504" y="5"/>
                    <a:pt x="2475" y="0"/>
                    <a:pt x="24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897156" y="4715294"/>
              <a:ext cx="38897" cy="36301"/>
            </a:xfrm>
            <a:custGeom>
              <a:avLst/>
              <a:gdLst/>
              <a:ahLst/>
              <a:cxnLst/>
              <a:rect l="l" t="t" r="r" b="b"/>
              <a:pathLst>
                <a:path w="2503" h="2336" extrusionOk="0">
                  <a:moveTo>
                    <a:pt x="2502" y="0"/>
                  </a:moveTo>
                  <a:lnTo>
                    <a:pt x="1" y="2335"/>
                  </a:lnTo>
                  <a:cubicBezTo>
                    <a:pt x="1" y="2335"/>
                    <a:pt x="2336" y="534"/>
                    <a:pt x="2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893535" y="4712046"/>
              <a:ext cx="46138" cy="42657"/>
            </a:xfrm>
            <a:custGeom>
              <a:avLst/>
              <a:gdLst/>
              <a:ahLst/>
              <a:cxnLst/>
              <a:rect l="l" t="t" r="r" b="b"/>
              <a:pathLst>
                <a:path w="2969" h="2745" extrusionOk="0">
                  <a:moveTo>
                    <a:pt x="2749" y="0"/>
                  </a:moveTo>
                  <a:cubicBezTo>
                    <a:pt x="2668" y="0"/>
                    <a:pt x="2590" y="60"/>
                    <a:pt x="2535" y="142"/>
                  </a:cubicBezTo>
                  <a:cubicBezTo>
                    <a:pt x="2435" y="476"/>
                    <a:pt x="1034" y="1643"/>
                    <a:pt x="100" y="2377"/>
                  </a:cubicBezTo>
                  <a:cubicBezTo>
                    <a:pt x="0" y="2444"/>
                    <a:pt x="0" y="2577"/>
                    <a:pt x="67" y="2678"/>
                  </a:cubicBezTo>
                  <a:cubicBezTo>
                    <a:pt x="100" y="2711"/>
                    <a:pt x="167" y="2744"/>
                    <a:pt x="234" y="2744"/>
                  </a:cubicBezTo>
                  <a:cubicBezTo>
                    <a:pt x="267" y="2744"/>
                    <a:pt x="300" y="2744"/>
                    <a:pt x="334" y="2711"/>
                  </a:cubicBezTo>
                  <a:cubicBezTo>
                    <a:pt x="734" y="2411"/>
                    <a:pt x="2769" y="843"/>
                    <a:pt x="2935" y="276"/>
                  </a:cubicBezTo>
                  <a:cubicBezTo>
                    <a:pt x="2969" y="142"/>
                    <a:pt x="2935" y="42"/>
                    <a:pt x="2802" y="9"/>
                  </a:cubicBezTo>
                  <a:cubicBezTo>
                    <a:pt x="2784" y="3"/>
                    <a:pt x="2767" y="0"/>
                    <a:pt x="27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825620" y="4662485"/>
              <a:ext cx="40963" cy="16006"/>
            </a:xfrm>
            <a:custGeom>
              <a:avLst/>
              <a:gdLst/>
              <a:ahLst/>
              <a:cxnLst/>
              <a:rect l="l" t="t" r="r" b="b"/>
              <a:pathLst>
                <a:path w="2636" h="1030" extrusionOk="0">
                  <a:moveTo>
                    <a:pt x="682" y="0"/>
                  </a:moveTo>
                  <a:cubicBezTo>
                    <a:pt x="471" y="0"/>
                    <a:pt x="243" y="29"/>
                    <a:pt x="0" y="96"/>
                  </a:cubicBezTo>
                  <a:lnTo>
                    <a:pt x="2635" y="1030"/>
                  </a:lnTo>
                  <a:cubicBezTo>
                    <a:pt x="2635" y="1030"/>
                    <a:pt x="1949" y="0"/>
                    <a:pt x="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821984" y="4659268"/>
              <a:ext cx="48221" cy="22331"/>
            </a:xfrm>
            <a:custGeom>
              <a:avLst/>
              <a:gdLst/>
              <a:ahLst/>
              <a:cxnLst/>
              <a:rect l="l" t="t" r="r" b="b"/>
              <a:pathLst>
                <a:path w="3103" h="1437" extrusionOk="0">
                  <a:moveTo>
                    <a:pt x="925" y="0"/>
                  </a:moveTo>
                  <a:cubicBezTo>
                    <a:pt x="700" y="0"/>
                    <a:pt x="458" y="31"/>
                    <a:pt x="201" y="103"/>
                  </a:cubicBezTo>
                  <a:cubicBezTo>
                    <a:pt x="67" y="136"/>
                    <a:pt x="1" y="236"/>
                    <a:pt x="34" y="369"/>
                  </a:cubicBezTo>
                  <a:cubicBezTo>
                    <a:pt x="62" y="452"/>
                    <a:pt x="157" y="512"/>
                    <a:pt x="245" y="512"/>
                  </a:cubicBezTo>
                  <a:cubicBezTo>
                    <a:pt x="264" y="512"/>
                    <a:pt x="283" y="509"/>
                    <a:pt x="301" y="503"/>
                  </a:cubicBezTo>
                  <a:cubicBezTo>
                    <a:pt x="530" y="438"/>
                    <a:pt x="743" y="411"/>
                    <a:pt x="940" y="411"/>
                  </a:cubicBezTo>
                  <a:cubicBezTo>
                    <a:pt x="2066" y="411"/>
                    <a:pt x="2674" y="1308"/>
                    <a:pt x="2703" y="1337"/>
                  </a:cubicBezTo>
                  <a:cubicBezTo>
                    <a:pt x="2736" y="1404"/>
                    <a:pt x="2803" y="1437"/>
                    <a:pt x="2869" y="1437"/>
                  </a:cubicBezTo>
                  <a:cubicBezTo>
                    <a:pt x="2936" y="1437"/>
                    <a:pt x="2970" y="1437"/>
                    <a:pt x="3003" y="1404"/>
                  </a:cubicBezTo>
                  <a:cubicBezTo>
                    <a:pt x="3103" y="1337"/>
                    <a:pt x="3103" y="1203"/>
                    <a:pt x="3070" y="1103"/>
                  </a:cubicBezTo>
                  <a:cubicBezTo>
                    <a:pt x="3041" y="1103"/>
                    <a:pt x="2277" y="0"/>
                    <a:pt x="9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912713" y="4730322"/>
              <a:ext cx="31111" cy="28531"/>
            </a:xfrm>
            <a:custGeom>
              <a:avLst/>
              <a:gdLst/>
              <a:ahLst/>
              <a:cxnLst/>
              <a:rect l="l" t="t" r="r" b="b"/>
              <a:pathLst>
                <a:path w="2002" h="1836" extrusionOk="0">
                  <a:moveTo>
                    <a:pt x="2002" y="0"/>
                  </a:moveTo>
                  <a:lnTo>
                    <a:pt x="0" y="1835"/>
                  </a:lnTo>
                  <a:cubicBezTo>
                    <a:pt x="0" y="1835"/>
                    <a:pt x="1835" y="668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909076" y="4727074"/>
              <a:ext cx="38384" cy="34887"/>
            </a:xfrm>
            <a:custGeom>
              <a:avLst/>
              <a:gdLst/>
              <a:ahLst/>
              <a:cxnLst/>
              <a:rect l="l" t="t" r="r" b="b"/>
              <a:pathLst>
                <a:path w="2470" h="2245" extrusionOk="0">
                  <a:moveTo>
                    <a:pt x="2247" y="1"/>
                  </a:moveTo>
                  <a:cubicBezTo>
                    <a:pt x="2158" y="1"/>
                    <a:pt x="2063" y="60"/>
                    <a:pt x="2036" y="143"/>
                  </a:cubicBezTo>
                  <a:cubicBezTo>
                    <a:pt x="1935" y="576"/>
                    <a:pt x="801" y="1444"/>
                    <a:pt x="134" y="1877"/>
                  </a:cubicBezTo>
                  <a:cubicBezTo>
                    <a:pt x="34" y="1944"/>
                    <a:pt x="1" y="2077"/>
                    <a:pt x="67" y="2178"/>
                  </a:cubicBezTo>
                  <a:cubicBezTo>
                    <a:pt x="101" y="2211"/>
                    <a:pt x="168" y="2244"/>
                    <a:pt x="234" y="2244"/>
                  </a:cubicBezTo>
                  <a:cubicBezTo>
                    <a:pt x="301" y="2244"/>
                    <a:pt x="334" y="2244"/>
                    <a:pt x="368" y="2211"/>
                  </a:cubicBezTo>
                  <a:cubicBezTo>
                    <a:pt x="568" y="2111"/>
                    <a:pt x="2236" y="977"/>
                    <a:pt x="2436" y="243"/>
                  </a:cubicBezTo>
                  <a:cubicBezTo>
                    <a:pt x="2469" y="143"/>
                    <a:pt x="2402" y="43"/>
                    <a:pt x="2302" y="9"/>
                  </a:cubicBezTo>
                  <a:cubicBezTo>
                    <a:pt x="2285" y="3"/>
                    <a:pt x="2266" y="1"/>
                    <a:pt x="2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852569" y="4631310"/>
              <a:ext cx="21274" cy="44071"/>
            </a:xfrm>
            <a:custGeom>
              <a:avLst/>
              <a:gdLst/>
              <a:ahLst/>
              <a:cxnLst/>
              <a:rect l="l" t="t" r="r" b="b"/>
              <a:pathLst>
                <a:path w="1369" h="2836" extrusionOk="0">
                  <a:moveTo>
                    <a:pt x="901" y="0"/>
                  </a:moveTo>
                  <a:cubicBezTo>
                    <a:pt x="901" y="0"/>
                    <a:pt x="1" y="1268"/>
                    <a:pt x="1368" y="2836"/>
                  </a:cubicBezTo>
                  <a:lnTo>
                    <a:pt x="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848419" y="4627657"/>
              <a:ext cx="29044" cy="50831"/>
            </a:xfrm>
            <a:custGeom>
              <a:avLst/>
              <a:gdLst/>
              <a:ahLst/>
              <a:cxnLst/>
              <a:rect l="l" t="t" r="r" b="b"/>
              <a:pathLst>
                <a:path w="1869" h="3271" extrusionOk="0">
                  <a:moveTo>
                    <a:pt x="1187" y="0"/>
                  </a:moveTo>
                  <a:cubicBezTo>
                    <a:pt x="1116" y="0"/>
                    <a:pt x="1045" y="37"/>
                    <a:pt x="1002" y="102"/>
                  </a:cubicBezTo>
                  <a:cubicBezTo>
                    <a:pt x="1002" y="102"/>
                    <a:pt x="1" y="1536"/>
                    <a:pt x="1469" y="3204"/>
                  </a:cubicBezTo>
                  <a:cubicBezTo>
                    <a:pt x="1535" y="3237"/>
                    <a:pt x="1569" y="3271"/>
                    <a:pt x="1635" y="3271"/>
                  </a:cubicBezTo>
                  <a:cubicBezTo>
                    <a:pt x="1669" y="3271"/>
                    <a:pt x="1736" y="3237"/>
                    <a:pt x="1769" y="3204"/>
                  </a:cubicBezTo>
                  <a:cubicBezTo>
                    <a:pt x="1869" y="3137"/>
                    <a:pt x="1869" y="3004"/>
                    <a:pt x="1802" y="2904"/>
                  </a:cubicBezTo>
                  <a:cubicBezTo>
                    <a:pt x="568" y="1536"/>
                    <a:pt x="1302" y="402"/>
                    <a:pt x="1335" y="335"/>
                  </a:cubicBezTo>
                  <a:cubicBezTo>
                    <a:pt x="1402" y="235"/>
                    <a:pt x="1402" y="102"/>
                    <a:pt x="1302" y="35"/>
                  </a:cubicBezTo>
                  <a:cubicBezTo>
                    <a:pt x="1266" y="11"/>
                    <a:pt x="1227" y="0"/>
                    <a:pt x="11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8313955" y="4262301"/>
              <a:ext cx="226029" cy="764506"/>
            </a:xfrm>
            <a:custGeom>
              <a:avLst/>
              <a:gdLst/>
              <a:ahLst/>
              <a:cxnLst/>
              <a:rect l="l" t="t" r="r" b="b"/>
              <a:pathLst>
                <a:path w="14545" h="49196" extrusionOk="0">
                  <a:moveTo>
                    <a:pt x="226" y="0"/>
                  </a:moveTo>
                  <a:cubicBezTo>
                    <a:pt x="185" y="0"/>
                    <a:pt x="143" y="19"/>
                    <a:pt x="101" y="61"/>
                  </a:cubicBezTo>
                  <a:cubicBezTo>
                    <a:pt x="1" y="127"/>
                    <a:pt x="1" y="261"/>
                    <a:pt x="67" y="327"/>
                  </a:cubicBezTo>
                  <a:cubicBezTo>
                    <a:pt x="14077" y="17640"/>
                    <a:pt x="10075" y="48662"/>
                    <a:pt x="10008" y="48962"/>
                  </a:cubicBezTo>
                  <a:cubicBezTo>
                    <a:pt x="10008" y="49096"/>
                    <a:pt x="10075" y="49196"/>
                    <a:pt x="10208" y="49196"/>
                  </a:cubicBezTo>
                  <a:cubicBezTo>
                    <a:pt x="10341" y="49196"/>
                    <a:pt x="10408" y="49129"/>
                    <a:pt x="10441" y="49029"/>
                  </a:cubicBezTo>
                  <a:cubicBezTo>
                    <a:pt x="10475" y="48695"/>
                    <a:pt x="14544" y="17540"/>
                    <a:pt x="401" y="94"/>
                  </a:cubicBezTo>
                  <a:cubicBezTo>
                    <a:pt x="343" y="36"/>
                    <a:pt x="285" y="0"/>
                    <a:pt x="22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8186694" y="4064774"/>
              <a:ext cx="75009" cy="81754"/>
            </a:xfrm>
            <a:custGeom>
              <a:avLst/>
              <a:gdLst/>
              <a:ahLst/>
              <a:cxnLst/>
              <a:rect l="l" t="t" r="r" b="b"/>
              <a:pathLst>
                <a:path w="5605" h="6109" extrusionOk="0">
                  <a:moveTo>
                    <a:pt x="358" y="1"/>
                  </a:moveTo>
                  <a:cubicBezTo>
                    <a:pt x="298" y="1"/>
                    <a:pt x="267" y="4"/>
                    <a:pt x="267" y="4"/>
                  </a:cubicBezTo>
                  <a:cubicBezTo>
                    <a:pt x="0" y="2139"/>
                    <a:pt x="2168" y="6108"/>
                    <a:pt x="2168" y="6108"/>
                  </a:cubicBezTo>
                  <a:lnTo>
                    <a:pt x="5604" y="3439"/>
                  </a:lnTo>
                  <a:cubicBezTo>
                    <a:pt x="3059" y="184"/>
                    <a:pt x="830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8184017" y="4061669"/>
              <a:ext cx="80804" cy="87535"/>
            </a:xfrm>
            <a:custGeom>
              <a:avLst/>
              <a:gdLst/>
              <a:ahLst/>
              <a:cxnLst/>
              <a:rect l="l" t="t" r="r" b="b"/>
              <a:pathLst>
                <a:path w="6038" h="6541" extrusionOk="0">
                  <a:moveTo>
                    <a:pt x="561" y="0"/>
                  </a:moveTo>
                  <a:cubicBezTo>
                    <a:pt x="509" y="0"/>
                    <a:pt x="477" y="2"/>
                    <a:pt x="467" y="2"/>
                  </a:cubicBezTo>
                  <a:cubicBezTo>
                    <a:pt x="367" y="36"/>
                    <a:pt x="267" y="102"/>
                    <a:pt x="267" y="202"/>
                  </a:cubicBezTo>
                  <a:cubicBezTo>
                    <a:pt x="0" y="2371"/>
                    <a:pt x="2102" y="6273"/>
                    <a:pt x="2202" y="6440"/>
                  </a:cubicBezTo>
                  <a:cubicBezTo>
                    <a:pt x="2235" y="6507"/>
                    <a:pt x="2302" y="6540"/>
                    <a:pt x="2368" y="6540"/>
                  </a:cubicBezTo>
                  <a:lnTo>
                    <a:pt x="2468" y="6540"/>
                  </a:lnTo>
                  <a:cubicBezTo>
                    <a:pt x="2569" y="6473"/>
                    <a:pt x="2602" y="6340"/>
                    <a:pt x="2569" y="6240"/>
                  </a:cubicBezTo>
                  <a:cubicBezTo>
                    <a:pt x="2535" y="6207"/>
                    <a:pt x="534" y="2537"/>
                    <a:pt x="667" y="436"/>
                  </a:cubicBezTo>
                  <a:lnTo>
                    <a:pt x="667" y="436"/>
                  </a:lnTo>
                  <a:cubicBezTo>
                    <a:pt x="1268" y="469"/>
                    <a:pt x="3302" y="803"/>
                    <a:pt x="5637" y="3772"/>
                  </a:cubicBezTo>
                  <a:cubicBezTo>
                    <a:pt x="5680" y="3836"/>
                    <a:pt x="5751" y="3873"/>
                    <a:pt x="5823" y="3873"/>
                  </a:cubicBezTo>
                  <a:cubicBezTo>
                    <a:pt x="5863" y="3873"/>
                    <a:pt x="5902" y="3862"/>
                    <a:pt x="5938" y="3838"/>
                  </a:cubicBezTo>
                  <a:cubicBezTo>
                    <a:pt x="6038" y="3738"/>
                    <a:pt x="6038" y="3605"/>
                    <a:pt x="5971" y="3538"/>
                  </a:cubicBezTo>
                  <a:cubicBezTo>
                    <a:pt x="3320" y="164"/>
                    <a:pt x="1049" y="0"/>
                    <a:pt x="5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8269282" y="4025079"/>
              <a:ext cx="58937" cy="80817"/>
            </a:xfrm>
            <a:custGeom>
              <a:avLst/>
              <a:gdLst/>
              <a:ahLst/>
              <a:cxnLst/>
              <a:rect l="l" t="t" r="r" b="b"/>
              <a:pathLst>
                <a:path w="4404" h="6039" extrusionOk="0">
                  <a:moveTo>
                    <a:pt x="2369" y="1"/>
                  </a:moveTo>
                  <a:cubicBezTo>
                    <a:pt x="801" y="1502"/>
                    <a:pt x="0" y="5972"/>
                    <a:pt x="0" y="5972"/>
                  </a:cubicBezTo>
                  <a:lnTo>
                    <a:pt x="4337" y="6039"/>
                  </a:lnTo>
                  <a:cubicBezTo>
                    <a:pt x="4403" y="1369"/>
                    <a:pt x="2369" y="1"/>
                    <a:pt x="2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8266151" y="4022363"/>
              <a:ext cx="65186" cy="86210"/>
            </a:xfrm>
            <a:custGeom>
              <a:avLst/>
              <a:gdLst/>
              <a:ahLst/>
              <a:cxnLst/>
              <a:rect l="l" t="t" r="r" b="b"/>
              <a:pathLst>
                <a:path w="4871" h="6442" extrusionOk="0">
                  <a:moveTo>
                    <a:pt x="2623" y="1"/>
                  </a:moveTo>
                  <a:cubicBezTo>
                    <a:pt x="2564" y="1"/>
                    <a:pt x="2510" y="29"/>
                    <a:pt x="2469" y="70"/>
                  </a:cubicBezTo>
                  <a:cubicBezTo>
                    <a:pt x="868" y="1572"/>
                    <a:pt x="67" y="5941"/>
                    <a:pt x="34" y="6108"/>
                  </a:cubicBezTo>
                  <a:cubicBezTo>
                    <a:pt x="1" y="6242"/>
                    <a:pt x="67" y="6342"/>
                    <a:pt x="201" y="6375"/>
                  </a:cubicBezTo>
                  <a:cubicBezTo>
                    <a:pt x="301" y="6375"/>
                    <a:pt x="401" y="6308"/>
                    <a:pt x="434" y="6208"/>
                  </a:cubicBezTo>
                  <a:cubicBezTo>
                    <a:pt x="434" y="6141"/>
                    <a:pt x="1202" y="2039"/>
                    <a:pt x="2636" y="504"/>
                  </a:cubicBezTo>
                  <a:cubicBezTo>
                    <a:pt x="3070" y="904"/>
                    <a:pt x="4437" y="2439"/>
                    <a:pt x="4371" y="6242"/>
                  </a:cubicBezTo>
                  <a:cubicBezTo>
                    <a:pt x="4371" y="6342"/>
                    <a:pt x="4471" y="6442"/>
                    <a:pt x="4571" y="6442"/>
                  </a:cubicBezTo>
                  <a:cubicBezTo>
                    <a:pt x="4704" y="6442"/>
                    <a:pt x="4771" y="6342"/>
                    <a:pt x="4804" y="6242"/>
                  </a:cubicBezTo>
                  <a:cubicBezTo>
                    <a:pt x="4871" y="1505"/>
                    <a:pt x="2803" y="104"/>
                    <a:pt x="2736" y="37"/>
                  </a:cubicBezTo>
                  <a:cubicBezTo>
                    <a:pt x="2698" y="12"/>
                    <a:pt x="2660" y="1"/>
                    <a:pt x="26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8352767" y="4047858"/>
              <a:ext cx="74554" cy="84818"/>
            </a:xfrm>
            <a:custGeom>
              <a:avLst/>
              <a:gdLst/>
              <a:ahLst/>
              <a:cxnLst/>
              <a:rect l="l" t="t" r="r" b="b"/>
              <a:pathLst>
                <a:path w="5571" h="6338" extrusionOk="0">
                  <a:moveTo>
                    <a:pt x="4036" y="0"/>
                  </a:moveTo>
                  <a:cubicBezTo>
                    <a:pt x="2102" y="967"/>
                    <a:pt x="0" y="4970"/>
                    <a:pt x="0" y="4970"/>
                  </a:cubicBezTo>
                  <a:lnTo>
                    <a:pt x="4136" y="6338"/>
                  </a:lnTo>
                  <a:cubicBezTo>
                    <a:pt x="5571" y="1901"/>
                    <a:pt x="4036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8349635" y="4044994"/>
              <a:ext cx="80817" cy="90372"/>
            </a:xfrm>
            <a:custGeom>
              <a:avLst/>
              <a:gdLst/>
              <a:ahLst/>
              <a:cxnLst/>
              <a:rect l="l" t="t" r="r" b="b"/>
              <a:pathLst>
                <a:path w="6039" h="6753" extrusionOk="0">
                  <a:moveTo>
                    <a:pt x="4230" y="1"/>
                  </a:moveTo>
                  <a:cubicBezTo>
                    <a:pt x="4208" y="1"/>
                    <a:pt x="4188" y="5"/>
                    <a:pt x="4170" y="14"/>
                  </a:cubicBezTo>
                  <a:cubicBezTo>
                    <a:pt x="2202" y="1015"/>
                    <a:pt x="134" y="4951"/>
                    <a:pt x="67" y="5118"/>
                  </a:cubicBezTo>
                  <a:cubicBezTo>
                    <a:pt x="1" y="5218"/>
                    <a:pt x="34" y="5318"/>
                    <a:pt x="134" y="5384"/>
                  </a:cubicBezTo>
                  <a:cubicBezTo>
                    <a:pt x="162" y="5403"/>
                    <a:pt x="192" y="5411"/>
                    <a:pt x="223" y="5411"/>
                  </a:cubicBezTo>
                  <a:cubicBezTo>
                    <a:pt x="303" y="5411"/>
                    <a:pt x="386" y="5357"/>
                    <a:pt x="434" y="5284"/>
                  </a:cubicBezTo>
                  <a:cubicBezTo>
                    <a:pt x="434" y="5251"/>
                    <a:pt x="2402" y="1548"/>
                    <a:pt x="4204" y="481"/>
                  </a:cubicBezTo>
                  <a:lnTo>
                    <a:pt x="4204" y="481"/>
                  </a:lnTo>
                  <a:cubicBezTo>
                    <a:pt x="4504" y="981"/>
                    <a:pt x="5338" y="2849"/>
                    <a:pt x="4170" y="6485"/>
                  </a:cubicBezTo>
                  <a:cubicBezTo>
                    <a:pt x="4137" y="6585"/>
                    <a:pt x="4204" y="6719"/>
                    <a:pt x="4304" y="6752"/>
                  </a:cubicBezTo>
                  <a:lnTo>
                    <a:pt x="4370" y="6752"/>
                  </a:lnTo>
                  <a:cubicBezTo>
                    <a:pt x="4470" y="6752"/>
                    <a:pt x="4537" y="6685"/>
                    <a:pt x="4570" y="6619"/>
                  </a:cubicBezTo>
                  <a:cubicBezTo>
                    <a:pt x="6038" y="2115"/>
                    <a:pt x="4470" y="147"/>
                    <a:pt x="4404" y="81"/>
                  </a:cubicBezTo>
                  <a:cubicBezTo>
                    <a:pt x="4355" y="32"/>
                    <a:pt x="4288" y="1"/>
                    <a:pt x="4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8411238" y="4108109"/>
              <a:ext cx="85287" cy="75464"/>
            </a:xfrm>
            <a:custGeom>
              <a:avLst/>
              <a:gdLst/>
              <a:ahLst/>
              <a:cxnLst/>
              <a:rect l="l" t="t" r="r" b="b"/>
              <a:pathLst>
                <a:path w="6373" h="5639" extrusionOk="0">
                  <a:moveTo>
                    <a:pt x="5790" y="0"/>
                  </a:moveTo>
                  <a:cubicBezTo>
                    <a:pt x="3643" y="0"/>
                    <a:pt x="1" y="2536"/>
                    <a:pt x="1" y="2536"/>
                  </a:cubicBezTo>
                  <a:lnTo>
                    <a:pt x="3036" y="5639"/>
                  </a:lnTo>
                  <a:cubicBezTo>
                    <a:pt x="6372" y="2403"/>
                    <a:pt x="5872" y="1"/>
                    <a:pt x="5872" y="1"/>
                  </a:cubicBezTo>
                  <a:cubicBezTo>
                    <a:pt x="5845" y="0"/>
                    <a:pt x="5817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8408120" y="4104990"/>
              <a:ext cx="91081" cy="81714"/>
            </a:xfrm>
            <a:custGeom>
              <a:avLst/>
              <a:gdLst/>
              <a:ahLst/>
              <a:cxnLst/>
              <a:rect l="l" t="t" r="r" b="b"/>
              <a:pathLst>
                <a:path w="6806" h="6106" extrusionOk="0">
                  <a:moveTo>
                    <a:pt x="6061" y="1"/>
                  </a:moveTo>
                  <a:cubicBezTo>
                    <a:pt x="3855" y="1"/>
                    <a:pt x="266" y="2470"/>
                    <a:pt x="100" y="2603"/>
                  </a:cubicBezTo>
                  <a:cubicBezTo>
                    <a:pt x="34" y="2669"/>
                    <a:pt x="0" y="2769"/>
                    <a:pt x="67" y="2870"/>
                  </a:cubicBezTo>
                  <a:cubicBezTo>
                    <a:pt x="110" y="2934"/>
                    <a:pt x="181" y="2971"/>
                    <a:pt x="244" y="2971"/>
                  </a:cubicBezTo>
                  <a:cubicBezTo>
                    <a:pt x="278" y="2971"/>
                    <a:pt x="310" y="2960"/>
                    <a:pt x="334" y="2936"/>
                  </a:cubicBezTo>
                  <a:cubicBezTo>
                    <a:pt x="401" y="2903"/>
                    <a:pt x="3836" y="535"/>
                    <a:pt x="5938" y="434"/>
                  </a:cubicBezTo>
                  <a:lnTo>
                    <a:pt x="5938" y="434"/>
                  </a:lnTo>
                  <a:cubicBezTo>
                    <a:pt x="5971" y="1035"/>
                    <a:pt x="5838" y="3070"/>
                    <a:pt x="3103" y="5738"/>
                  </a:cubicBezTo>
                  <a:cubicBezTo>
                    <a:pt x="3036" y="5805"/>
                    <a:pt x="3036" y="5938"/>
                    <a:pt x="3103" y="6038"/>
                  </a:cubicBezTo>
                  <a:cubicBezTo>
                    <a:pt x="3136" y="6072"/>
                    <a:pt x="3203" y="6105"/>
                    <a:pt x="3269" y="6105"/>
                  </a:cubicBezTo>
                  <a:cubicBezTo>
                    <a:pt x="3303" y="6105"/>
                    <a:pt x="3369" y="6072"/>
                    <a:pt x="3403" y="6038"/>
                  </a:cubicBezTo>
                  <a:cubicBezTo>
                    <a:pt x="6805" y="2736"/>
                    <a:pt x="6338" y="301"/>
                    <a:pt x="6305" y="168"/>
                  </a:cubicBezTo>
                  <a:cubicBezTo>
                    <a:pt x="6305" y="101"/>
                    <a:pt x="6205" y="34"/>
                    <a:pt x="6105" y="1"/>
                  </a:cubicBezTo>
                  <a:cubicBezTo>
                    <a:pt x="6090" y="1"/>
                    <a:pt x="6075" y="1"/>
                    <a:pt x="60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8450532" y="4205538"/>
              <a:ext cx="84832" cy="57050"/>
            </a:xfrm>
            <a:custGeom>
              <a:avLst/>
              <a:gdLst/>
              <a:ahLst/>
              <a:cxnLst/>
              <a:rect l="l" t="t" r="r" b="b"/>
              <a:pathLst>
                <a:path w="6339" h="4263" extrusionOk="0">
                  <a:moveTo>
                    <a:pt x="1108" y="0"/>
                  </a:moveTo>
                  <a:cubicBezTo>
                    <a:pt x="443" y="0"/>
                    <a:pt x="0" y="27"/>
                    <a:pt x="0" y="27"/>
                  </a:cubicBezTo>
                  <a:lnTo>
                    <a:pt x="934" y="4263"/>
                  </a:lnTo>
                  <a:cubicBezTo>
                    <a:pt x="5471" y="3229"/>
                    <a:pt x="6338" y="927"/>
                    <a:pt x="6338" y="927"/>
                  </a:cubicBezTo>
                  <a:cubicBezTo>
                    <a:pt x="5079" y="126"/>
                    <a:pt x="2563" y="0"/>
                    <a:pt x="1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8447400" y="4202514"/>
              <a:ext cx="91081" cy="62764"/>
            </a:xfrm>
            <a:custGeom>
              <a:avLst/>
              <a:gdLst/>
              <a:ahLst/>
              <a:cxnLst/>
              <a:rect l="l" t="t" r="r" b="b"/>
              <a:pathLst>
                <a:path w="6806" h="4690" extrusionOk="0">
                  <a:moveTo>
                    <a:pt x="1215" y="1"/>
                  </a:moveTo>
                  <a:cubicBezTo>
                    <a:pt x="645" y="1"/>
                    <a:pt x="257" y="19"/>
                    <a:pt x="201" y="19"/>
                  </a:cubicBezTo>
                  <a:cubicBezTo>
                    <a:pt x="101" y="19"/>
                    <a:pt x="1" y="119"/>
                    <a:pt x="1" y="253"/>
                  </a:cubicBezTo>
                  <a:cubicBezTo>
                    <a:pt x="34" y="353"/>
                    <a:pt x="134" y="453"/>
                    <a:pt x="234" y="453"/>
                  </a:cubicBezTo>
                  <a:cubicBezTo>
                    <a:pt x="245" y="453"/>
                    <a:pt x="659" y="430"/>
                    <a:pt x="1279" y="430"/>
                  </a:cubicBezTo>
                  <a:cubicBezTo>
                    <a:pt x="2654" y="430"/>
                    <a:pt x="5041" y="541"/>
                    <a:pt x="6305" y="1253"/>
                  </a:cubicBezTo>
                  <a:cubicBezTo>
                    <a:pt x="6005" y="1754"/>
                    <a:pt x="4838" y="3455"/>
                    <a:pt x="1135" y="4289"/>
                  </a:cubicBezTo>
                  <a:cubicBezTo>
                    <a:pt x="1001" y="4322"/>
                    <a:pt x="935" y="4422"/>
                    <a:pt x="968" y="4522"/>
                  </a:cubicBezTo>
                  <a:cubicBezTo>
                    <a:pt x="1001" y="4622"/>
                    <a:pt x="1068" y="4689"/>
                    <a:pt x="1168" y="4689"/>
                  </a:cubicBezTo>
                  <a:lnTo>
                    <a:pt x="1202" y="4689"/>
                  </a:lnTo>
                  <a:cubicBezTo>
                    <a:pt x="5838" y="3655"/>
                    <a:pt x="6739" y="1320"/>
                    <a:pt x="6772" y="1220"/>
                  </a:cubicBezTo>
                  <a:cubicBezTo>
                    <a:pt x="6806" y="1153"/>
                    <a:pt x="6772" y="1020"/>
                    <a:pt x="6672" y="986"/>
                  </a:cubicBezTo>
                  <a:cubicBezTo>
                    <a:pt x="5351" y="122"/>
                    <a:pt x="2681" y="1"/>
                    <a:pt x="12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8473297" y="4266606"/>
              <a:ext cx="82155" cy="58655"/>
            </a:xfrm>
            <a:custGeom>
              <a:avLst/>
              <a:gdLst/>
              <a:ahLst/>
              <a:cxnLst/>
              <a:rect l="l" t="t" r="r" b="b"/>
              <a:pathLst>
                <a:path w="6139" h="4383" extrusionOk="0">
                  <a:moveTo>
                    <a:pt x="367" y="0"/>
                  </a:moveTo>
                  <a:lnTo>
                    <a:pt x="0" y="4337"/>
                  </a:lnTo>
                  <a:cubicBezTo>
                    <a:pt x="396" y="4368"/>
                    <a:pt x="768" y="4382"/>
                    <a:pt x="1119" y="4382"/>
                  </a:cubicBezTo>
                  <a:cubicBezTo>
                    <a:pt x="4882" y="4382"/>
                    <a:pt x="6138" y="2735"/>
                    <a:pt x="6138" y="2735"/>
                  </a:cubicBezTo>
                  <a:cubicBezTo>
                    <a:pt x="4771" y="110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8470165" y="4263809"/>
              <a:ext cx="88405" cy="64410"/>
            </a:xfrm>
            <a:custGeom>
              <a:avLst/>
              <a:gdLst/>
              <a:ahLst/>
              <a:cxnLst/>
              <a:rect l="l" t="t" r="r" b="b"/>
              <a:pathLst>
                <a:path w="6606" h="4813" extrusionOk="0">
                  <a:moveTo>
                    <a:pt x="579" y="0"/>
                  </a:moveTo>
                  <a:cubicBezTo>
                    <a:pt x="492" y="0"/>
                    <a:pt x="401" y="60"/>
                    <a:pt x="401" y="142"/>
                  </a:cubicBezTo>
                  <a:cubicBezTo>
                    <a:pt x="368" y="276"/>
                    <a:pt x="435" y="376"/>
                    <a:pt x="535" y="409"/>
                  </a:cubicBezTo>
                  <a:cubicBezTo>
                    <a:pt x="568" y="409"/>
                    <a:pt x="4638" y="1443"/>
                    <a:pt x="6105" y="2944"/>
                  </a:cubicBezTo>
                  <a:cubicBezTo>
                    <a:pt x="5717" y="3333"/>
                    <a:pt x="4337" y="4391"/>
                    <a:pt x="1344" y="4391"/>
                  </a:cubicBezTo>
                  <a:cubicBezTo>
                    <a:pt x="996" y="4391"/>
                    <a:pt x="627" y="4377"/>
                    <a:pt x="234" y="4345"/>
                  </a:cubicBezTo>
                  <a:cubicBezTo>
                    <a:pt x="221" y="4341"/>
                    <a:pt x="208" y="4339"/>
                    <a:pt x="194" y="4339"/>
                  </a:cubicBezTo>
                  <a:cubicBezTo>
                    <a:pt x="109" y="4339"/>
                    <a:pt x="34" y="4426"/>
                    <a:pt x="34" y="4512"/>
                  </a:cubicBezTo>
                  <a:cubicBezTo>
                    <a:pt x="1" y="4646"/>
                    <a:pt x="101" y="4746"/>
                    <a:pt x="201" y="4746"/>
                  </a:cubicBezTo>
                  <a:cubicBezTo>
                    <a:pt x="635" y="4779"/>
                    <a:pt x="1002" y="4812"/>
                    <a:pt x="1369" y="4812"/>
                  </a:cubicBezTo>
                  <a:cubicBezTo>
                    <a:pt x="5171" y="4812"/>
                    <a:pt x="6472" y="3178"/>
                    <a:pt x="6539" y="3078"/>
                  </a:cubicBezTo>
                  <a:cubicBezTo>
                    <a:pt x="6606" y="3011"/>
                    <a:pt x="6606" y="2911"/>
                    <a:pt x="6539" y="2811"/>
                  </a:cubicBezTo>
                  <a:cubicBezTo>
                    <a:pt x="5105" y="1143"/>
                    <a:pt x="835" y="42"/>
                    <a:pt x="635" y="9"/>
                  </a:cubicBezTo>
                  <a:cubicBezTo>
                    <a:pt x="617" y="3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8415267" y="4331782"/>
              <a:ext cx="83038" cy="70834"/>
            </a:xfrm>
            <a:custGeom>
              <a:avLst/>
              <a:gdLst/>
              <a:ahLst/>
              <a:cxnLst/>
              <a:rect l="l" t="t" r="r" b="b"/>
              <a:pathLst>
                <a:path w="6205" h="5293" extrusionOk="0">
                  <a:moveTo>
                    <a:pt x="2235" y="0"/>
                  </a:moveTo>
                  <a:lnTo>
                    <a:pt x="0" y="3770"/>
                  </a:lnTo>
                  <a:cubicBezTo>
                    <a:pt x="2074" y="4997"/>
                    <a:pt x="3665" y="5293"/>
                    <a:pt x="4716" y="5293"/>
                  </a:cubicBezTo>
                  <a:cubicBezTo>
                    <a:pt x="5693" y="5293"/>
                    <a:pt x="6204" y="5037"/>
                    <a:pt x="6204" y="5037"/>
                  </a:cubicBezTo>
                  <a:cubicBezTo>
                    <a:pt x="5704" y="2936"/>
                    <a:pt x="2235" y="0"/>
                    <a:pt x="2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8412135" y="4329146"/>
              <a:ext cx="89288" cy="76307"/>
            </a:xfrm>
            <a:custGeom>
              <a:avLst/>
              <a:gdLst/>
              <a:ahLst/>
              <a:cxnLst/>
              <a:rect l="l" t="t" r="r" b="b"/>
              <a:pathLst>
                <a:path w="6672" h="5702" extrusionOk="0">
                  <a:moveTo>
                    <a:pt x="2480" y="1"/>
                  </a:moveTo>
                  <a:cubicBezTo>
                    <a:pt x="2422" y="1"/>
                    <a:pt x="2357" y="27"/>
                    <a:pt x="2302" y="64"/>
                  </a:cubicBezTo>
                  <a:cubicBezTo>
                    <a:pt x="2235" y="164"/>
                    <a:pt x="2235" y="297"/>
                    <a:pt x="2336" y="364"/>
                  </a:cubicBezTo>
                  <a:cubicBezTo>
                    <a:pt x="2369" y="397"/>
                    <a:pt x="5571" y="3133"/>
                    <a:pt x="6205" y="5101"/>
                  </a:cubicBezTo>
                  <a:cubicBezTo>
                    <a:pt x="5995" y="5175"/>
                    <a:pt x="5583" y="5277"/>
                    <a:pt x="4981" y="5277"/>
                  </a:cubicBezTo>
                  <a:cubicBezTo>
                    <a:pt x="3959" y="5277"/>
                    <a:pt x="2391" y="4984"/>
                    <a:pt x="334" y="3767"/>
                  </a:cubicBezTo>
                  <a:cubicBezTo>
                    <a:pt x="299" y="3743"/>
                    <a:pt x="263" y="3732"/>
                    <a:pt x="229" y="3732"/>
                  </a:cubicBezTo>
                  <a:cubicBezTo>
                    <a:pt x="167" y="3732"/>
                    <a:pt x="110" y="3769"/>
                    <a:pt x="67" y="3833"/>
                  </a:cubicBezTo>
                  <a:cubicBezTo>
                    <a:pt x="1" y="3933"/>
                    <a:pt x="34" y="4067"/>
                    <a:pt x="134" y="4133"/>
                  </a:cubicBezTo>
                  <a:cubicBezTo>
                    <a:pt x="2269" y="5401"/>
                    <a:pt x="3903" y="5701"/>
                    <a:pt x="4971" y="5701"/>
                  </a:cubicBezTo>
                  <a:cubicBezTo>
                    <a:pt x="5971" y="5701"/>
                    <a:pt x="6505" y="5434"/>
                    <a:pt x="6539" y="5434"/>
                  </a:cubicBezTo>
                  <a:cubicBezTo>
                    <a:pt x="6639" y="5368"/>
                    <a:pt x="6672" y="5268"/>
                    <a:pt x="6639" y="5168"/>
                  </a:cubicBezTo>
                  <a:cubicBezTo>
                    <a:pt x="6138" y="3066"/>
                    <a:pt x="2736" y="164"/>
                    <a:pt x="2602" y="64"/>
                  </a:cubicBezTo>
                  <a:cubicBezTo>
                    <a:pt x="2572" y="19"/>
                    <a:pt x="2529" y="1"/>
                    <a:pt x="248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8343385" y="4382678"/>
              <a:ext cx="73229" cy="83480"/>
            </a:xfrm>
            <a:custGeom>
              <a:avLst/>
              <a:gdLst/>
              <a:ahLst/>
              <a:cxnLst/>
              <a:rect l="l" t="t" r="r" b="b"/>
              <a:pathLst>
                <a:path w="5472" h="6238" extrusionOk="0">
                  <a:moveTo>
                    <a:pt x="3670" y="0"/>
                  </a:moveTo>
                  <a:lnTo>
                    <a:pt x="1" y="2368"/>
                  </a:lnTo>
                  <a:cubicBezTo>
                    <a:pt x="2526" y="6206"/>
                    <a:pt x="4954" y="6238"/>
                    <a:pt x="5035" y="6238"/>
                  </a:cubicBezTo>
                  <a:cubicBezTo>
                    <a:pt x="5037" y="6238"/>
                    <a:pt x="5037" y="6238"/>
                    <a:pt x="5037" y="6238"/>
                  </a:cubicBezTo>
                  <a:cubicBezTo>
                    <a:pt x="5471" y="4136"/>
                    <a:pt x="3670" y="0"/>
                    <a:pt x="3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8340267" y="4379828"/>
              <a:ext cx="79465" cy="89462"/>
            </a:xfrm>
            <a:custGeom>
              <a:avLst/>
              <a:gdLst/>
              <a:ahLst/>
              <a:cxnLst/>
              <a:rect l="l" t="t" r="r" b="b"/>
              <a:pathLst>
                <a:path w="5938" h="6685" extrusionOk="0">
                  <a:moveTo>
                    <a:pt x="3882" y="0"/>
                  </a:moveTo>
                  <a:cubicBezTo>
                    <a:pt x="3855" y="0"/>
                    <a:pt x="3828" y="5"/>
                    <a:pt x="3803" y="13"/>
                  </a:cubicBezTo>
                  <a:cubicBezTo>
                    <a:pt x="3703" y="80"/>
                    <a:pt x="3669" y="180"/>
                    <a:pt x="3703" y="280"/>
                  </a:cubicBezTo>
                  <a:cubicBezTo>
                    <a:pt x="3736" y="346"/>
                    <a:pt x="5404" y="4183"/>
                    <a:pt x="5104" y="6251"/>
                  </a:cubicBezTo>
                  <a:cubicBezTo>
                    <a:pt x="4503" y="6151"/>
                    <a:pt x="2502" y="5650"/>
                    <a:pt x="434" y="2481"/>
                  </a:cubicBezTo>
                  <a:cubicBezTo>
                    <a:pt x="391" y="2417"/>
                    <a:pt x="320" y="2380"/>
                    <a:pt x="248" y="2380"/>
                  </a:cubicBezTo>
                  <a:cubicBezTo>
                    <a:pt x="209" y="2380"/>
                    <a:pt x="169" y="2391"/>
                    <a:pt x="133" y="2415"/>
                  </a:cubicBezTo>
                  <a:cubicBezTo>
                    <a:pt x="33" y="2481"/>
                    <a:pt x="0" y="2615"/>
                    <a:pt x="67" y="2715"/>
                  </a:cubicBezTo>
                  <a:cubicBezTo>
                    <a:pt x="2635" y="6618"/>
                    <a:pt x="5104" y="6684"/>
                    <a:pt x="5270" y="6684"/>
                  </a:cubicBezTo>
                  <a:cubicBezTo>
                    <a:pt x="5371" y="6684"/>
                    <a:pt x="5437" y="6618"/>
                    <a:pt x="5471" y="6518"/>
                  </a:cubicBezTo>
                  <a:cubicBezTo>
                    <a:pt x="5938" y="4349"/>
                    <a:pt x="4170" y="280"/>
                    <a:pt x="4070" y="113"/>
                  </a:cubicBezTo>
                  <a:cubicBezTo>
                    <a:pt x="4045" y="38"/>
                    <a:pt x="3963" y="0"/>
                    <a:pt x="388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8267489" y="4391605"/>
              <a:ext cx="65641" cy="83038"/>
            </a:xfrm>
            <a:custGeom>
              <a:avLst/>
              <a:gdLst/>
              <a:ahLst/>
              <a:cxnLst/>
              <a:rect l="l" t="t" r="r" b="b"/>
              <a:pathLst>
                <a:path w="4905" h="6205" extrusionOk="0">
                  <a:moveTo>
                    <a:pt x="568" y="0"/>
                  </a:moveTo>
                  <a:lnTo>
                    <a:pt x="568" y="0"/>
                  </a:lnTo>
                  <a:cubicBezTo>
                    <a:pt x="1" y="4637"/>
                    <a:pt x="1902" y="6205"/>
                    <a:pt x="1902" y="6205"/>
                  </a:cubicBezTo>
                  <a:cubicBezTo>
                    <a:pt x="3603" y="4904"/>
                    <a:pt x="4904" y="534"/>
                    <a:pt x="4904" y="534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8264812" y="4388928"/>
              <a:ext cx="71436" cy="88391"/>
            </a:xfrm>
            <a:custGeom>
              <a:avLst/>
              <a:gdLst/>
              <a:ahLst/>
              <a:cxnLst/>
              <a:rect l="l" t="t" r="r" b="b"/>
              <a:pathLst>
                <a:path w="5338" h="6605" extrusionOk="0">
                  <a:moveTo>
                    <a:pt x="801" y="0"/>
                  </a:moveTo>
                  <a:cubicBezTo>
                    <a:pt x="701" y="0"/>
                    <a:pt x="568" y="67"/>
                    <a:pt x="568" y="200"/>
                  </a:cubicBezTo>
                  <a:cubicBezTo>
                    <a:pt x="1" y="4870"/>
                    <a:pt x="1869" y="6505"/>
                    <a:pt x="1969" y="6571"/>
                  </a:cubicBezTo>
                  <a:cubicBezTo>
                    <a:pt x="2002" y="6605"/>
                    <a:pt x="2035" y="6605"/>
                    <a:pt x="2102" y="6605"/>
                  </a:cubicBezTo>
                  <a:cubicBezTo>
                    <a:pt x="2136" y="6605"/>
                    <a:pt x="2202" y="6605"/>
                    <a:pt x="2236" y="6571"/>
                  </a:cubicBezTo>
                  <a:cubicBezTo>
                    <a:pt x="3970" y="5237"/>
                    <a:pt x="5238" y="1001"/>
                    <a:pt x="5304" y="801"/>
                  </a:cubicBezTo>
                  <a:cubicBezTo>
                    <a:pt x="5338" y="701"/>
                    <a:pt x="5271" y="567"/>
                    <a:pt x="5138" y="534"/>
                  </a:cubicBezTo>
                  <a:cubicBezTo>
                    <a:pt x="5038" y="534"/>
                    <a:pt x="4938" y="567"/>
                    <a:pt x="4904" y="701"/>
                  </a:cubicBezTo>
                  <a:cubicBezTo>
                    <a:pt x="4871" y="734"/>
                    <a:pt x="3670" y="4737"/>
                    <a:pt x="2102" y="6138"/>
                  </a:cubicBezTo>
                  <a:cubicBezTo>
                    <a:pt x="1735" y="5671"/>
                    <a:pt x="534" y="4003"/>
                    <a:pt x="968" y="234"/>
                  </a:cubicBezTo>
                  <a:cubicBezTo>
                    <a:pt x="1001" y="133"/>
                    <a:pt x="901" y="33"/>
                    <a:pt x="8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8169282" y="4369282"/>
              <a:ext cx="84832" cy="78582"/>
            </a:xfrm>
            <a:custGeom>
              <a:avLst/>
              <a:gdLst/>
              <a:ahLst/>
              <a:cxnLst/>
              <a:rect l="l" t="t" r="r" b="b"/>
              <a:pathLst>
                <a:path w="6339" h="5872" extrusionOk="0">
                  <a:moveTo>
                    <a:pt x="3102" y="0"/>
                  </a:moveTo>
                  <a:cubicBezTo>
                    <a:pt x="0" y="3503"/>
                    <a:pt x="634" y="5871"/>
                    <a:pt x="634" y="5871"/>
                  </a:cubicBezTo>
                  <a:cubicBezTo>
                    <a:pt x="2802" y="5738"/>
                    <a:pt x="6338" y="2936"/>
                    <a:pt x="6338" y="2936"/>
                  </a:cubicBezTo>
                  <a:lnTo>
                    <a:pt x="3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8166606" y="4366645"/>
              <a:ext cx="90626" cy="83895"/>
            </a:xfrm>
            <a:custGeom>
              <a:avLst/>
              <a:gdLst/>
              <a:ahLst/>
              <a:cxnLst/>
              <a:rect l="l" t="t" r="r" b="b"/>
              <a:pathLst>
                <a:path w="6772" h="6269" extrusionOk="0">
                  <a:moveTo>
                    <a:pt x="3289" y="1"/>
                  </a:moveTo>
                  <a:cubicBezTo>
                    <a:pt x="3229" y="1"/>
                    <a:pt x="3172" y="27"/>
                    <a:pt x="3136" y="64"/>
                  </a:cubicBezTo>
                  <a:cubicBezTo>
                    <a:pt x="0" y="3600"/>
                    <a:pt x="601" y="6001"/>
                    <a:pt x="634" y="6102"/>
                  </a:cubicBezTo>
                  <a:cubicBezTo>
                    <a:pt x="667" y="6202"/>
                    <a:pt x="734" y="6268"/>
                    <a:pt x="834" y="6268"/>
                  </a:cubicBezTo>
                  <a:cubicBezTo>
                    <a:pt x="3036" y="6168"/>
                    <a:pt x="6505" y="3400"/>
                    <a:pt x="6672" y="3266"/>
                  </a:cubicBezTo>
                  <a:cubicBezTo>
                    <a:pt x="6738" y="3199"/>
                    <a:pt x="6772" y="3066"/>
                    <a:pt x="6705" y="2999"/>
                  </a:cubicBezTo>
                  <a:cubicBezTo>
                    <a:pt x="6666" y="2941"/>
                    <a:pt x="6605" y="2906"/>
                    <a:pt x="6541" y="2906"/>
                  </a:cubicBezTo>
                  <a:cubicBezTo>
                    <a:pt x="6494" y="2906"/>
                    <a:pt x="6447" y="2924"/>
                    <a:pt x="6405" y="2966"/>
                  </a:cubicBezTo>
                  <a:cubicBezTo>
                    <a:pt x="6371" y="2966"/>
                    <a:pt x="3102" y="5601"/>
                    <a:pt x="1001" y="5835"/>
                  </a:cubicBezTo>
                  <a:cubicBezTo>
                    <a:pt x="934" y="5234"/>
                    <a:pt x="934" y="3166"/>
                    <a:pt x="3436" y="331"/>
                  </a:cubicBezTo>
                  <a:cubicBezTo>
                    <a:pt x="3536" y="264"/>
                    <a:pt x="3536" y="131"/>
                    <a:pt x="3436" y="64"/>
                  </a:cubicBezTo>
                  <a:cubicBezTo>
                    <a:pt x="3391" y="19"/>
                    <a:pt x="3339" y="1"/>
                    <a:pt x="32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8104106" y="4329547"/>
              <a:ext cx="85273" cy="57826"/>
            </a:xfrm>
            <a:custGeom>
              <a:avLst/>
              <a:gdLst/>
              <a:ahLst/>
              <a:cxnLst/>
              <a:rect l="l" t="t" r="r" b="b"/>
              <a:pathLst>
                <a:path w="6372" h="4321" extrusionOk="0">
                  <a:moveTo>
                    <a:pt x="5204" y="1"/>
                  </a:moveTo>
                  <a:cubicBezTo>
                    <a:pt x="701" y="1301"/>
                    <a:pt x="0" y="3636"/>
                    <a:pt x="0" y="3636"/>
                  </a:cubicBezTo>
                  <a:cubicBezTo>
                    <a:pt x="964" y="4187"/>
                    <a:pt x="2630" y="4321"/>
                    <a:pt x="4017" y="4321"/>
                  </a:cubicBezTo>
                  <a:cubicBezTo>
                    <a:pt x="5317" y="4321"/>
                    <a:pt x="6371" y="4204"/>
                    <a:pt x="6371" y="420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8100974" y="4326750"/>
              <a:ext cx="91523" cy="63527"/>
            </a:xfrm>
            <a:custGeom>
              <a:avLst/>
              <a:gdLst/>
              <a:ahLst/>
              <a:cxnLst/>
              <a:rect l="l" t="t" r="r" b="b"/>
              <a:pathLst>
                <a:path w="6839" h="4747" extrusionOk="0">
                  <a:moveTo>
                    <a:pt x="5427" y="1"/>
                  </a:moveTo>
                  <a:cubicBezTo>
                    <a:pt x="5408" y="1"/>
                    <a:pt x="5389" y="3"/>
                    <a:pt x="5371" y="9"/>
                  </a:cubicBezTo>
                  <a:cubicBezTo>
                    <a:pt x="835" y="1310"/>
                    <a:pt x="67" y="3679"/>
                    <a:pt x="34" y="3779"/>
                  </a:cubicBezTo>
                  <a:cubicBezTo>
                    <a:pt x="1" y="3879"/>
                    <a:pt x="34" y="3979"/>
                    <a:pt x="134" y="4046"/>
                  </a:cubicBezTo>
                  <a:cubicBezTo>
                    <a:pt x="1135" y="4579"/>
                    <a:pt x="2803" y="4746"/>
                    <a:pt x="4204" y="4746"/>
                  </a:cubicBezTo>
                  <a:cubicBezTo>
                    <a:pt x="5505" y="4746"/>
                    <a:pt x="6539" y="4613"/>
                    <a:pt x="6639" y="4613"/>
                  </a:cubicBezTo>
                  <a:cubicBezTo>
                    <a:pt x="6739" y="4579"/>
                    <a:pt x="6839" y="4479"/>
                    <a:pt x="6805" y="4379"/>
                  </a:cubicBezTo>
                  <a:cubicBezTo>
                    <a:pt x="6805" y="4246"/>
                    <a:pt x="6705" y="4179"/>
                    <a:pt x="6605" y="4179"/>
                  </a:cubicBezTo>
                  <a:cubicBezTo>
                    <a:pt x="6572" y="4196"/>
                    <a:pt x="5513" y="4312"/>
                    <a:pt x="4229" y="4312"/>
                  </a:cubicBezTo>
                  <a:cubicBezTo>
                    <a:pt x="2944" y="4312"/>
                    <a:pt x="1435" y="4196"/>
                    <a:pt x="501" y="3745"/>
                  </a:cubicBezTo>
                  <a:cubicBezTo>
                    <a:pt x="734" y="3212"/>
                    <a:pt x="1835" y="1444"/>
                    <a:pt x="5471" y="410"/>
                  </a:cubicBezTo>
                  <a:cubicBezTo>
                    <a:pt x="5605" y="376"/>
                    <a:pt x="5671" y="276"/>
                    <a:pt x="5638" y="143"/>
                  </a:cubicBezTo>
                  <a:cubicBezTo>
                    <a:pt x="5610" y="60"/>
                    <a:pt x="5515" y="1"/>
                    <a:pt x="54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8071518" y="4272401"/>
              <a:ext cx="80804" cy="58053"/>
            </a:xfrm>
            <a:custGeom>
              <a:avLst/>
              <a:gdLst/>
              <a:ahLst/>
              <a:cxnLst/>
              <a:rect l="l" t="t" r="r" b="b"/>
              <a:pathLst>
                <a:path w="6038" h="4338" extrusionOk="0">
                  <a:moveTo>
                    <a:pt x="5938" y="1"/>
                  </a:moveTo>
                  <a:cubicBezTo>
                    <a:pt x="1268" y="101"/>
                    <a:pt x="0" y="2202"/>
                    <a:pt x="0" y="2202"/>
                  </a:cubicBezTo>
                  <a:cubicBezTo>
                    <a:pt x="1568" y="3703"/>
                    <a:pt x="6038" y="4337"/>
                    <a:pt x="6038" y="4337"/>
                  </a:cubicBezTo>
                  <a:lnTo>
                    <a:pt x="5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8068386" y="4269724"/>
              <a:ext cx="87067" cy="63848"/>
            </a:xfrm>
            <a:custGeom>
              <a:avLst/>
              <a:gdLst/>
              <a:ahLst/>
              <a:cxnLst/>
              <a:rect l="l" t="t" r="r" b="b"/>
              <a:pathLst>
                <a:path w="6506" h="4771" extrusionOk="0">
                  <a:moveTo>
                    <a:pt x="6172" y="1"/>
                  </a:moveTo>
                  <a:cubicBezTo>
                    <a:pt x="1435" y="101"/>
                    <a:pt x="101" y="2202"/>
                    <a:pt x="67" y="2302"/>
                  </a:cubicBezTo>
                  <a:cubicBezTo>
                    <a:pt x="1" y="2402"/>
                    <a:pt x="34" y="2502"/>
                    <a:pt x="101" y="2569"/>
                  </a:cubicBezTo>
                  <a:cubicBezTo>
                    <a:pt x="1668" y="4104"/>
                    <a:pt x="6072" y="4737"/>
                    <a:pt x="6238" y="4771"/>
                  </a:cubicBezTo>
                  <a:lnTo>
                    <a:pt x="6272" y="4771"/>
                  </a:lnTo>
                  <a:cubicBezTo>
                    <a:pt x="6372" y="4771"/>
                    <a:pt x="6472" y="4671"/>
                    <a:pt x="6472" y="4571"/>
                  </a:cubicBezTo>
                  <a:cubicBezTo>
                    <a:pt x="6505" y="4471"/>
                    <a:pt x="6405" y="4370"/>
                    <a:pt x="6305" y="4337"/>
                  </a:cubicBezTo>
                  <a:cubicBezTo>
                    <a:pt x="6272" y="4337"/>
                    <a:pt x="2102" y="3737"/>
                    <a:pt x="534" y="2402"/>
                  </a:cubicBezTo>
                  <a:cubicBezTo>
                    <a:pt x="901" y="1935"/>
                    <a:pt x="2402" y="501"/>
                    <a:pt x="6172" y="401"/>
                  </a:cubicBezTo>
                  <a:cubicBezTo>
                    <a:pt x="6305" y="401"/>
                    <a:pt x="6405" y="301"/>
                    <a:pt x="6372" y="201"/>
                  </a:cubicBezTo>
                  <a:cubicBezTo>
                    <a:pt x="6372" y="67"/>
                    <a:pt x="6305" y="1"/>
                    <a:pt x="61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8081328" y="4197656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158" y="0"/>
                  </a:moveTo>
                  <a:cubicBezTo>
                    <a:pt x="954" y="0"/>
                    <a:pt x="1" y="849"/>
                    <a:pt x="1" y="849"/>
                  </a:cubicBezTo>
                  <a:cubicBezTo>
                    <a:pt x="1035" y="2717"/>
                    <a:pt x="5138" y="4652"/>
                    <a:pt x="5138" y="4652"/>
                  </a:cubicBezTo>
                  <a:lnTo>
                    <a:pt x="6305" y="482"/>
                  </a:lnTo>
                  <a:cubicBezTo>
                    <a:pt x="5056" y="128"/>
                    <a:pt x="4013" y="0"/>
                    <a:pt x="3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8078209" y="4194711"/>
              <a:ext cx="90626" cy="68331"/>
            </a:xfrm>
            <a:custGeom>
              <a:avLst/>
              <a:gdLst/>
              <a:ahLst/>
              <a:cxnLst/>
              <a:rect l="l" t="t" r="r" b="b"/>
              <a:pathLst>
                <a:path w="6772" h="5106" extrusionOk="0">
                  <a:moveTo>
                    <a:pt x="3368" y="1"/>
                  </a:moveTo>
                  <a:cubicBezTo>
                    <a:pt x="1139" y="1"/>
                    <a:pt x="148" y="854"/>
                    <a:pt x="100" y="902"/>
                  </a:cubicBezTo>
                  <a:cubicBezTo>
                    <a:pt x="0" y="969"/>
                    <a:pt x="0" y="1069"/>
                    <a:pt x="34" y="1169"/>
                  </a:cubicBezTo>
                  <a:cubicBezTo>
                    <a:pt x="1101" y="3071"/>
                    <a:pt x="5104" y="5005"/>
                    <a:pt x="5271" y="5072"/>
                  </a:cubicBezTo>
                  <a:cubicBezTo>
                    <a:pt x="5304" y="5072"/>
                    <a:pt x="5338" y="5105"/>
                    <a:pt x="5371" y="5105"/>
                  </a:cubicBezTo>
                  <a:cubicBezTo>
                    <a:pt x="5438" y="5105"/>
                    <a:pt x="5504" y="5039"/>
                    <a:pt x="5571" y="4972"/>
                  </a:cubicBezTo>
                  <a:cubicBezTo>
                    <a:pt x="5604" y="4872"/>
                    <a:pt x="5571" y="4738"/>
                    <a:pt x="5471" y="4705"/>
                  </a:cubicBezTo>
                  <a:cubicBezTo>
                    <a:pt x="5404" y="4672"/>
                    <a:pt x="1635" y="2870"/>
                    <a:pt x="501" y="1102"/>
                  </a:cubicBezTo>
                  <a:cubicBezTo>
                    <a:pt x="832" y="904"/>
                    <a:pt x="1761" y="428"/>
                    <a:pt x="3406" y="428"/>
                  </a:cubicBezTo>
                  <a:cubicBezTo>
                    <a:pt x="4247" y="428"/>
                    <a:pt x="5275" y="552"/>
                    <a:pt x="6505" y="902"/>
                  </a:cubicBezTo>
                  <a:cubicBezTo>
                    <a:pt x="6522" y="908"/>
                    <a:pt x="6540" y="911"/>
                    <a:pt x="6559" y="911"/>
                  </a:cubicBezTo>
                  <a:cubicBezTo>
                    <a:pt x="6647" y="911"/>
                    <a:pt x="6739" y="846"/>
                    <a:pt x="6739" y="735"/>
                  </a:cubicBezTo>
                  <a:cubicBezTo>
                    <a:pt x="6772" y="635"/>
                    <a:pt x="6705" y="535"/>
                    <a:pt x="6605" y="502"/>
                  </a:cubicBezTo>
                  <a:cubicBezTo>
                    <a:pt x="5321" y="134"/>
                    <a:pt x="4248" y="1"/>
                    <a:pt x="33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14371" y="4123834"/>
              <a:ext cx="79920" cy="74915"/>
            </a:xfrm>
            <a:custGeom>
              <a:avLst/>
              <a:gdLst/>
              <a:ahLst/>
              <a:cxnLst/>
              <a:rect l="l" t="t" r="r" b="b"/>
              <a:pathLst>
                <a:path w="5972" h="5598" extrusionOk="0">
                  <a:moveTo>
                    <a:pt x="799" y="1"/>
                  </a:moveTo>
                  <a:cubicBezTo>
                    <a:pt x="280" y="1"/>
                    <a:pt x="0" y="94"/>
                    <a:pt x="0" y="94"/>
                  </a:cubicBezTo>
                  <a:cubicBezTo>
                    <a:pt x="234" y="2262"/>
                    <a:pt x="3269" y="5598"/>
                    <a:pt x="3269" y="5598"/>
                  </a:cubicBezTo>
                  <a:lnTo>
                    <a:pt x="5971" y="2195"/>
                  </a:lnTo>
                  <a:cubicBezTo>
                    <a:pt x="3581" y="326"/>
                    <a:pt x="1771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11239" y="4120997"/>
              <a:ext cx="86170" cy="80884"/>
            </a:xfrm>
            <a:custGeom>
              <a:avLst/>
              <a:gdLst/>
              <a:ahLst/>
              <a:cxnLst/>
              <a:rect l="l" t="t" r="r" b="b"/>
              <a:pathLst>
                <a:path w="6439" h="6044" extrusionOk="0">
                  <a:moveTo>
                    <a:pt x="1033" y="1"/>
                  </a:moveTo>
                  <a:cubicBezTo>
                    <a:pt x="503" y="1"/>
                    <a:pt x="202" y="94"/>
                    <a:pt x="168" y="106"/>
                  </a:cubicBezTo>
                  <a:cubicBezTo>
                    <a:pt x="68" y="139"/>
                    <a:pt x="1" y="239"/>
                    <a:pt x="1" y="339"/>
                  </a:cubicBezTo>
                  <a:cubicBezTo>
                    <a:pt x="234" y="2507"/>
                    <a:pt x="3203" y="5810"/>
                    <a:pt x="3337" y="5977"/>
                  </a:cubicBezTo>
                  <a:cubicBezTo>
                    <a:pt x="3370" y="6010"/>
                    <a:pt x="3437" y="6043"/>
                    <a:pt x="3503" y="6043"/>
                  </a:cubicBezTo>
                  <a:cubicBezTo>
                    <a:pt x="3537" y="6043"/>
                    <a:pt x="3603" y="6010"/>
                    <a:pt x="3637" y="5977"/>
                  </a:cubicBezTo>
                  <a:cubicBezTo>
                    <a:pt x="3703" y="5910"/>
                    <a:pt x="3737" y="5776"/>
                    <a:pt x="3637" y="5676"/>
                  </a:cubicBezTo>
                  <a:cubicBezTo>
                    <a:pt x="3603" y="5643"/>
                    <a:pt x="835" y="2541"/>
                    <a:pt x="468" y="473"/>
                  </a:cubicBezTo>
                  <a:cubicBezTo>
                    <a:pt x="589" y="451"/>
                    <a:pt x="779" y="428"/>
                    <a:pt x="1031" y="428"/>
                  </a:cubicBezTo>
                  <a:cubicBezTo>
                    <a:pt x="1960" y="428"/>
                    <a:pt x="3738" y="738"/>
                    <a:pt x="6072" y="2574"/>
                  </a:cubicBezTo>
                  <a:cubicBezTo>
                    <a:pt x="6117" y="2604"/>
                    <a:pt x="6169" y="2621"/>
                    <a:pt x="6218" y="2621"/>
                  </a:cubicBezTo>
                  <a:cubicBezTo>
                    <a:pt x="6278" y="2621"/>
                    <a:pt x="6335" y="2596"/>
                    <a:pt x="6372" y="2541"/>
                  </a:cubicBezTo>
                  <a:cubicBezTo>
                    <a:pt x="6439" y="2474"/>
                    <a:pt x="6405" y="2341"/>
                    <a:pt x="6339" y="2274"/>
                  </a:cubicBezTo>
                  <a:cubicBezTo>
                    <a:pt x="3906" y="345"/>
                    <a:pt x="2049" y="1"/>
                    <a:pt x="103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8219563" y="4003613"/>
              <a:ext cx="162664" cy="233859"/>
            </a:xfrm>
            <a:custGeom>
              <a:avLst/>
              <a:gdLst/>
              <a:ahLst/>
              <a:cxnLst/>
              <a:rect l="l" t="t" r="r" b="b"/>
              <a:pathLst>
                <a:path w="12155" h="17475" extrusionOk="0">
                  <a:moveTo>
                    <a:pt x="1079" y="1"/>
                  </a:moveTo>
                  <a:cubicBezTo>
                    <a:pt x="1" y="1"/>
                    <a:pt x="1030" y="9455"/>
                    <a:pt x="2681" y="13714"/>
                  </a:cubicBezTo>
                  <a:cubicBezTo>
                    <a:pt x="4001" y="17119"/>
                    <a:pt x="5279" y="17474"/>
                    <a:pt x="5755" y="17474"/>
                  </a:cubicBezTo>
                  <a:cubicBezTo>
                    <a:pt x="5880" y="17474"/>
                    <a:pt x="5950" y="17450"/>
                    <a:pt x="5950" y="17450"/>
                  </a:cubicBezTo>
                  <a:lnTo>
                    <a:pt x="7151" y="17316"/>
                  </a:lnTo>
                  <a:cubicBezTo>
                    <a:pt x="12155" y="13313"/>
                    <a:pt x="2248" y="204"/>
                    <a:pt x="1113" y="4"/>
                  </a:cubicBezTo>
                  <a:cubicBezTo>
                    <a:pt x="1102" y="2"/>
                    <a:pt x="1090" y="1"/>
                    <a:pt x="1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8305444" y="4051592"/>
              <a:ext cx="155572" cy="218657"/>
            </a:xfrm>
            <a:custGeom>
              <a:avLst/>
              <a:gdLst/>
              <a:ahLst/>
              <a:cxnLst/>
              <a:rect l="l" t="t" r="r" b="b"/>
              <a:pathLst>
                <a:path w="11625" h="16339" extrusionOk="0">
                  <a:moveTo>
                    <a:pt x="10830" y="1"/>
                  </a:moveTo>
                  <a:cubicBezTo>
                    <a:pt x="9616" y="1"/>
                    <a:pt x="3912" y="6678"/>
                    <a:pt x="2002" y="10562"/>
                  </a:cubicBezTo>
                  <a:cubicBezTo>
                    <a:pt x="0" y="14699"/>
                    <a:pt x="1468" y="15499"/>
                    <a:pt x="1468" y="15499"/>
                  </a:cubicBezTo>
                  <a:lnTo>
                    <a:pt x="2402" y="16300"/>
                  </a:lnTo>
                  <a:cubicBezTo>
                    <a:pt x="2579" y="16326"/>
                    <a:pt x="2753" y="16339"/>
                    <a:pt x="2924" y="16339"/>
                  </a:cubicBezTo>
                  <a:cubicBezTo>
                    <a:pt x="8868" y="16339"/>
                    <a:pt x="11624" y="1028"/>
                    <a:pt x="11008" y="88"/>
                  </a:cubicBezTo>
                  <a:cubicBezTo>
                    <a:pt x="10969" y="29"/>
                    <a:pt x="10909" y="1"/>
                    <a:pt x="10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8324635" y="4228972"/>
              <a:ext cx="252849" cy="79559"/>
            </a:xfrm>
            <a:custGeom>
              <a:avLst/>
              <a:gdLst/>
              <a:ahLst/>
              <a:cxnLst/>
              <a:rect l="l" t="t" r="r" b="b"/>
              <a:pathLst>
                <a:path w="18894" h="5945" extrusionOk="0">
                  <a:moveTo>
                    <a:pt x="5421" y="1"/>
                  </a:moveTo>
                  <a:cubicBezTo>
                    <a:pt x="5231" y="1"/>
                    <a:pt x="5047" y="4"/>
                    <a:pt x="4871" y="10"/>
                  </a:cubicBezTo>
                  <a:cubicBezTo>
                    <a:pt x="267" y="210"/>
                    <a:pt x="267" y="1878"/>
                    <a:pt x="267" y="1878"/>
                  </a:cubicBezTo>
                  <a:lnTo>
                    <a:pt x="1" y="3079"/>
                  </a:lnTo>
                  <a:cubicBezTo>
                    <a:pt x="786" y="5221"/>
                    <a:pt x="3277" y="5945"/>
                    <a:pt x="6183" y="5945"/>
                  </a:cubicBezTo>
                  <a:cubicBezTo>
                    <a:pt x="11425" y="5945"/>
                    <a:pt x="18016" y="3589"/>
                    <a:pt x="18380" y="2946"/>
                  </a:cubicBezTo>
                  <a:cubicBezTo>
                    <a:pt x="18894" y="1951"/>
                    <a:pt x="10184" y="1"/>
                    <a:pt x="5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8263434" y="4242596"/>
              <a:ext cx="208084" cy="206184"/>
            </a:xfrm>
            <a:custGeom>
              <a:avLst/>
              <a:gdLst/>
              <a:ahLst/>
              <a:cxnLst/>
              <a:rect l="l" t="t" r="r" b="b"/>
              <a:pathLst>
                <a:path w="15549" h="15407" extrusionOk="0">
                  <a:moveTo>
                    <a:pt x="5195" y="0"/>
                  </a:moveTo>
                  <a:cubicBezTo>
                    <a:pt x="4846" y="0"/>
                    <a:pt x="4674" y="126"/>
                    <a:pt x="4674" y="126"/>
                  </a:cubicBezTo>
                  <a:lnTo>
                    <a:pt x="3539" y="593"/>
                  </a:lnTo>
                  <a:cubicBezTo>
                    <a:pt x="1" y="5852"/>
                    <a:pt x="13021" y="15406"/>
                    <a:pt x="14349" y="15406"/>
                  </a:cubicBezTo>
                  <a:cubicBezTo>
                    <a:pt x="14360" y="15406"/>
                    <a:pt x="14371" y="15405"/>
                    <a:pt x="14381" y="15404"/>
                  </a:cubicBezTo>
                  <a:cubicBezTo>
                    <a:pt x="15548" y="15270"/>
                    <a:pt x="11712" y="6397"/>
                    <a:pt x="8877" y="2762"/>
                  </a:cubicBezTo>
                  <a:cubicBezTo>
                    <a:pt x="7048" y="416"/>
                    <a:pt x="5830" y="0"/>
                    <a:pt x="5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8219282" y="4253651"/>
              <a:ext cx="123213" cy="233886"/>
            </a:xfrm>
            <a:custGeom>
              <a:avLst/>
              <a:gdLst/>
              <a:ahLst/>
              <a:cxnLst/>
              <a:rect l="l" t="t" r="r" b="b"/>
              <a:pathLst>
                <a:path w="9207" h="17477" extrusionOk="0">
                  <a:moveTo>
                    <a:pt x="6572" y="1"/>
                  </a:moveTo>
                  <a:cubicBezTo>
                    <a:pt x="167" y="134"/>
                    <a:pt x="0" y="16579"/>
                    <a:pt x="801" y="17413"/>
                  </a:cubicBezTo>
                  <a:cubicBezTo>
                    <a:pt x="839" y="17456"/>
                    <a:pt x="887" y="17476"/>
                    <a:pt x="944" y="17476"/>
                  </a:cubicBezTo>
                  <a:cubicBezTo>
                    <a:pt x="2054" y="17476"/>
                    <a:pt x="6669" y="9791"/>
                    <a:pt x="7906" y="5605"/>
                  </a:cubicBezTo>
                  <a:cubicBezTo>
                    <a:pt x="9207" y="1168"/>
                    <a:pt x="7606" y="635"/>
                    <a:pt x="7606" y="635"/>
                  </a:cubicBezTo>
                  <a:lnTo>
                    <a:pt x="6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8223297" y="4247722"/>
              <a:ext cx="147221" cy="238610"/>
            </a:xfrm>
            <a:custGeom>
              <a:avLst/>
              <a:gdLst/>
              <a:ahLst/>
              <a:cxnLst/>
              <a:rect l="l" t="t" r="r" b="b"/>
              <a:pathLst>
                <a:path w="11001" h="17830" extrusionOk="0">
                  <a:moveTo>
                    <a:pt x="6646" y="1"/>
                  </a:moveTo>
                  <a:cubicBezTo>
                    <a:pt x="6577" y="1"/>
                    <a:pt x="6538" y="10"/>
                    <a:pt x="6538" y="10"/>
                  </a:cubicBezTo>
                  <a:lnTo>
                    <a:pt x="5304" y="44"/>
                  </a:lnTo>
                  <a:cubicBezTo>
                    <a:pt x="0" y="3646"/>
                    <a:pt x="8773" y="17523"/>
                    <a:pt x="9908" y="17823"/>
                  </a:cubicBezTo>
                  <a:cubicBezTo>
                    <a:pt x="9924" y="17827"/>
                    <a:pt x="9941" y="17830"/>
                    <a:pt x="9957" y="17830"/>
                  </a:cubicBezTo>
                  <a:cubicBezTo>
                    <a:pt x="11001" y="17830"/>
                    <a:pt x="10755" y="8382"/>
                    <a:pt x="9474" y="4046"/>
                  </a:cubicBezTo>
                  <a:cubicBezTo>
                    <a:pt x="8372" y="288"/>
                    <a:pt x="7030" y="1"/>
                    <a:pt x="6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8314772" y="4242168"/>
              <a:ext cx="242892" cy="114327"/>
            </a:xfrm>
            <a:custGeom>
              <a:avLst/>
              <a:gdLst/>
              <a:ahLst/>
              <a:cxnLst/>
              <a:rect l="l" t="t" r="r" b="b"/>
              <a:pathLst>
                <a:path w="18150" h="8543" extrusionOk="0">
                  <a:moveTo>
                    <a:pt x="2610" y="0"/>
                  </a:moveTo>
                  <a:cubicBezTo>
                    <a:pt x="1108" y="0"/>
                    <a:pt x="838" y="692"/>
                    <a:pt x="838" y="692"/>
                  </a:cubicBezTo>
                  <a:lnTo>
                    <a:pt x="137" y="1726"/>
                  </a:lnTo>
                  <a:cubicBezTo>
                    <a:pt x="1" y="6964"/>
                    <a:pt x="10953" y="8543"/>
                    <a:pt x="15422" y="8543"/>
                  </a:cubicBezTo>
                  <a:cubicBezTo>
                    <a:pt x="16417" y="8543"/>
                    <a:pt x="17091" y="8464"/>
                    <a:pt x="17249" y="8331"/>
                  </a:cubicBezTo>
                  <a:cubicBezTo>
                    <a:pt x="18150" y="7597"/>
                    <a:pt x="10144" y="2160"/>
                    <a:pt x="5808" y="659"/>
                  </a:cubicBezTo>
                  <a:cubicBezTo>
                    <a:pt x="4372" y="166"/>
                    <a:pt x="3344" y="0"/>
                    <a:pt x="2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8313032" y="4146197"/>
              <a:ext cx="232213" cy="130332"/>
            </a:xfrm>
            <a:custGeom>
              <a:avLst/>
              <a:gdLst/>
              <a:ahLst/>
              <a:cxnLst/>
              <a:rect l="l" t="t" r="r" b="b"/>
              <a:pathLst>
                <a:path w="17352" h="9739" extrusionOk="0">
                  <a:moveTo>
                    <a:pt x="16568" y="1"/>
                  </a:moveTo>
                  <a:cubicBezTo>
                    <a:pt x="14247" y="1"/>
                    <a:pt x="7327" y="1959"/>
                    <a:pt x="4003" y="3827"/>
                  </a:cubicBezTo>
                  <a:cubicBezTo>
                    <a:pt x="0" y="6095"/>
                    <a:pt x="767" y="7596"/>
                    <a:pt x="767" y="7596"/>
                  </a:cubicBezTo>
                  <a:lnTo>
                    <a:pt x="1068" y="8764"/>
                  </a:lnTo>
                  <a:cubicBezTo>
                    <a:pt x="1803" y="9447"/>
                    <a:pt x="2706" y="9738"/>
                    <a:pt x="3706" y="9738"/>
                  </a:cubicBezTo>
                  <a:cubicBezTo>
                    <a:pt x="9100" y="9738"/>
                    <a:pt x="17318" y="1276"/>
                    <a:pt x="17346" y="291"/>
                  </a:cubicBezTo>
                  <a:cubicBezTo>
                    <a:pt x="17352" y="91"/>
                    <a:pt x="17066" y="1"/>
                    <a:pt x="16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8276415" y="4010612"/>
              <a:ext cx="121888" cy="239921"/>
            </a:xfrm>
            <a:custGeom>
              <a:avLst/>
              <a:gdLst/>
              <a:ahLst/>
              <a:cxnLst/>
              <a:rect l="l" t="t" r="r" b="b"/>
              <a:pathLst>
                <a:path w="9108" h="17928" extrusionOk="0">
                  <a:moveTo>
                    <a:pt x="6813" y="0"/>
                  </a:moveTo>
                  <a:cubicBezTo>
                    <a:pt x="5720" y="0"/>
                    <a:pt x="1764" y="8144"/>
                    <a:pt x="902" y="12490"/>
                  </a:cubicBezTo>
                  <a:cubicBezTo>
                    <a:pt x="1" y="16993"/>
                    <a:pt x="1635" y="17394"/>
                    <a:pt x="1635" y="17394"/>
                  </a:cubicBezTo>
                  <a:lnTo>
                    <a:pt x="2736" y="17927"/>
                  </a:lnTo>
                  <a:cubicBezTo>
                    <a:pt x="9107" y="17227"/>
                    <a:pt x="7773" y="848"/>
                    <a:pt x="6939" y="48"/>
                  </a:cubicBezTo>
                  <a:cubicBezTo>
                    <a:pt x="6903" y="16"/>
                    <a:pt x="6861" y="0"/>
                    <a:pt x="68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8060798" y="4166446"/>
              <a:ext cx="242892" cy="114220"/>
            </a:xfrm>
            <a:custGeom>
              <a:avLst/>
              <a:gdLst/>
              <a:ahLst/>
              <a:cxnLst/>
              <a:rect l="l" t="t" r="r" b="b"/>
              <a:pathLst>
                <a:path w="18150" h="8535" extrusionOk="0">
                  <a:moveTo>
                    <a:pt x="2710" y="0"/>
                  </a:moveTo>
                  <a:cubicBezTo>
                    <a:pt x="1711" y="0"/>
                    <a:pt x="1032" y="79"/>
                    <a:pt x="868" y="212"/>
                  </a:cubicBezTo>
                  <a:cubicBezTo>
                    <a:pt x="0" y="946"/>
                    <a:pt x="8006" y="6350"/>
                    <a:pt x="12343" y="7884"/>
                  </a:cubicBezTo>
                  <a:cubicBezTo>
                    <a:pt x="13757" y="8370"/>
                    <a:pt x="14777" y="8535"/>
                    <a:pt x="15509" y="8535"/>
                  </a:cubicBezTo>
                  <a:cubicBezTo>
                    <a:pt x="17038" y="8535"/>
                    <a:pt x="17313" y="7818"/>
                    <a:pt x="17313" y="7818"/>
                  </a:cubicBezTo>
                  <a:lnTo>
                    <a:pt x="18013" y="6817"/>
                  </a:lnTo>
                  <a:cubicBezTo>
                    <a:pt x="18150" y="1579"/>
                    <a:pt x="7198" y="0"/>
                    <a:pt x="27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8124636" y="4087392"/>
              <a:ext cx="227717" cy="179004"/>
            </a:xfrm>
            <a:custGeom>
              <a:avLst/>
              <a:gdLst/>
              <a:ahLst/>
              <a:cxnLst/>
              <a:rect l="l" t="t" r="r" b="b"/>
              <a:pathLst>
                <a:path w="17016" h="13376" extrusionOk="0">
                  <a:moveTo>
                    <a:pt x="1210" y="1"/>
                  </a:moveTo>
                  <a:cubicBezTo>
                    <a:pt x="1165" y="1"/>
                    <a:pt x="1129" y="6"/>
                    <a:pt x="1101" y="15"/>
                  </a:cubicBezTo>
                  <a:cubicBezTo>
                    <a:pt x="1" y="382"/>
                    <a:pt x="5438" y="8354"/>
                    <a:pt x="8940" y="11356"/>
                  </a:cubicBezTo>
                  <a:cubicBezTo>
                    <a:pt x="10844" y="13004"/>
                    <a:pt x="12055" y="13376"/>
                    <a:pt x="12760" y="13376"/>
                  </a:cubicBezTo>
                  <a:cubicBezTo>
                    <a:pt x="13339" y="13376"/>
                    <a:pt x="13577" y="13124"/>
                    <a:pt x="13577" y="13124"/>
                  </a:cubicBezTo>
                  <a:lnTo>
                    <a:pt x="14578" y="12424"/>
                  </a:lnTo>
                  <a:cubicBezTo>
                    <a:pt x="17015" y="6703"/>
                    <a:pt x="2921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8073860" y="4247655"/>
              <a:ext cx="241407" cy="106685"/>
            </a:xfrm>
            <a:custGeom>
              <a:avLst/>
              <a:gdLst/>
              <a:ahLst/>
              <a:cxnLst/>
              <a:rect l="l" t="t" r="r" b="b"/>
              <a:pathLst>
                <a:path w="18039" h="7972" extrusionOk="0">
                  <a:moveTo>
                    <a:pt x="14082" y="0"/>
                  </a:moveTo>
                  <a:cubicBezTo>
                    <a:pt x="8656" y="0"/>
                    <a:pt x="192" y="6577"/>
                    <a:pt x="59" y="7487"/>
                  </a:cubicBezTo>
                  <a:cubicBezTo>
                    <a:pt x="1" y="7823"/>
                    <a:pt x="756" y="7971"/>
                    <a:pt x="1962" y="7971"/>
                  </a:cubicBezTo>
                  <a:cubicBezTo>
                    <a:pt x="4949" y="7971"/>
                    <a:pt x="10704" y="7064"/>
                    <a:pt x="13768" y="5853"/>
                  </a:cubicBezTo>
                  <a:cubicBezTo>
                    <a:pt x="18038" y="4185"/>
                    <a:pt x="17504" y="2584"/>
                    <a:pt x="17504" y="2584"/>
                  </a:cubicBezTo>
                  <a:lnTo>
                    <a:pt x="17371" y="1383"/>
                  </a:lnTo>
                  <a:cubicBezTo>
                    <a:pt x="16573" y="400"/>
                    <a:pt x="15419" y="0"/>
                    <a:pt x="140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8125439" y="4248672"/>
              <a:ext cx="198302" cy="184183"/>
            </a:xfrm>
            <a:custGeom>
              <a:avLst/>
              <a:gdLst/>
              <a:ahLst/>
              <a:cxnLst/>
              <a:rect l="l" t="t" r="r" b="b"/>
              <a:pathLst>
                <a:path w="14818" h="13763" extrusionOk="0">
                  <a:moveTo>
                    <a:pt x="11512" y="0"/>
                  </a:moveTo>
                  <a:cubicBezTo>
                    <a:pt x="5983" y="0"/>
                    <a:pt x="1" y="12603"/>
                    <a:pt x="307" y="13616"/>
                  </a:cubicBezTo>
                  <a:cubicBezTo>
                    <a:pt x="341" y="13716"/>
                    <a:pt x="437" y="13762"/>
                    <a:pt x="588" y="13762"/>
                  </a:cubicBezTo>
                  <a:cubicBezTo>
                    <a:pt x="2094" y="13762"/>
                    <a:pt x="8992" y="9067"/>
                    <a:pt x="11782" y="5943"/>
                  </a:cubicBezTo>
                  <a:cubicBezTo>
                    <a:pt x="14818" y="2474"/>
                    <a:pt x="13617" y="1307"/>
                    <a:pt x="13617" y="1307"/>
                  </a:cubicBezTo>
                  <a:lnTo>
                    <a:pt x="12950" y="306"/>
                  </a:lnTo>
                  <a:cubicBezTo>
                    <a:pt x="12477" y="97"/>
                    <a:pt x="11997" y="0"/>
                    <a:pt x="11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8060356" y="4222696"/>
              <a:ext cx="253558" cy="80991"/>
            </a:xfrm>
            <a:custGeom>
              <a:avLst/>
              <a:gdLst/>
              <a:ahLst/>
              <a:cxnLst/>
              <a:rect l="l" t="t" r="r" b="b"/>
              <a:pathLst>
                <a:path w="18947" h="6052" extrusionOk="0">
                  <a:moveTo>
                    <a:pt x="11755" y="1"/>
                  </a:moveTo>
                  <a:cubicBezTo>
                    <a:pt x="6753" y="1"/>
                    <a:pt x="978" y="1718"/>
                    <a:pt x="601" y="2314"/>
                  </a:cubicBezTo>
                  <a:cubicBezTo>
                    <a:pt x="0" y="3281"/>
                    <a:pt x="9273" y="5950"/>
                    <a:pt x="13877" y="6050"/>
                  </a:cubicBezTo>
                  <a:cubicBezTo>
                    <a:pt x="13968" y="6051"/>
                    <a:pt x="14057" y="6052"/>
                    <a:pt x="14144" y="6052"/>
                  </a:cubicBezTo>
                  <a:cubicBezTo>
                    <a:pt x="18517" y="6052"/>
                    <a:pt x="18613" y="4449"/>
                    <a:pt x="18613" y="4449"/>
                  </a:cubicBezTo>
                  <a:lnTo>
                    <a:pt x="18947" y="3281"/>
                  </a:lnTo>
                  <a:cubicBezTo>
                    <a:pt x="18204" y="796"/>
                    <a:pt x="15159" y="1"/>
                    <a:pt x="11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8318385" y="4232653"/>
              <a:ext cx="169195" cy="75036"/>
            </a:xfrm>
            <a:custGeom>
              <a:avLst/>
              <a:gdLst/>
              <a:ahLst/>
              <a:cxnLst/>
              <a:rect l="l" t="t" r="r" b="b"/>
              <a:pathLst>
                <a:path w="12643" h="5607" extrusionOk="0">
                  <a:moveTo>
                    <a:pt x="10406" y="0"/>
                  </a:moveTo>
                  <a:cubicBezTo>
                    <a:pt x="8754" y="0"/>
                    <a:pt x="2176" y="106"/>
                    <a:pt x="67" y="2037"/>
                  </a:cubicBezTo>
                  <a:cubicBezTo>
                    <a:pt x="34" y="2104"/>
                    <a:pt x="1" y="2170"/>
                    <a:pt x="1" y="2237"/>
                  </a:cubicBezTo>
                  <a:cubicBezTo>
                    <a:pt x="1" y="2270"/>
                    <a:pt x="34" y="2337"/>
                    <a:pt x="101" y="2370"/>
                  </a:cubicBezTo>
                  <a:cubicBezTo>
                    <a:pt x="334" y="2537"/>
                    <a:pt x="5004" y="5606"/>
                    <a:pt x="9908" y="5606"/>
                  </a:cubicBezTo>
                  <a:cubicBezTo>
                    <a:pt x="10775" y="5606"/>
                    <a:pt x="11609" y="5506"/>
                    <a:pt x="12476" y="5306"/>
                  </a:cubicBezTo>
                  <a:cubicBezTo>
                    <a:pt x="12576" y="5272"/>
                    <a:pt x="12643" y="5172"/>
                    <a:pt x="12610" y="5039"/>
                  </a:cubicBezTo>
                  <a:cubicBezTo>
                    <a:pt x="12582" y="4957"/>
                    <a:pt x="12509" y="4897"/>
                    <a:pt x="12429" y="4897"/>
                  </a:cubicBezTo>
                  <a:cubicBezTo>
                    <a:pt x="12411" y="4897"/>
                    <a:pt x="12394" y="4900"/>
                    <a:pt x="12376" y="4906"/>
                  </a:cubicBezTo>
                  <a:cubicBezTo>
                    <a:pt x="11593" y="5101"/>
                    <a:pt x="10792" y="5185"/>
                    <a:pt x="9993" y="5185"/>
                  </a:cubicBezTo>
                  <a:cubicBezTo>
                    <a:pt x="5753" y="5185"/>
                    <a:pt x="1578" y="2816"/>
                    <a:pt x="568" y="2170"/>
                  </a:cubicBezTo>
                  <a:cubicBezTo>
                    <a:pt x="2757" y="536"/>
                    <a:pt x="8853" y="434"/>
                    <a:pt x="10410" y="434"/>
                  </a:cubicBezTo>
                  <a:cubicBezTo>
                    <a:pt x="10633" y="434"/>
                    <a:pt x="10762" y="436"/>
                    <a:pt x="10775" y="436"/>
                  </a:cubicBezTo>
                  <a:cubicBezTo>
                    <a:pt x="10875" y="436"/>
                    <a:pt x="10975" y="336"/>
                    <a:pt x="10975" y="236"/>
                  </a:cubicBezTo>
                  <a:cubicBezTo>
                    <a:pt x="10975" y="102"/>
                    <a:pt x="10908" y="2"/>
                    <a:pt x="10775" y="2"/>
                  </a:cubicBezTo>
                  <a:cubicBezTo>
                    <a:pt x="10738" y="2"/>
                    <a:pt x="10610" y="0"/>
                    <a:pt x="10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8308562" y="4259459"/>
              <a:ext cx="118315" cy="128124"/>
            </a:xfrm>
            <a:custGeom>
              <a:avLst/>
              <a:gdLst/>
              <a:ahLst/>
              <a:cxnLst/>
              <a:rect l="l" t="t" r="r" b="b"/>
              <a:pathLst>
                <a:path w="8841" h="9574" extrusionOk="0">
                  <a:moveTo>
                    <a:pt x="268" y="0"/>
                  </a:moveTo>
                  <a:cubicBezTo>
                    <a:pt x="201" y="0"/>
                    <a:pt x="134" y="0"/>
                    <a:pt x="67" y="67"/>
                  </a:cubicBezTo>
                  <a:cubicBezTo>
                    <a:pt x="34" y="101"/>
                    <a:pt x="1" y="201"/>
                    <a:pt x="34" y="267"/>
                  </a:cubicBezTo>
                  <a:cubicBezTo>
                    <a:pt x="101" y="568"/>
                    <a:pt x="2069" y="7573"/>
                    <a:pt x="4304" y="9507"/>
                  </a:cubicBezTo>
                  <a:cubicBezTo>
                    <a:pt x="4337" y="9541"/>
                    <a:pt x="4370" y="9574"/>
                    <a:pt x="4437" y="9574"/>
                  </a:cubicBezTo>
                  <a:cubicBezTo>
                    <a:pt x="4504" y="9574"/>
                    <a:pt x="4537" y="9541"/>
                    <a:pt x="4604" y="9507"/>
                  </a:cubicBezTo>
                  <a:cubicBezTo>
                    <a:pt x="4671" y="9407"/>
                    <a:pt x="4671" y="9274"/>
                    <a:pt x="4571" y="9207"/>
                  </a:cubicBezTo>
                  <a:cubicBezTo>
                    <a:pt x="2703" y="7573"/>
                    <a:pt x="968" y="1935"/>
                    <a:pt x="534" y="501"/>
                  </a:cubicBezTo>
                  <a:lnTo>
                    <a:pt x="534" y="501"/>
                  </a:lnTo>
                  <a:cubicBezTo>
                    <a:pt x="4104" y="1502"/>
                    <a:pt x="8407" y="7005"/>
                    <a:pt x="8440" y="7039"/>
                  </a:cubicBezTo>
                  <a:cubicBezTo>
                    <a:pt x="8483" y="7103"/>
                    <a:pt x="8554" y="7140"/>
                    <a:pt x="8626" y="7140"/>
                  </a:cubicBezTo>
                  <a:cubicBezTo>
                    <a:pt x="8665" y="7140"/>
                    <a:pt x="8705" y="7129"/>
                    <a:pt x="8740" y="7106"/>
                  </a:cubicBezTo>
                  <a:cubicBezTo>
                    <a:pt x="8840" y="7005"/>
                    <a:pt x="8840" y="6872"/>
                    <a:pt x="8774" y="6805"/>
                  </a:cubicBezTo>
                  <a:cubicBezTo>
                    <a:pt x="8573" y="6538"/>
                    <a:pt x="4070" y="768"/>
                    <a:pt x="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8229106" y="4257947"/>
              <a:ext cx="102229" cy="144825"/>
            </a:xfrm>
            <a:custGeom>
              <a:avLst/>
              <a:gdLst/>
              <a:ahLst/>
              <a:cxnLst/>
              <a:rect l="l" t="t" r="r" b="b"/>
              <a:pathLst>
                <a:path w="7639" h="10822" extrusionOk="0">
                  <a:moveTo>
                    <a:pt x="5984" y="0"/>
                  </a:moveTo>
                  <a:cubicBezTo>
                    <a:pt x="5935" y="0"/>
                    <a:pt x="5886" y="31"/>
                    <a:pt x="5838" y="80"/>
                  </a:cubicBezTo>
                  <a:cubicBezTo>
                    <a:pt x="5804" y="113"/>
                    <a:pt x="1668" y="4683"/>
                    <a:pt x="33" y="7786"/>
                  </a:cubicBezTo>
                  <a:cubicBezTo>
                    <a:pt x="0" y="7886"/>
                    <a:pt x="33" y="7986"/>
                    <a:pt x="134" y="8052"/>
                  </a:cubicBezTo>
                  <a:cubicBezTo>
                    <a:pt x="161" y="8071"/>
                    <a:pt x="192" y="8079"/>
                    <a:pt x="222" y="8079"/>
                  </a:cubicBezTo>
                  <a:cubicBezTo>
                    <a:pt x="300" y="8079"/>
                    <a:pt x="376" y="8025"/>
                    <a:pt x="400" y="7952"/>
                  </a:cubicBezTo>
                  <a:cubicBezTo>
                    <a:pt x="1801" y="5351"/>
                    <a:pt x="5070" y="1581"/>
                    <a:pt x="5938" y="580"/>
                  </a:cubicBezTo>
                  <a:lnTo>
                    <a:pt x="5938" y="580"/>
                  </a:lnTo>
                  <a:cubicBezTo>
                    <a:pt x="7072" y="3683"/>
                    <a:pt x="5137" y="10488"/>
                    <a:pt x="5137" y="10554"/>
                  </a:cubicBezTo>
                  <a:cubicBezTo>
                    <a:pt x="5104" y="10654"/>
                    <a:pt x="5170" y="10788"/>
                    <a:pt x="5271" y="10821"/>
                  </a:cubicBezTo>
                  <a:lnTo>
                    <a:pt x="5337" y="10821"/>
                  </a:lnTo>
                  <a:cubicBezTo>
                    <a:pt x="5404" y="10821"/>
                    <a:pt x="5504" y="10754"/>
                    <a:pt x="5537" y="10654"/>
                  </a:cubicBezTo>
                  <a:cubicBezTo>
                    <a:pt x="5604" y="10354"/>
                    <a:pt x="7639" y="3182"/>
                    <a:pt x="6171" y="113"/>
                  </a:cubicBezTo>
                  <a:cubicBezTo>
                    <a:pt x="6171" y="47"/>
                    <a:pt x="6104" y="13"/>
                    <a:pt x="6038" y="13"/>
                  </a:cubicBezTo>
                  <a:cubicBezTo>
                    <a:pt x="6020" y="4"/>
                    <a:pt x="6002" y="0"/>
                    <a:pt x="59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8306327" y="4128639"/>
              <a:ext cx="128137" cy="134842"/>
            </a:xfrm>
            <a:custGeom>
              <a:avLst/>
              <a:gdLst/>
              <a:ahLst/>
              <a:cxnLst/>
              <a:rect l="l" t="t" r="r" b="b"/>
              <a:pathLst>
                <a:path w="9575" h="10076" extrusionOk="0">
                  <a:moveTo>
                    <a:pt x="5348" y="0"/>
                  </a:moveTo>
                  <a:cubicBezTo>
                    <a:pt x="5285" y="0"/>
                    <a:pt x="5214" y="37"/>
                    <a:pt x="5171" y="102"/>
                  </a:cubicBezTo>
                  <a:cubicBezTo>
                    <a:pt x="5004" y="335"/>
                    <a:pt x="1035" y="6073"/>
                    <a:pt x="34" y="9809"/>
                  </a:cubicBezTo>
                  <a:cubicBezTo>
                    <a:pt x="1" y="9876"/>
                    <a:pt x="34" y="9976"/>
                    <a:pt x="101" y="10009"/>
                  </a:cubicBezTo>
                  <a:cubicBezTo>
                    <a:pt x="134" y="10076"/>
                    <a:pt x="168" y="10076"/>
                    <a:pt x="234" y="10076"/>
                  </a:cubicBezTo>
                  <a:lnTo>
                    <a:pt x="301" y="10076"/>
                  </a:lnTo>
                  <a:cubicBezTo>
                    <a:pt x="601" y="9976"/>
                    <a:pt x="7440" y="7440"/>
                    <a:pt x="9508" y="3271"/>
                  </a:cubicBezTo>
                  <a:cubicBezTo>
                    <a:pt x="9574" y="3171"/>
                    <a:pt x="9541" y="3037"/>
                    <a:pt x="9441" y="3004"/>
                  </a:cubicBezTo>
                  <a:cubicBezTo>
                    <a:pt x="9408" y="2982"/>
                    <a:pt x="9371" y="2971"/>
                    <a:pt x="9333" y="2971"/>
                  </a:cubicBezTo>
                  <a:cubicBezTo>
                    <a:pt x="9259" y="2971"/>
                    <a:pt x="9185" y="3015"/>
                    <a:pt x="9141" y="3104"/>
                  </a:cubicBezTo>
                  <a:cubicBezTo>
                    <a:pt x="7406" y="6540"/>
                    <a:pt x="2036" y="8908"/>
                    <a:pt x="535" y="9509"/>
                  </a:cubicBezTo>
                  <a:cubicBezTo>
                    <a:pt x="1702" y="5839"/>
                    <a:pt x="5471" y="402"/>
                    <a:pt x="5505" y="335"/>
                  </a:cubicBezTo>
                  <a:cubicBezTo>
                    <a:pt x="5572" y="235"/>
                    <a:pt x="5538" y="102"/>
                    <a:pt x="5438" y="35"/>
                  </a:cubicBezTo>
                  <a:cubicBezTo>
                    <a:pt x="5414" y="11"/>
                    <a:pt x="5382" y="0"/>
                    <a:pt x="53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8239371" y="4108925"/>
              <a:ext cx="85273" cy="157231"/>
            </a:xfrm>
            <a:custGeom>
              <a:avLst/>
              <a:gdLst/>
              <a:ahLst/>
              <a:cxnLst/>
              <a:rect l="l" t="t" r="r" b="b"/>
              <a:pathLst>
                <a:path w="6372" h="11749" extrusionOk="0">
                  <a:moveTo>
                    <a:pt x="5211" y="1"/>
                  </a:moveTo>
                  <a:cubicBezTo>
                    <a:pt x="5197" y="1"/>
                    <a:pt x="5184" y="3"/>
                    <a:pt x="5171" y="7"/>
                  </a:cubicBezTo>
                  <a:cubicBezTo>
                    <a:pt x="5071" y="7"/>
                    <a:pt x="4971" y="107"/>
                    <a:pt x="4971" y="241"/>
                  </a:cubicBezTo>
                  <a:cubicBezTo>
                    <a:pt x="5004" y="307"/>
                    <a:pt x="5871" y="8380"/>
                    <a:pt x="4971" y="11048"/>
                  </a:cubicBezTo>
                  <a:cubicBezTo>
                    <a:pt x="4170" y="9547"/>
                    <a:pt x="1268" y="4043"/>
                    <a:pt x="434" y="1842"/>
                  </a:cubicBezTo>
                  <a:cubicBezTo>
                    <a:pt x="408" y="1740"/>
                    <a:pt x="325" y="1696"/>
                    <a:pt x="242" y="1696"/>
                  </a:cubicBezTo>
                  <a:cubicBezTo>
                    <a:pt x="216" y="1696"/>
                    <a:pt x="191" y="1700"/>
                    <a:pt x="167" y="1708"/>
                  </a:cubicBezTo>
                  <a:cubicBezTo>
                    <a:pt x="67" y="1742"/>
                    <a:pt x="0" y="1875"/>
                    <a:pt x="34" y="1975"/>
                  </a:cubicBezTo>
                  <a:cubicBezTo>
                    <a:pt x="1034" y="4577"/>
                    <a:pt x="4770" y="11549"/>
                    <a:pt x="4804" y="11615"/>
                  </a:cubicBezTo>
                  <a:cubicBezTo>
                    <a:pt x="4870" y="11682"/>
                    <a:pt x="4937" y="11749"/>
                    <a:pt x="5004" y="11749"/>
                  </a:cubicBezTo>
                  <a:cubicBezTo>
                    <a:pt x="5071" y="11749"/>
                    <a:pt x="5137" y="11682"/>
                    <a:pt x="5171" y="11615"/>
                  </a:cubicBezTo>
                  <a:cubicBezTo>
                    <a:pt x="6372" y="9380"/>
                    <a:pt x="5438" y="574"/>
                    <a:pt x="5404" y="174"/>
                  </a:cubicBezTo>
                  <a:cubicBezTo>
                    <a:pt x="5375" y="87"/>
                    <a:pt x="5296" y="1"/>
                    <a:pt x="52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8138916" y="4171840"/>
              <a:ext cx="170105" cy="94320"/>
            </a:xfrm>
            <a:custGeom>
              <a:avLst/>
              <a:gdLst/>
              <a:ahLst/>
              <a:cxnLst/>
              <a:rect l="l" t="t" r="r" b="b"/>
              <a:pathLst>
                <a:path w="12711" h="7048" extrusionOk="0">
                  <a:moveTo>
                    <a:pt x="3551" y="1"/>
                  </a:moveTo>
                  <a:cubicBezTo>
                    <a:pt x="3469" y="1"/>
                    <a:pt x="3392" y="61"/>
                    <a:pt x="3337" y="143"/>
                  </a:cubicBezTo>
                  <a:cubicBezTo>
                    <a:pt x="3303" y="243"/>
                    <a:pt x="3370" y="376"/>
                    <a:pt x="3470" y="410"/>
                  </a:cubicBezTo>
                  <a:cubicBezTo>
                    <a:pt x="3537" y="443"/>
                    <a:pt x="11142" y="3512"/>
                    <a:pt x="12243" y="6614"/>
                  </a:cubicBezTo>
                  <a:cubicBezTo>
                    <a:pt x="12013" y="6625"/>
                    <a:pt x="11647" y="6636"/>
                    <a:pt x="11178" y="6636"/>
                  </a:cubicBezTo>
                  <a:cubicBezTo>
                    <a:pt x="8720" y="6636"/>
                    <a:pt x="3450" y="6342"/>
                    <a:pt x="368" y="4212"/>
                  </a:cubicBezTo>
                  <a:cubicBezTo>
                    <a:pt x="323" y="4182"/>
                    <a:pt x="271" y="4166"/>
                    <a:pt x="222" y="4166"/>
                  </a:cubicBezTo>
                  <a:cubicBezTo>
                    <a:pt x="161" y="4166"/>
                    <a:pt x="104" y="4191"/>
                    <a:pt x="68" y="4246"/>
                  </a:cubicBezTo>
                  <a:cubicBezTo>
                    <a:pt x="1" y="4346"/>
                    <a:pt x="34" y="4479"/>
                    <a:pt x="134" y="4546"/>
                  </a:cubicBezTo>
                  <a:cubicBezTo>
                    <a:pt x="3370" y="6781"/>
                    <a:pt x="8741" y="7048"/>
                    <a:pt x="11209" y="7048"/>
                  </a:cubicBezTo>
                  <a:lnTo>
                    <a:pt x="12510" y="7048"/>
                  </a:lnTo>
                  <a:cubicBezTo>
                    <a:pt x="12577" y="7014"/>
                    <a:pt x="12643" y="7014"/>
                    <a:pt x="12677" y="6948"/>
                  </a:cubicBezTo>
                  <a:cubicBezTo>
                    <a:pt x="12710" y="6914"/>
                    <a:pt x="12710" y="6848"/>
                    <a:pt x="12710" y="6781"/>
                  </a:cubicBezTo>
                  <a:cubicBezTo>
                    <a:pt x="11909" y="3379"/>
                    <a:pt x="3937" y="143"/>
                    <a:pt x="3604" y="9"/>
                  </a:cubicBezTo>
                  <a:cubicBezTo>
                    <a:pt x="3586" y="4"/>
                    <a:pt x="3568" y="1"/>
                    <a:pt x="35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8146959" y="4259299"/>
              <a:ext cx="162504" cy="91684"/>
            </a:xfrm>
            <a:custGeom>
              <a:avLst/>
              <a:gdLst/>
              <a:ahLst/>
              <a:cxnLst/>
              <a:rect l="l" t="t" r="r" b="b"/>
              <a:pathLst>
                <a:path w="12143" h="6851" extrusionOk="0">
                  <a:moveTo>
                    <a:pt x="10068" y="1"/>
                  </a:moveTo>
                  <a:cubicBezTo>
                    <a:pt x="4706" y="1"/>
                    <a:pt x="227" y="1914"/>
                    <a:pt x="167" y="1914"/>
                  </a:cubicBezTo>
                  <a:cubicBezTo>
                    <a:pt x="67" y="1981"/>
                    <a:pt x="0" y="2081"/>
                    <a:pt x="67" y="2214"/>
                  </a:cubicBezTo>
                  <a:cubicBezTo>
                    <a:pt x="92" y="2289"/>
                    <a:pt x="173" y="2327"/>
                    <a:pt x="255" y="2327"/>
                  </a:cubicBezTo>
                  <a:cubicBezTo>
                    <a:pt x="282" y="2327"/>
                    <a:pt x="309" y="2322"/>
                    <a:pt x="334" y="2314"/>
                  </a:cubicBezTo>
                  <a:cubicBezTo>
                    <a:pt x="395" y="2284"/>
                    <a:pt x="4745" y="431"/>
                    <a:pt x="10018" y="431"/>
                  </a:cubicBezTo>
                  <a:cubicBezTo>
                    <a:pt x="10497" y="431"/>
                    <a:pt x="10984" y="446"/>
                    <a:pt x="11475" y="479"/>
                  </a:cubicBezTo>
                  <a:cubicBezTo>
                    <a:pt x="10541" y="1480"/>
                    <a:pt x="7239" y="4716"/>
                    <a:pt x="1268" y="6450"/>
                  </a:cubicBezTo>
                  <a:cubicBezTo>
                    <a:pt x="1168" y="6484"/>
                    <a:pt x="1101" y="6584"/>
                    <a:pt x="1135" y="6717"/>
                  </a:cubicBezTo>
                  <a:cubicBezTo>
                    <a:pt x="1168" y="6784"/>
                    <a:pt x="1235" y="6851"/>
                    <a:pt x="1335" y="6851"/>
                  </a:cubicBezTo>
                  <a:lnTo>
                    <a:pt x="1401" y="6851"/>
                  </a:lnTo>
                  <a:cubicBezTo>
                    <a:pt x="8607" y="4749"/>
                    <a:pt x="12042" y="446"/>
                    <a:pt x="12076" y="413"/>
                  </a:cubicBezTo>
                  <a:cubicBezTo>
                    <a:pt x="12109" y="346"/>
                    <a:pt x="12142" y="279"/>
                    <a:pt x="12109" y="213"/>
                  </a:cubicBezTo>
                  <a:cubicBezTo>
                    <a:pt x="12076" y="146"/>
                    <a:pt x="12009" y="79"/>
                    <a:pt x="11909" y="79"/>
                  </a:cubicBezTo>
                  <a:cubicBezTo>
                    <a:pt x="11287" y="25"/>
                    <a:pt x="10672" y="1"/>
                    <a:pt x="100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8280390" y="4223927"/>
              <a:ext cx="69696" cy="61506"/>
            </a:xfrm>
            <a:custGeom>
              <a:avLst/>
              <a:gdLst/>
              <a:ahLst/>
              <a:cxnLst/>
              <a:rect l="l" t="t" r="r" b="b"/>
              <a:pathLst>
                <a:path w="5208" h="4596" extrusionOk="0">
                  <a:moveTo>
                    <a:pt x="2015" y="1"/>
                  </a:moveTo>
                  <a:cubicBezTo>
                    <a:pt x="1" y="1"/>
                    <a:pt x="171" y="2355"/>
                    <a:pt x="171" y="2355"/>
                  </a:cubicBezTo>
                  <a:cubicBezTo>
                    <a:pt x="283" y="3393"/>
                    <a:pt x="985" y="4596"/>
                    <a:pt x="2335" y="4596"/>
                  </a:cubicBezTo>
                  <a:cubicBezTo>
                    <a:pt x="2591" y="4596"/>
                    <a:pt x="2870" y="4552"/>
                    <a:pt x="3173" y="4457"/>
                  </a:cubicBezTo>
                  <a:cubicBezTo>
                    <a:pt x="5041" y="3856"/>
                    <a:pt x="5208" y="521"/>
                    <a:pt x="2573" y="54"/>
                  </a:cubicBezTo>
                  <a:cubicBezTo>
                    <a:pt x="2370" y="17"/>
                    <a:pt x="2185" y="1"/>
                    <a:pt x="2015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8289046" y="4555234"/>
              <a:ext cx="161607" cy="103674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4910" y="1"/>
                  </a:moveTo>
                  <a:cubicBezTo>
                    <a:pt x="3545" y="1"/>
                    <a:pt x="1924" y="315"/>
                    <a:pt x="0" y="1079"/>
                  </a:cubicBezTo>
                  <a:cubicBezTo>
                    <a:pt x="0" y="1079"/>
                    <a:pt x="1034" y="5382"/>
                    <a:pt x="4937" y="7083"/>
                  </a:cubicBezTo>
                  <a:cubicBezTo>
                    <a:pt x="6085" y="7573"/>
                    <a:pt x="7175" y="7747"/>
                    <a:pt x="8142" y="7747"/>
                  </a:cubicBezTo>
                  <a:cubicBezTo>
                    <a:pt x="10463" y="7747"/>
                    <a:pt x="12075" y="6749"/>
                    <a:pt x="12075" y="6749"/>
                  </a:cubicBezTo>
                  <a:cubicBezTo>
                    <a:pt x="12075" y="6749"/>
                    <a:pt x="11240" y="1"/>
                    <a:pt x="4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8274558" y="4546284"/>
              <a:ext cx="194918" cy="127024"/>
            </a:xfrm>
            <a:custGeom>
              <a:avLst/>
              <a:gdLst/>
              <a:ahLst/>
              <a:cxnLst/>
              <a:rect l="l" t="t" r="r" b="b"/>
              <a:pathLst>
                <a:path w="12543" h="8174" extrusionOk="0">
                  <a:moveTo>
                    <a:pt x="5128" y="448"/>
                  </a:moveTo>
                  <a:cubicBezTo>
                    <a:pt x="7663" y="448"/>
                    <a:pt x="9614" y="1545"/>
                    <a:pt x="10908" y="3703"/>
                  </a:cubicBezTo>
                  <a:cubicBezTo>
                    <a:pt x="11742" y="5071"/>
                    <a:pt x="12009" y="6439"/>
                    <a:pt x="12109" y="6872"/>
                  </a:cubicBezTo>
                  <a:cubicBezTo>
                    <a:pt x="11676" y="7106"/>
                    <a:pt x="10275" y="7773"/>
                    <a:pt x="8407" y="7773"/>
                  </a:cubicBezTo>
                  <a:cubicBezTo>
                    <a:pt x="7306" y="7773"/>
                    <a:pt x="6272" y="7539"/>
                    <a:pt x="5271" y="7106"/>
                  </a:cubicBezTo>
                  <a:cubicBezTo>
                    <a:pt x="1935" y="5671"/>
                    <a:pt x="734" y="2236"/>
                    <a:pt x="468" y="1435"/>
                  </a:cubicBezTo>
                  <a:cubicBezTo>
                    <a:pt x="2187" y="775"/>
                    <a:pt x="3745" y="448"/>
                    <a:pt x="5128" y="448"/>
                  </a:cubicBezTo>
                  <a:close/>
                  <a:moveTo>
                    <a:pt x="5138" y="1"/>
                  </a:moveTo>
                  <a:cubicBezTo>
                    <a:pt x="3670" y="1"/>
                    <a:pt x="1969" y="401"/>
                    <a:pt x="167" y="1101"/>
                  </a:cubicBezTo>
                  <a:cubicBezTo>
                    <a:pt x="67" y="1135"/>
                    <a:pt x="1" y="1268"/>
                    <a:pt x="34" y="1368"/>
                  </a:cubicBezTo>
                  <a:cubicBezTo>
                    <a:pt x="67" y="1535"/>
                    <a:pt x="1135" y="5771"/>
                    <a:pt x="5104" y="7506"/>
                  </a:cubicBezTo>
                  <a:cubicBezTo>
                    <a:pt x="6138" y="7940"/>
                    <a:pt x="7272" y="8173"/>
                    <a:pt x="8407" y="8173"/>
                  </a:cubicBezTo>
                  <a:cubicBezTo>
                    <a:pt x="10742" y="8173"/>
                    <a:pt x="12376" y="7206"/>
                    <a:pt x="12443" y="7172"/>
                  </a:cubicBezTo>
                  <a:cubicBezTo>
                    <a:pt x="12509" y="7106"/>
                    <a:pt x="12543" y="7039"/>
                    <a:pt x="12543" y="6972"/>
                  </a:cubicBezTo>
                  <a:cubicBezTo>
                    <a:pt x="12509" y="6872"/>
                    <a:pt x="11575" y="1"/>
                    <a:pt x="51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8274558" y="4563255"/>
              <a:ext cx="194918" cy="95012"/>
            </a:xfrm>
            <a:custGeom>
              <a:avLst/>
              <a:gdLst/>
              <a:ahLst/>
              <a:cxnLst/>
              <a:rect l="l" t="t" r="r" b="b"/>
              <a:pathLst>
                <a:path w="12543" h="6114" extrusionOk="0">
                  <a:moveTo>
                    <a:pt x="245" y="1"/>
                  </a:moveTo>
                  <a:cubicBezTo>
                    <a:pt x="157" y="1"/>
                    <a:pt x="61" y="60"/>
                    <a:pt x="34" y="143"/>
                  </a:cubicBezTo>
                  <a:cubicBezTo>
                    <a:pt x="1" y="243"/>
                    <a:pt x="67" y="376"/>
                    <a:pt x="167" y="410"/>
                  </a:cubicBezTo>
                  <a:cubicBezTo>
                    <a:pt x="267" y="443"/>
                    <a:pt x="10441" y="3979"/>
                    <a:pt x="12176" y="6014"/>
                  </a:cubicBezTo>
                  <a:cubicBezTo>
                    <a:pt x="12209" y="6080"/>
                    <a:pt x="12276" y="6114"/>
                    <a:pt x="12309" y="6114"/>
                  </a:cubicBezTo>
                  <a:cubicBezTo>
                    <a:pt x="12376" y="6114"/>
                    <a:pt x="12409" y="6080"/>
                    <a:pt x="12476" y="6047"/>
                  </a:cubicBezTo>
                  <a:cubicBezTo>
                    <a:pt x="12543" y="5980"/>
                    <a:pt x="12543" y="5847"/>
                    <a:pt x="12476" y="5747"/>
                  </a:cubicBezTo>
                  <a:cubicBezTo>
                    <a:pt x="10675" y="3645"/>
                    <a:pt x="734" y="176"/>
                    <a:pt x="301" y="9"/>
                  </a:cubicBezTo>
                  <a:cubicBezTo>
                    <a:pt x="283" y="4"/>
                    <a:pt x="264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8377720" y="4591182"/>
              <a:ext cx="59114" cy="58803"/>
            </a:xfrm>
            <a:custGeom>
              <a:avLst/>
              <a:gdLst/>
              <a:ahLst/>
              <a:cxnLst/>
              <a:rect l="l" t="t" r="r" b="b"/>
              <a:pathLst>
                <a:path w="3804" h="3784" extrusionOk="0">
                  <a:moveTo>
                    <a:pt x="2015" y="1"/>
                  </a:moveTo>
                  <a:cubicBezTo>
                    <a:pt x="1965" y="1"/>
                    <a:pt x="1914" y="17"/>
                    <a:pt x="1869" y="47"/>
                  </a:cubicBezTo>
                  <a:cubicBezTo>
                    <a:pt x="1802" y="114"/>
                    <a:pt x="1769" y="247"/>
                    <a:pt x="1835" y="314"/>
                  </a:cubicBezTo>
                  <a:cubicBezTo>
                    <a:pt x="2502" y="1281"/>
                    <a:pt x="3236" y="2349"/>
                    <a:pt x="3370" y="2682"/>
                  </a:cubicBezTo>
                  <a:cubicBezTo>
                    <a:pt x="3003" y="2849"/>
                    <a:pt x="1502" y="3149"/>
                    <a:pt x="201" y="3349"/>
                  </a:cubicBezTo>
                  <a:cubicBezTo>
                    <a:pt x="67" y="3383"/>
                    <a:pt x="1" y="3483"/>
                    <a:pt x="1" y="3616"/>
                  </a:cubicBezTo>
                  <a:cubicBezTo>
                    <a:pt x="34" y="3716"/>
                    <a:pt x="134" y="3783"/>
                    <a:pt x="234" y="3783"/>
                  </a:cubicBezTo>
                  <a:cubicBezTo>
                    <a:pt x="3803" y="3216"/>
                    <a:pt x="3803" y="2916"/>
                    <a:pt x="3803" y="2716"/>
                  </a:cubicBezTo>
                  <a:cubicBezTo>
                    <a:pt x="3803" y="2382"/>
                    <a:pt x="2769" y="914"/>
                    <a:pt x="2169" y="80"/>
                  </a:cubicBezTo>
                  <a:cubicBezTo>
                    <a:pt x="2132" y="25"/>
                    <a:pt x="2075" y="1"/>
                    <a:pt x="20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8330024" y="4561639"/>
              <a:ext cx="56006" cy="57234"/>
            </a:xfrm>
            <a:custGeom>
              <a:avLst/>
              <a:gdLst/>
              <a:ahLst/>
              <a:cxnLst/>
              <a:rect l="l" t="t" r="r" b="b"/>
              <a:pathLst>
                <a:path w="3604" h="3683" extrusionOk="0">
                  <a:moveTo>
                    <a:pt x="1720" y="0"/>
                  </a:moveTo>
                  <a:cubicBezTo>
                    <a:pt x="1675" y="0"/>
                    <a:pt x="1632" y="17"/>
                    <a:pt x="1602" y="47"/>
                  </a:cubicBezTo>
                  <a:cubicBezTo>
                    <a:pt x="1502" y="113"/>
                    <a:pt x="1468" y="247"/>
                    <a:pt x="1535" y="347"/>
                  </a:cubicBezTo>
                  <a:cubicBezTo>
                    <a:pt x="2069" y="1047"/>
                    <a:pt x="2869" y="2215"/>
                    <a:pt x="3136" y="2782"/>
                  </a:cubicBezTo>
                  <a:lnTo>
                    <a:pt x="201" y="3282"/>
                  </a:lnTo>
                  <a:cubicBezTo>
                    <a:pt x="101" y="3282"/>
                    <a:pt x="1" y="3382"/>
                    <a:pt x="34" y="3516"/>
                  </a:cubicBezTo>
                  <a:cubicBezTo>
                    <a:pt x="34" y="3616"/>
                    <a:pt x="134" y="3683"/>
                    <a:pt x="234" y="3683"/>
                  </a:cubicBezTo>
                  <a:lnTo>
                    <a:pt x="268" y="3683"/>
                  </a:lnTo>
                  <a:lnTo>
                    <a:pt x="3437" y="3149"/>
                  </a:lnTo>
                  <a:cubicBezTo>
                    <a:pt x="3470" y="3149"/>
                    <a:pt x="3537" y="3116"/>
                    <a:pt x="3570" y="3082"/>
                  </a:cubicBezTo>
                  <a:cubicBezTo>
                    <a:pt x="3603" y="3015"/>
                    <a:pt x="3603" y="2982"/>
                    <a:pt x="3603" y="2915"/>
                  </a:cubicBezTo>
                  <a:cubicBezTo>
                    <a:pt x="3503" y="2248"/>
                    <a:pt x="2036" y="314"/>
                    <a:pt x="1869" y="80"/>
                  </a:cubicBezTo>
                  <a:cubicBezTo>
                    <a:pt x="1832" y="25"/>
                    <a:pt x="1775" y="0"/>
                    <a:pt x="17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8559676" y="4369301"/>
              <a:ext cx="254017" cy="660621"/>
            </a:xfrm>
            <a:custGeom>
              <a:avLst/>
              <a:gdLst/>
              <a:ahLst/>
              <a:cxnLst/>
              <a:rect l="l" t="t" r="r" b="b"/>
              <a:pathLst>
                <a:path w="16346" h="42511" extrusionOk="0">
                  <a:moveTo>
                    <a:pt x="16125" y="1"/>
                  </a:moveTo>
                  <a:cubicBezTo>
                    <a:pt x="16076" y="1"/>
                    <a:pt x="16024" y="17"/>
                    <a:pt x="15979" y="47"/>
                  </a:cubicBezTo>
                  <a:cubicBezTo>
                    <a:pt x="5338" y="7919"/>
                    <a:pt x="1969" y="19027"/>
                    <a:pt x="1035" y="26933"/>
                  </a:cubicBezTo>
                  <a:cubicBezTo>
                    <a:pt x="1" y="35506"/>
                    <a:pt x="1535" y="42311"/>
                    <a:pt x="1535" y="42377"/>
                  </a:cubicBezTo>
                  <a:cubicBezTo>
                    <a:pt x="1569" y="42478"/>
                    <a:pt x="1635" y="42511"/>
                    <a:pt x="1736" y="42511"/>
                  </a:cubicBezTo>
                  <a:lnTo>
                    <a:pt x="1802" y="42511"/>
                  </a:lnTo>
                  <a:cubicBezTo>
                    <a:pt x="1902" y="42511"/>
                    <a:pt x="1969" y="42377"/>
                    <a:pt x="1936" y="42277"/>
                  </a:cubicBezTo>
                  <a:cubicBezTo>
                    <a:pt x="1936" y="42211"/>
                    <a:pt x="435" y="35473"/>
                    <a:pt x="1435" y="26966"/>
                  </a:cubicBezTo>
                  <a:cubicBezTo>
                    <a:pt x="2403" y="19161"/>
                    <a:pt x="5705" y="8153"/>
                    <a:pt x="16246" y="381"/>
                  </a:cubicBezTo>
                  <a:cubicBezTo>
                    <a:pt x="16313" y="314"/>
                    <a:pt x="16346" y="181"/>
                    <a:pt x="16279" y="81"/>
                  </a:cubicBezTo>
                  <a:cubicBezTo>
                    <a:pt x="16243" y="25"/>
                    <a:pt x="16186" y="1"/>
                    <a:pt x="161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8765708" y="4213475"/>
              <a:ext cx="57598" cy="83493"/>
            </a:xfrm>
            <a:custGeom>
              <a:avLst/>
              <a:gdLst/>
              <a:ahLst/>
              <a:cxnLst/>
              <a:rect l="l" t="t" r="r" b="b"/>
              <a:pathLst>
                <a:path w="4304" h="6239" extrusionOk="0">
                  <a:moveTo>
                    <a:pt x="1468" y="1"/>
                  </a:moveTo>
                  <a:cubicBezTo>
                    <a:pt x="134" y="1702"/>
                    <a:pt x="0" y="6238"/>
                    <a:pt x="0" y="6238"/>
                  </a:cubicBezTo>
                  <a:lnTo>
                    <a:pt x="4303" y="5671"/>
                  </a:lnTo>
                  <a:cubicBezTo>
                    <a:pt x="3703" y="1068"/>
                    <a:pt x="1468" y="1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8762576" y="4210758"/>
              <a:ext cx="63848" cy="88887"/>
            </a:xfrm>
            <a:custGeom>
              <a:avLst/>
              <a:gdLst/>
              <a:ahLst/>
              <a:cxnLst/>
              <a:rect l="l" t="t" r="r" b="b"/>
              <a:pathLst>
                <a:path w="4771" h="6642" extrusionOk="0">
                  <a:moveTo>
                    <a:pt x="1689" y="0"/>
                  </a:moveTo>
                  <a:cubicBezTo>
                    <a:pt x="1631" y="0"/>
                    <a:pt x="1577" y="29"/>
                    <a:pt x="1535" y="70"/>
                  </a:cubicBezTo>
                  <a:cubicBezTo>
                    <a:pt x="201" y="1805"/>
                    <a:pt x="34" y="6241"/>
                    <a:pt x="1" y="6441"/>
                  </a:cubicBezTo>
                  <a:cubicBezTo>
                    <a:pt x="1" y="6542"/>
                    <a:pt x="101" y="6642"/>
                    <a:pt x="201" y="6642"/>
                  </a:cubicBezTo>
                  <a:lnTo>
                    <a:pt x="234" y="6642"/>
                  </a:lnTo>
                  <a:cubicBezTo>
                    <a:pt x="334" y="6642"/>
                    <a:pt x="435" y="6575"/>
                    <a:pt x="435" y="6441"/>
                  </a:cubicBezTo>
                  <a:cubicBezTo>
                    <a:pt x="435" y="6408"/>
                    <a:pt x="601" y="2205"/>
                    <a:pt x="1769" y="471"/>
                  </a:cubicBezTo>
                  <a:cubicBezTo>
                    <a:pt x="2269" y="804"/>
                    <a:pt x="3837" y="2138"/>
                    <a:pt x="4337" y="5908"/>
                  </a:cubicBezTo>
                  <a:cubicBezTo>
                    <a:pt x="4337" y="5994"/>
                    <a:pt x="4437" y="6081"/>
                    <a:pt x="4529" y="6081"/>
                  </a:cubicBezTo>
                  <a:cubicBezTo>
                    <a:pt x="4543" y="6081"/>
                    <a:pt x="4557" y="6079"/>
                    <a:pt x="4571" y="6075"/>
                  </a:cubicBezTo>
                  <a:cubicBezTo>
                    <a:pt x="4671" y="6075"/>
                    <a:pt x="4771" y="5974"/>
                    <a:pt x="4738" y="5841"/>
                  </a:cubicBezTo>
                  <a:cubicBezTo>
                    <a:pt x="4137" y="1171"/>
                    <a:pt x="1902" y="70"/>
                    <a:pt x="1802" y="37"/>
                  </a:cubicBezTo>
                  <a:cubicBezTo>
                    <a:pt x="1764" y="11"/>
                    <a:pt x="1726" y="0"/>
                    <a:pt x="16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8832664" y="4236239"/>
              <a:ext cx="82155" cy="82597"/>
            </a:xfrm>
            <a:custGeom>
              <a:avLst/>
              <a:gdLst/>
              <a:ahLst/>
              <a:cxnLst/>
              <a:rect l="l" t="t" r="r" b="b"/>
              <a:pathLst>
                <a:path w="6139" h="6172" extrusionOk="0">
                  <a:moveTo>
                    <a:pt x="5105" y="1"/>
                  </a:moveTo>
                  <a:lnTo>
                    <a:pt x="5105" y="1"/>
                  </a:lnTo>
                  <a:cubicBezTo>
                    <a:pt x="3003" y="468"/>
                    <a:pt x="1" y="3904"/>
                    <a:pt x="1" y="3904"/>
                  </a:cubicBezTo>
                  <a:lnTo>
                    <a:pt x="3704" y="6172"/>
                  </a:lnTo>
                  <a:cubicBezTo>
                    <a:pt x="6139" y="2203"/>
                    <a:pt x="5105" y="1"/>
                    <a:pt x="5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8829546" y="4233121"/>
              <a:ext cx="88405" cy="88405"/>
            </a:xfrm>
            <a:custGeom>
              <a:avLst/>
              <a:gdLst/>
              <a:ahLst/>
              <a:cxnLst/>
              <a:rect l="l" t="t" r="r" b="b"/>
              <a:pathLst>
                <a:path w="6606" h="6606" extrusionOk="0">
                  <a:moveTo>
                    <a:pt x="5271" y="0"/>
                  </a:moveTo>
                  <a:cubicBezTo>
                    <a:pt x="3136" y="501"/>
                    <a:pt x="201" y="3836"/>
                    <a:pt x="67" y="3970"/>
                  </a:cubicBezTo>
                  <a:cubicBezTo>
                    <a:pt x="0" y="4070"/>
                    <a:pt x="0" y="4203"/>
                    <a:pt x="101" y="4270"/>
                  </a:cubicBezTo>
                  <a:cubicBezTo>
                    <a:pt x="146" y="4315"/>
                    <a:pt x="198" y="4333"/>
                    <a:pt x="247" y="4333"/>
                  </a:cubicBezTo>
                  <a:cubicBezTo>
                    <a:pt x="307" y="4333"/>
                    <a:pt x="364" y="4307"/>
                    <a:pt x="401" y="4270"/>
                  </a:cubicBezTo>
                  <a:cubicBezTo>
                    <a:pt x="434" y="4237"/>
                    <a:pt x="3203" y="1068"/>
                    <a:pt x="5204" y="467"/>
                  </a:cubicBezTo>
                  <a:lnTo>
                    <a:pt x="5204" y="467"/>
                  </a:lnTo>
                  <a:cubicBezTo>
                    <a:pt x="5371" y="1034"/>
                    <a:pt x="5738" y="3069"/>
                    <a:pt x="3770" y="6305"/>
                  </a:cubicBezTo>
                  <a:cubicBezTo>
                    <a:pt x="3703" y="6405"/>
                    <a:pt x="3736" y="6538"/>
                    <a:pt x="3837" y="6572"/>
                  </a:cubicBezTo>
                  <a:cubicBezTo>
                    <a:pt x="3870" y="6605"/>
                    <a:pt x="3903" y="6605"/>
                    <a:pt x="3937" y="6605"/>
                  </a:cubicBezTo>
                  <a:cubicBezTo>
                    <a:pt x="4003" y="6605"/>
                    <a:pt x="4070" y="6572"/>
                    <a:pt x="4137" y="6505"/>
                  </a:cubicBezTo>
                  <a:cubicBezTo>
                    <a:pt x="6605" y="2502"/>
                    <a:pt x="5571" y="234"/>
                    <a:pt x="5504" y="134"/>
                  </a:cubicBezTo>
                  <a:cubicBezTo>
                    <a:pt x="5471" y="34"/>
                    <a:pt x="5371" y="0"/>
                    <a:pt x="527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8899634" y="4309352"/>
              <a:ext cx="85273" cy="73778"/>
            </a:xfrm>
            <a:custGeom>
              <a:avLst/>
              <a:gdLst/>
              <a:ahLst/>
              <a:cxnLst/>
              <a:rect l="l" t="t" r="r" b="b"/>
              <a:pathLst>
                <a:path w="6372" h="5513" extrusionOk="0">
                  <a:moveTo>
                    <a:pt x="5784" y="0"/>
                  </a:moveTo>
                  <a:cubicBezTo>
                    <a:pt x="3615" y="0"/>
                    <a:pt x="1" y="2243"/>
                    <a:pt x="1" y="2243"/>
                  </a:cubicBezTo>
                  <a:lnTo>
                    <a:pt x="2869" y="5512"/>
                  </a:lnTo>
                  <a:cubicBezTo>
                    <a:pt x="6372" y="2410"/>
                    <a:pt x="6005" y="8"/>
                    <a:pt x="6005" y="8"/>
                  </a:cubicBezTo>
                  <a:cubicBezTo>
                    <a:pt x="5933" y="3"/>
                    <a:pt x="5860" y="0"/>
                    <a:pt x="5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8896516" y="4306260"/>
              <a:ext cx="91068" cy="79546"/>
            </a:xfrm>
            <a:custGeom>
              <a:avLst/>
              <a:gdLst/>
              <a:ahLst/>
              <a:cxnLst/>
              <a:rect l="l" t="t" r="r" b="b"/>
              <a:pathLst>
                <a:path w="6805" h="5944" extrusionOk="0">
                  <a:moveTo>
                    <a:pt x="6084" y="0"/>
                  </a:moveTo>
                  <a:cubicBezTo>
                    <a:pt x="3863" y="0"/>
                    <a:pt x="296" y="2210"/>
                    <a:pt x="133" y="2308"/>
                  </a:cubicBezTo>
                  <a:cubicBezTo>
                    <a:pt x="33" y="2341"/>
                    <a:pt x="0" y="2474"/>
                    <a:pt x="67" y="2574"/>
                  </a:cubicBezTo>
                  <a:cubicBezTo>
                    <a:pt x="110" y="2639"/>
                    <a:pt x="181" y="2676"/>
                    <a:pt x="252" y="2676"/>
                  </a:cubicBezTo>
                  <a:cubicBezTo>
                    <a:pt x="292" y="2676"/>
                    <a:pt x="332" y="2665"/>
                    <a:pt x="367" y="2641"/>
                  </a:cubicBezTo>
                  <a:cubicBezTo>
                    <a:pt x="400" y="2641"/>
                    <a:pt x="3936" y="440"/>
                    <a:pt x="6038" y="440"/>
                  </a:cubicBezTo>
                  <a:cubicBezTo>
                    <a:pt x="6038" y="1007"/>
                    <a:pt x="5804" y="3075"/>
                    <a:pt x="2969" y="5577"/>
                  </a:cubicBezTo>
                  <a:cubicBezTo>
                    <a:pt x="2902" y="5677"/>
                    <a:pt x="2869" y="5777"/>
                    <a:pt x="2969" y="5877"/>
                  </a:cubicBezTo>
                  <a:cubicBezTo>
                    <a:pt x="3002" y="5910"/>
                    <a:pt x="3069" y="5944"/>
                    <a:pt x="3102" y="5944"/>
                  </a:cubicBezTo>
                  <a:cubicBezTo>
                    <a:pt x="3169" y="5944"/>
                    <a:pt x="3202" y="5944"/>
                    <a:pt x="3269" y="5910"/>
                  </a:cubicBezTo>
                  <a:cubicBezTo>
                    <a:pt x="6805" y="2775"/>
                    <a:pt x="6471" y="306"/>
                    <a:pt x="6438" y="206"/>
                  </a:cubicBezTo>
                  <a:cubicBezTo>
                    <a:pt x="6438" y="106"/>
                    <a:pt x="6338" y="6"/>
                    <a:pt x="6271" y="6"/>
                  </a:cubicBezTo>
                  <a:cubicBezTo>
                    <a:pt x="6210" y="2"/>
                    <a:pt x="6148" y="0"/>
                    <a:pt x="60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8936237" y="4392006"/>
              <a:ext cx="84832" cy="57197"/>
            </a:xfrm>
            <a:custGeom>
              <a:avLst/>
              <a:gdLst/>
              <a:ahLst/>
              <a:cxnLst/>
              <a:rect l="l" t="t" r="r" b="b"/>
              <a:pathLst>
                <a:path w="6339" h="4274" extrusionOk="0">
                  <a:moveTo>
                    <a:pt x="1322" y="1"/>
                  </a:moveTo>
                  <a:cubicBezTo>
                    <a:pt x="540" y="1"/>
                    <a:pt x="1" y="37"/>
                    <a:pt x="1" y="37"/>
                  </a:cubicBezTo>
                  <a:lnTo>
                    <a:pt x="1002" y="4273"/>
                  </a:lnTo>
                  <a:cubicBezTo>
                    <a:pt x="5538" y="3172"/>
                    <a:pt x="6339" y="871"/>
                    <a:pt x="6339" y="871"/>
                  </a:cubicBezTo>
                  <a:cubicBezTo>
                    <a:pt x="5139" y="129"/>
                    <a:pt x="2799" y="1"/>
                    <a:pt x="1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8933119" y="4389357"/>
              <a:ext cx="91081" cy="62523"/>
            </a:xfrm>
            <a:custGeom>
              <a:avLst/>
              <a:gdLst/>
              <a:ahLst/>
              <a:cxnLst/>
              <a:rect l="l" t="t" r="r" b="b"/>
              <a:pathLst>
                <a:path w="6806" h="4672" extrusionOk="0">
                  <a:moveTo>
                    <a:pt x="1595" y="0"/>
                  </a:moveTo>
                  <a:cubicBezTo>
                    <a:pt x="821" y="0"/>
                    <a:pt x="268" y="35"/>
                    <a:pt x="200" y="35"/>
                  </a:cubicBezTo>
                  <a:cubicBezTo>
                    <a:pt x="100" y="35"/>
                    <a:pt x="0" y="135"/>
                    <a:pt x="0" y="268"/>
                  </a:cubicBezTo>
                  <a:cubicBezTo>
                    <a:pt x="29" y="355"/>
                    <a:pt x="83" y="442"/>
                    <a:pt x="184" y="442"/>
                  </a:cubicBezTo>
                  <a:cubicBezTo>
                    <a:pt x="199" y="442"/>
                    <a:pt x="216" y="439"/>
                    <a:pt x="234" y="435"/>
                  </a:cubicBezTo>
                  <a:cubicBezTo>
                    <a:pt x="246" y="435"/>
                    <a:pt x="785" y="401"/>
                    <a:pt x="1557" y="401"/>
                  </a:cubicBezTo>
                  <a:cubicBezTo>
                    <a:pt x="2957" y="401"/>
                    <a:pt x="5122" y="512"/>
                    <a:pt x="6305" y="1136"/>
                  </a:cubicBezTo>
                  <a:cubicBezTo>
                    <a:pt x="6038" y="1669"/>
                    <a:pt x="4870" y="3404"/>
                    <a:pt x="1168" y="4271"/>
                  </a:cubicBezTo>
                  <a:cubicBezTo>
                    <a:pt x="1068" y="4304"/>
                    <a:pt x="1001" y="4405"/>
                    <a:pt x="1034" y="4538"/>
                  </a:cubicBezTo>
                  <a:cubicBezTo>
                    <a:pt x="1034" y="4638"/>
                    <a:pt x="1134" y="4671"/>
                    <a:pt x="1235" y="4671"/>
                  </a:cubicBezTo>
                  <a:lnTo>
                    <a:pt x="1268" y="4671"/>
                  </a:lnTo>
                  <a:cubicBezTo>
                    <a:pt x="5871" y="3571"/>
                    <a:pt x="6738" y="1236"/>
                    <a:pt x="6772" y="1136"/>
                  </a:cubicBezTo>
                  <a:cubicBezTo>
                    <a:pt x="6805" y="1035"/>
                    <a:pt x="6772" y="935"/>
                    <a:pt x="6672" y="902"/>
                  </a:cubicBezTo>
                  <a:cubicBezTo>
                    <a:pt x="5438" y="131"/>
                    <a:pt x="3099" y="0"/>
                    <a:pt x="15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8919281" y="4467488"/>
              <a:ext cx="84832" cy="63567"/>
            </a:xfrm>
            <a:custGeom>
              <a:avLst/>
              <a:gdLst/>
              <a:ahLst/>
              <a:cxnLst/>
              <a:rect l="l" t="t" r="r" b="b"/>
              <a:pathLst>
                <a:path w="6339" h="4750" extrusionOk="0">
                  <a:moveTo>
                    <a:pt x="1335" y="1"/>
                  </a:moveTo>
                  <a:lnTo>
                    <a:pt x="0" y="4137"/>
                  </a:lnTo>
                  <a:cubicBezTo>
                    <a:pt x="1413" y="4594"/>
                    <a:pt x="2569" y="4750"/>
                    <a:pt x="3488" y="4750"/>
                  </a:cubicBezTo>
                  <a:cubicBezTo>
                    <a:pt x="5455" y="4750"/>
                    <a:pt x="6338" y="4037"/>
                    <a:pt x="6338" y="4037"/>
                  </a:cubicBezTo>
                  <a:cubicBezTo>
                    <a:pt x="5371" y="2102"/>
                    <a:pt x="1335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8916149" y="4464650"/>
              <a:ext cx="91081" cy="69375"/>
            </a:xfrm>
            <a:custGeom>
              <a:avLst/>
              <a:gdLst/>
              <a:ahLst/>
              <a:cxnLst/>
              <a:rect l="l" t="t" r="r" b="b"/>
              <a:pathLst>
                <a:path w="6806" h="5184" extrusionOk="0">
                  <a:moveTo>
                    <a:pt x="1589" y="0"/>
                  </a:moveTo>
                  <a:cubicBezTo>
                    <a:pt x="1508" y="0"/>
                    <a:pt x="1427" y="38"/>
                    <a:pt x="1402" y="113"/>
                  </a:cubicBezTo>
                  <a:cubicBezTo>
                    <a:pt x="1335" y="213"/>
                    <a:pt x="1368" y="346"/>
                    <a:pt x="1468" y="380"/>
                  </a:cubicBezTo>
                  <a:cubicBezTo>
                    <a:pt x="1502" y="413"/>
                    <a:pt x="5238" y="2348"/>
                    <a:pt x="6272" y="4149"/>
                  </a:cubicBezTo>
                  <a:cubicBezTo>
                    <a:pt x="5961" y="4336"/>
                    <a:pt x="5109" y="4741"/>
                    <a:pt x="3651" y="4741"/>
                  </a:cubicBezTo>
                  <a:cubicBezTo>
                    <a:pt x="2764" y="4741"/>
                    <a:pt x="1652" y="4591"/>
                    <a:pt x="301" y="4149"/>
                  </a:cubicBezTo>
                  <a:cubicBezTo>
                    <a:pt x="277" y="4143"/>
                    <a:pt x="255" y="4140"/>
                    <a:pt x="233" y="4140"/>
                  </a:cubicBezTo>
                  <a:cubicBezTo>
                    <a:pt x="134" y="4140"/>
                    <a:pt x="62" y="4200"/>
                    <a:pt x="34" y="4282"/>
                  </a:cubicBezTo>
                  <a:cubicBezTo>
                    <a:pt x="1" y="4383"/>
                    <a:pt x="34" y="4516"/>
                    <a:pt x="168" y="4549"/>
                  </a:cubicBezTo>
                  <a:cubicBezTo>
                    <a:pt x="1602" y="5016"/>
                    <a:pt x="2769" y="5183"/>
                    <a:pt x="3703" y="5183"/>
                  </a:cubicBezTo>
                  <a:cubicBezTo>
                    <a:pt x="5705" y="5183"/>
                    <a:pt x="6639" y="4449"/>
                    <a:pt x="6706" y="4383"/>
                  </a:cubicBezTo>
                  <a:cubicBezTo>
                    <a:pt x="6772" y="4349"/>
                    <a:pt x="6806" y="4216"/>
                    <a:pt x="6739" y="4149"/>
                  </a:cubicBezTo>
                  <a:cubicBezTo>
                    <a:pt x="5772" y="2181"/>
                    <a:pt x="1835" y="113"/>
                    <a:pt x="1669" y="13"/>
                  </a:cubicBezTo>
                  <a:cubicBezTo>
                    <a:pt x="1644" y="4"/>
                    <a:pt x="1616" y="0"/>
                    <a:pt x="15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8896061" y="4534015"/>
              <a:ext cx="81714" cy="73068"/>
            </a:xfrm>
            <a:custGeom>
              <a:avLst/>
              <a:gdLst/>
              <a:ahLst/>
              <a:cxnLst/>
              <a:rect l="l" t="t" r="r" b="b"/>
              <a:pathLst>
                <a:path w="6106" h="5460" extrusionOk="0">
                  <a:moveTo>
                    <a:pt x="2536" y="0"/>
                  </a:moveTo>
                  <a:lnTo>
                    <a:pt x="1" y="3536"/>
                  </a:lnTo>
                  <a:cubicBezTo>
                    <a:pt x="2269" y="5133"/>
                    <a:pt x="3989" y="5460"/>
                    <a:pt x="5016" y="5460"/>
                  </a:cubicBezTo>
                  <a:cubicBezTo>
                    <a:pt x="5726" y="5460"/>
                    <a:pt x="6105" y="5304"/>
                    <a:pt x="6105" y="5304"/>
                  </a:cubicBezTo>
                  <a:cubicBezTo>
                    <a:pt x="5738" y="3169"/>
                    <a:pt x="2536" y="0"/>
                    <a:pt x="2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8892942" y="4531111"/>
              <a:ext cx="87950" cy="78796"/>
            </a:xfrm>
            <a:custGeom>
              <a:avLst/>
              <a:gdLst/>
              <a:ahLst/>
              <a:cxnLst/>
              <a:rect l="l" t="t" r="r" b="b"/>
              <a:pathLst>
                <a:path w="6572" h="5888" extrusionOk="0">
                  <a:moveTo>
                    <a:pt x="2769" y="0"/>
                  </a:moveTo>
                  <a:cubicBezTo>
                    <a:pt x="2719" y="0"/>
                    <a:pt x="2669" y="17"/>
                    <a:pt x="2635" y="50"/>
                  </a:cubicBezTo>
                  <a:cubicBezTo>
                    <a:pt x="2535" y="150"/>
                    <a:pt x="2535" y="284"/>
                    <a:pt x="2635" y="351"/>
                  </a:cubicBezTo>
                  <a:cubicBezTo>
                    <a:pt x="2635" y="384"/>
                    <a:pt x="5604" y="3353"/>
                    <a:pt x="6105" y="5387"/>
                  </a:cubicBezTo>
                  <a:cubicBezTo>
                    <a:pt x="5940" y="5424"/>
                    <a:pt x="5667" y="5468"/>
                    <a:pt x="5294" y="5468"/>
                  </a:cubicBezTo>
                  <a:cubicBezTo>
                    <a:pt x="4307" y="5468"/>
                    <a:pt x="2618" y="5160"/>
                    <a:pt x="367" y="3586"/>
                  </a:cubicBezTo>
                  <a:cubicBezTo>
                    <a:pt x="332" y="3563"/>
                    <a:pt x="292" y="3551"/>
                    <a:pt x="253" y="3551"/>
                  </a:cubicBezTo>
                  <a:cubicBezTo>
                    <a:pt x="181" y="3551"/>
                    <a:pt x="110" y="3588"/>
                    <a:pt x="67" y="3653"/>
                  </a:cubicBezTo>
                  <a:cubicBezTo>
                    <a:pt x="0" y="3720"/>
                    <a:pt x="34" y="3853"/>
                    <a:pt x="134" y="3920"/>
                  </a:cubicBezTo>
                  <a:cubicBezTo>
                    <a:pt x="2435" y="5554"/>
                    <a:pt x="4203" y="5888"/>
                    <a:pt x="5237" y="5888"/>
                  </a:cubicBezTo>
                  <a:cubicBezTo>
                    <a:pt x="5971" y="5888"/>
                    <a:pt x="6371" y="5754"/>
                    <a:pt x="6405" y="5721"/>
                  </a:cubicBezTo>
                  <a:cubicBezTo>
                    <a:pt x="6505" y="5688"/>
                    <a:pt x="6572" y="5588"/>
                    <a:pt x="6538" y="5488"/>
                  </a:cubicBezTo>
                  <a:cubicBezTo>
                    <a:pt x="6171" y="3319"/>
                    <a:pt x="3036" y="184"/>
                    <a:pt x="2902" y="50"/>
                  </a:cubicBezTo>
                  <a:cubicBezTo>
                    <a:pt x="2869" y="17"/>
                    <a:pt x="2819" y="0"/>
                    <a:pt x="2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8817046" y="4573295"/>
              <a:ext cx="70994" cy="85273"/>
            </a:xfrm>
            <a:custGeom>
              <a:avLst/>
              <a:gdLst/>
              <a:ahLst/>
              <a:cxnLst/>
              <a:rect l="l" t="t" r="r" b="b"/>
              <a:pathLst>
                <a:path w="5305" h="6372" extrusionOk="0">
                  <a:moveTo>
                    <a:pt x="3837" y="1"/>
                  </a:moveTo>
                  <a:lnTo>
                    <a:pt x="0" y="2102"/>
                  </a:lnTo>
                  <a:cubicBezTo>
                    <a:pt x="2235" y="6172"/>
                    <a:pt x="4704" y="6372"/>
                    <a:pt x="4704" y="6372"/>
                  </a:cubicBezTo>
                  <a:cubicBezTo>
                    <a:pt x="5304" y="4304"/>
                    <a:pt x="3837" y="1"/>
                    <a:pt x="38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8813914" y="4570498"/>
              <a:ext cx="77244" cy="90747"/>
            </a:xfrm>
            <a:custGeom>
              <a:avLst/>
              <a:gdLst/>
              <a:ahLst/>
              <a:cxnLst/>
              <a:rect l="l" t="t" r="r" b="b"/>
              <a:pathLst>
                <a:path w="5772" h="6781" extrusionOk="0">
                  <a:moveTo>
                    <a:pt x="4059" y="1"/>
                  </a:moveTo>
                  <a:cubicBezTo>
                    <a:pt x="4040" y="1"/>
                    <a:pt x="4022" y="4"/>
                    <a:pt x="4004" y="9"/>
                  </a:cubicBezTo>
                  <a:cubicBezTo>
                    <a:pt x="3904" y="76"/>
                    <a:pt x="3837" y="176"/>
                    <a:pt x="3870" y="276"/>
                  </a:cubicBezTo>
                  <a:cubicBezTo>
                    <a:pt x="3870" y="343"/>
                    <a:pt x="5238" y="4279"/>
                    <a:pt x="4771" y="6347"/>
                  </a:cubicBezTo>
                  <a:cubicBezTo>
                    <a:pt x="4204" y="6214"/>
                    <a:pt x="2236" y="5513"/>
                    <a:pt x="435" y="2211"/>
                  </a:cubicBezTo>
                  <a:cubicBezTo>
                    <a:pt x="385" y="2136"/>
                    <a:pt x="297" y="2098"/>
                    <a:pt x="214" y="2098"/>
                  </a:cubicBezTo>
                  <a:cubicBezTo>
                    <a:pt x="187" y="2098"/>
                    <a:pt x="159" y="2103"/>
                    <a:pt x="134" y="2111"/>
                  </a:cubicBezTo>
                  <a:cubicBezTo>
                    <a:pt x="34" y="2178"/>
                    <a:pt x="1" y="2311"/>
                    <a:pt x="68" y="2411"/>
                  </a:cubicBezTo>
                  <a:cubicBezTo>
                    <a:pt x="2336" y="6547"/>
                    <a:pt x="4804" y="6781"/>
                    <a:pt x="4904" y="6781"/>
                  </a:cubicBezTo>
                  <a:lnTo>
                    <a:pt x="4938" y="6781"/>
                  </a:lnTo>
                  <a:cubicBezTo>
                    <a:pt x="5038" y="6781"/>
                    <a:pt x="5105" y="6714"/>
                    <a:pt x="5138" y="6614"/>
                  </a:cubicBezTo>
                  <a:cubicBezTo>
                    <a:pt x="5772" y="4513"/>
                    <a:pt x="4337" y="343"/>
                    <a:pt x="4271" y="143"/>
                  </a:cubicBezTo>
                  <a:cubicBezTo>
                    <a:pt x="4243" y="60"/>
                    <a:pt x="4148" y="1"/>
                    <a:pt x="405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8738914" y="4590265"/>
              <a:ext cx="58053" cy="81259"/>
            </a:xfrm>
            <a:custGeom>
              <a:avLst/>
              <a:gdLst/>
              <a:ahLst/>
              <a:cxnLst/>
              <a:rect l="l" t="t" r="r" b="b"/>
              <a:pathLst>
                <a:path w="4338" h="6072" extrusionOk="0">
                  <a:moveTo>
                    <a:pt x="4337" y="0"/>
                  </a:moveTo>
                  <a:lnTo>
                    <a:pt x="1" y="167"/>
                  </a:lnTo>
                  <a:cubicBezTo>
                    <a:pt x="201" y="4837"/>
                    <a:pt x="2336" y="6071"/>
                    <a:pt x="2336" y="6071"/>
                  </a:cubicBezTo>
                  <a:cubicBezTo>
                    <a:pt x="3804" y="4470"/>
                    <a:pt x="4337" y="0"/>
                    <a:pt x="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735796" y="4587133"/>
              <a:ext cx="64290" cy="87067"/>
            </a:xfrm>
            <a:custGeom>
              <a:avLst/>
              <a:gdLst/>
              <a:ahLst/>
              <a:cxnLst/>
              <a:rect l="l" t="t" r="r" b="b"/>
              <a:pathLst>
                <a:path w="4804" h="6506" extrusionOk="0">
                  <a:moveTo>
                    <a:pt x="4604" y="1"/>
                  </a:moveTo>
                  <a:cubicBezTo>
                    <a:pt x="4504" y="1"/>
                    <a:pt x="4370" y="67"/>
                    <a:pt x="4370" y="201"/>
                  </a:cubicBezTo>
                  <a:cubicBezTo>
                    <a:pt x="4370" y="234"/>
                    <a:pt x="3837" y="4404"/>
                    <a:pt x="2536" y="6005"/>
                  </a:cubicBezTo>
                  <a:cubicBezTo>
                    <a:pt x="2069" y="5638"/>
                    <a:pt x="601" y="4170"/>
                    <a:pt x="434" y="401"/>
                  </a:cubicBezTo>
                  <a:cubicBezTo>
                    <a:pt x="434" y="301"/>
                    <a:pt x="334" y="201"/>
                    <a:pt x="234" y="201"/>
                  </a:cubicBezTo>
                  <a:cubicBezTo>
                    <a:pt x="101" y="201"/>
                    <a:pt x="0" y="301"/>
                    <a:pt x="34" y="434"/>
                  </a:cubicBezTo>
                  <a:cubicBezTo>
                    <a:pt x="234" y="5138"/>
                    <a:pt x="2369" y="6439"/>
                    <a:pt x="2469" y="6472"/>
                  </a:cubicBezTo>
                  <a:cubicBezTo>
                    <a:pt x="2502" y="6505"/>
                    <a:pt x="2536" y="6505"/>
                    <a:pt x="2569" y="6505"/>
                  </a:cubicBezTo>
                  <a:cubicBezTo>
                    <a:pt x="2636" y="6505"/>
                    <a:pt x="2669" y="6472"/>
                    <a:pt x="2736" y="6439"/>
                  </a:cubicBezTo>
                  <a:cubicBezTo>
                    <a:pt x="4203" y="4837"/>
                    <a:pt x="4771" y="434"/>
                    <a:pt x="4771" y="234"/>
                  </a:cubicBezTo>
                  <a:cubicBezTo>
                    <a:pt x="4804" y="134"/>
                    <a:pt x="4704" y="34"/>
                    <a:pt x="46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8653650" y="4538030"/>
              <a:ext cx="83935" cy="80362"/>
            </a:xfrm>
            <a:custGeom>
              <a:avLst/>
              <a:gdLst/>
              <a:ahLst/>
              <a:cxnLst/>
              <a:rect l="l" t="t" r="r" b="b"/>
              <a:pathLst>
                <a:path w="6272" h="6005" extrusionOk="0">
                  <a:moveTo>
                    <a:pt x="2836" y="0"/>
                  </a:moveTo>
                  <a:cubicBezTo>
                    <a:pt x="1" y="3703"/>
                    <a:pt x="801" y="6005"/>
                    <a:pt x="801" y="6005"/>
                  </a:cubicBezTo>
                  <a:cubicBezTo>
                    <a:pt x="2936" y="5771"/>
                    <a:pt x="6272" y="2669"/>
                    <a:pt x="6272" y="2669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8650973" y="4535314"/>
              <a:ext cx="89743" cy="86210"/>
            </a:xfrm>
            <a:custGeom>
              <a:avLst/>
              <a:gdLst/>
              <a:ahLst/>
              <a:cxnLst/>
              <a:rect l="l" t="t" r="r" b="b"/>
              <a:pathLst>
                <a:path w="6706" h="6442" extrusionOk="0">
                  <a:moveTo>
                    <a:pt x="3046" y="0"/>
                  </a:moveTo>
                  <a:cubicBezTo>
                    <a:pt x="2977" y="0"/>
                    <a:pt x="2911" y="29"/>
                    <a:pt x="2869" y="70"/>
                  </a:cubicBezTo>
                  <a:cubicBezTo>
                    <a:pt x="1" y="3839"/>
                    <a:pt x="768" y="6208"/>
                    <a:pt x="801" y="6308"/>
                  </a:cubicBezTo>
                  <a:cubicBezTo>
                    <a:pt x="835" y="6374"/>
                    <a:pt x="935" y="6441"/>
                    <a:pt x="1001" y="6441"/>
                  </a:cubicBezTo>
                  <a:lnTo>
                    <a:pt x="1035" y="6441"/>
                  </a:lnTo>
                  <a:cubicBezTo>
                    <a:pt x="3203" y="6174"/>
                    <a:pt x="6472" y="3172"/>
                    <a:pt x="6605" y="3039"/>
                  </a:cubicBezTo>
                  <a:cubicBezTo>
                    <a:pt x="6705" y="2939"/>
                    <a:pt x="6705" y="2839"/>
                    <a:pt x="6639" y="2738"/>
                  </a:cubicBezTo>
                  <a:cubicBezTo>
                    <a:pt x="6589" y="2688"/>
                    <a:pt x="6530" y="2663"/>
                    <a:pt x="6476" y="2663"/>
                  </a:cubicBezTo>
                  <a:cubicBezTo>
                    <a:pt x="6422" y="2663"/>
                    <a:pt x="6372" y="2688"/>
                    <a:pt x="6338" y="2738"/>
                  </a:cubicBezTo>
                  <a:cubicBezTo>
                    <a:pt x="6305" y="2772"/>
                    <a:pt x="3236" y="5607"/>
                    <a:pt x="1168" y="5974"/>
                  </a:cubicBezTo>
                  <a:cubicBezTo>
                    <a:pt x="1068" y="5407"/>
                    <a:pt x="901" y="3339"/>
                    <a:pt x="3203" y="337"/>
                  </a:cubicBezTo>
                  <a:cubicBezTo>
                    <a:pt x="3270" y="237"/>
                    <a:pt x="3270" y="103"/>
                    <a:pt x="3170" y="37"/>
                  </a:cubicBezTo>
                  <a:cubicBezTo>
                    <a:pt x="3131" y="11"/>
                    <a:pt x="3088" y="0"/>
                    <a:pt x="30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8579546" y="4486237"/>
              <a:ext cx="85273" cy="58027"/>
            </a:xfrm>
            <a:custGeom>
              <a:avLst/>
              <a:gdLst/>
              <a:ahLst/>
              <a:cxnLst/>
              <a:rect l="l" t="t" r="r" b="b"/>
              <a:pathLst>
                <a:path w="6372" h="4336" extrusionOk="0">
                  <a:moveTo>
                    <a:pt x="5071" y="1"/>
                  </a:moveTo>
                  <a:cubicBezTo>
                    <a:pt x="634" y="1402"/>
                    <a:pt x="0" y="3770"/>
                    <a:pt x="0" y="3770"/>
                  </a:cubicBezTo>
                  <a:cubicBezTo>
                    <a:pt x="839" y="4212"/>
                    <a:pt x="2178" y="4335"/>
                    <a:pt x="3412" y="4335"/>
                  </a:cubicBezTo>
                  <a:cubicBezTo>
                    <a:pt x="4976" y="4335"/>
                    <a:pt x="6372" y="4137"/>
                    <a:pt x="6372" y="4137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8576415" y="4483400"/>
              <a:ext cx="91536" cy="63567"/>
            </a:xfrm>
            <a:custGeom>
              <a:avLst/>
              <a:gdLst/>
              <a:ahLst/>
              <a:cxnLst/>
              <a:rect l="l" t="t" r="r" b="b"/>
              <a:pathLst>
                <a:path w="6840" h="4750" extrusionOk="0">
                  <a:moveTo>
                    <a:pt x="5327" y="1"/>
                  </a:moveTo>
                  <a:cubicBezTo>
                    <a:pt x="5299" y="1"/>
                    <a:pt x="5270" y="5"/>
                    <a:pt x="5238" y="13"/>
                  </a:cubicBezTo>
                  <a:cubicBezTo>
                    <a:pt x="735" y="1414"/>
                    <a:pt x="34" y="3815"/>
                    <a:pt x="34" y="3916"/>
                  </a:cubicBezTo>
                  <a:cubicBezTo>
                    <a:pt x="1" y="4016"/>
                    <a:pt x="34" y="4116"/>
                    <a:pt x="134" y="4149"/>
                  </a:cubicBezTo>
                  <a:cubicBezTo>
                    <a:pt x="1002" y="4616"/>
                    <a:pt x="2403" y="4749"/>
                    <a:pt x="3670" y="4749"/>
                  </a:cubicBezTo>
                  <a:cubicBezTo>
                    <a:pt x="5205" y="4749"/>
                    <a:pt x="6539" y="4583"/>
                    <a:pt x="6639" y="4549"/>
                  </a:cubicBezTo>
                  <a:cubicBezTo>
                    <a:pt x="6772" y="4549"/>
                    <a:pt x="6839" y="4449"/>
                    <a:pt x="6806" y="4316"/>
                  </a:cubicBezTo>
                  <a:cubicBezTo>
                    <a:pt x="6806" y="4216"/>
                    <a:pt x="6706" y="4149"/>
                    <a:pt x="6572" y="4149"/>
                  </a:cubicBezTo>
                  <a:cubicBezTo>
                    <a:pt x="6553" y="4149"/>
                    <a:pt x="5171" y="4337"/>
                    <a:pt x="3634" y="4337"/>
                  </a:cubicBezTo>
                  <a:cubicBezTo>
                    <a:pt x="2503" y="4337"/>
                    <a:pt x="1288" y="4236"/>
                    <a:pt x="468" y="3882"/>
                  </a:cubicBezTo>
                  <a:cubicBezTo>
                    <a:pt x="735" y="3348"/>
                    <a:pt x="1769" y="1547"/>
                    <a:pt x="5371" y="413"/>
                  </a:cubicBezTo>
                  <a:cubicBezTo>
                    <a:pt x="5472" y="380"/>
                    <a:pt x="5538" y="246"/>
                    <a:pt x="5505" y="146"/>
                  </a:cubicBezTo>
                  <a:cubicBezTo>
                    <a:pt x="5479" y="44"/>
                    <a:pt x="5415" y="1"/>
                    <a:pt x="53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8551415" y="4427124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332" y="0"/>
                  </a:moveTo>
                  <a:cubicBezTo>
                    <a:pt x="989" y="0"/>
                    <a:pt x="1" y="915"/>
                    <a:pt x="1" y="915"/>
                  </a:cubicBezTo>
                  <a:cubicBezTo>
                    <a:pt x="1068" y="2783"/>
                    <a:pt x="5205" y="4651"/>
                    <a:pt x="5205" y="4651"/>
                  </a:cubicBezTo>
                  <a:lnTo>
                    <a:pt x="6305" y="415"/>
                  </a:lnTo>
                  <a:cubicBezTo>
                    <a:pt x="5138" y="112"/>
                    <a:pt x="4152" y="0"/>
                    <a:pt x="3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8548296" y="4424380"/>
              <a:ext cx="90626" cy="67675"/>
            </a:xfrm>
            <a:custGeom>
              <a:avLst/>
              <a:gdLst/>
              <a:ahLst/>
              <a:cxnLst/>
              <a:rect l="l" t="t" r="r" b="b"/>
              <a:pathLst>
                <a:path w="6772" h="5057" extrusionOk="0">
                  <a:moveTo>
                    <a:pt x="3555" y="1"/>
                  </a:moveTo>
                  <a:cubicBezTo>
                    <a:pt x="1178" y="1"/>
                    <a:pt x="141" y="904"/>
                    <a:pt x="67" y="954"/>
                  </a:cubicBezTo>
                  <a:cubicBezTo>
                    <a:pt x="0" y="1020"/>
                    <a:pt x="0" y="1120"/>
                    <a:pt x="34" y="1220"/>
                  </a:cubicBezTo>
                  <a:cubicBezTo>
                    <a:pt x="1135" y="3122"/>
                    <a:pt x="5171" y="4956"/>
                    <a:pt x="5338" y="5023"/>
                  </a:cubicBezTo>
                  <a:cubicBezTo>
                    <a:pt x="5371" y="5057"/>
                    <a:pt x="5404" y="5057"/>
                    <a:pt x="5438" y="5057"/>
                  </a:cubicBezTo>
                  <a:cubicBezTo>
                    <a:pt x="5504" y="5057"/>
                    <a:pt x="5604" y="5023"/>
                    <a:pt x="5638" y="4923"/>
                  </a:cubicBezTo>
                  <a:cubicBezTo>
                    <a:pt x="5671" y="4823"/>
                    <a:pt x="5638" y="4690"/>
                    <a:pt x="5504" y="4656"/>
                  </a:cubicBezTo>
                  <a:cubicBezTo>
                    <a:pt x="5471" y="4623"/>
                    <a:pt x="1668" y="2922"/>
                    <a:pt x="501" y="1154"/>
                  </a:cubicBezTo>
                  <a:cubicBezTo>
                    <a:pt x="846" y="947"/>
                    <a:pt x="1824" y="423"/>
                    <a:pt x="3600" y="423"/>
                  </a:cubicBezTo>
                  <a:cubicBezTo>
                    <a:pt x="4401" y="423"/>
                    <a:pt x="5364" y="530"/>
                    <a:pt x="6505" y="820"/>
                  </a:cubicBezTo>
                  <a:cubicBezTo>
                    <a:pt x="6523" y="826"/>
                    <a:pt x="6541" y="829"/>
                    <a:pt x="6558" y="829"/>
                  </a:cubicBezTo>
                  <a:cubicBezTo>
                    <a:pt x="6639" y="829"/>
                    <a:pt x="6711" y="769"/>
                    <a:pt x="6739" y="687"/>
                  </a:cubicBezTo>
                  <a:cubicBezTo>
                    <a:pt x="6772" y="587"/>
                    <a:pt x="6705" y="453"/>
                    <a:pt x="6605" y="420"/>
                  </a:cubicBezTo>
                  <a:cubicBezTo>
                    <a:pt x="5409" y="114"/>
                    <a:pt x="4398" y="1"/>
                    <a:pt x="35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8562135" y="4353262"/>
              <a:ext cx="83493" cy="69602"/>
            </a:xfrm>
            <a:custGeom>
              <a:avLst/>
              <a:gdLst/>
              <a:ahLst/>
              <a:cxnLst/>
              <a:rect l="l" t="t" r="r" b="b"/>
              <a:pathLst>
                <a:path w="6239" h="5201" extrusionOk="0">
                  <a:moveTo>
                    <a:pt x="1616" y="1"/>
                  </a:moveTo>
                  <a:cubicBezTo>
                    <a:pt x="550" y="1"/>
                    <a:pt x="1" y="297"/>
                    <a:pt x="1" y="297"/>
                  </a:cubicBezTo>
                  <a:cubicBezTo>
                    <a:pt x="568" y="2365"/>
                    <a:pt x="4103" y="5200"/>
                    <a:pt x="4103" y="5200"/>
                  </a:cubicBezTo>
                  <a:lnTo>
                    <a:pt x="6238" y="1431"/>
                  </a:lnTo>
                  <a:cubicBezTo>
                    <a:pt x="4218" y="288"/>
                    <a:pt x="2667" y="1"/>
                    <a:pt x="1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8559016" y="4350411"/>
              <a:ext cx="89730" cy="75571"/>
            </a:xfrm>
            <a:custGeom>
              <a:avLst/>
              <a:gdLst/>
              <a:ahLst/>
              <a:cxnLst/>
              <a:rect l="l" t="t" r="r" b="b"/>
              <a:pathLst>
                <a:path w="6705" h="5647" extrusionOk="0">
                  <a:moveTo>
                    <a:pt x="1851" y="1"/>
                  </a:moveTo>
                  <a:cubicBezTo>
                    <a:pt x="767" y="1"/>
                    <a:pt x="183" y="293"/>
                    <a:pt x="133" y="310"/>
                  </a:cubicBezTo>
                  <a:cubicBezTo>
                    <a:pt x="67" y="376"/>
                    <a:pt x="0" y="476"/>
                    <a:pt x="33" y="543"/>
                  </a:cubicBezTo>
                  <a:cubicBezTo>
                    <a:pt x="600" y="2678"/>
                    <a:pt x="4070" y="5480"/>
                    <a:pt x="4203" y="5580"/>
                  </a:cubicBezTo>
                  <a:cubicBezTo>
                    <a:pt x="4236" y="5613"/>
                    <a:pt x="4303" y="5647"/>
                    <a:pt x="4336" y="5647"/>
                  </a:cubicBezTo>
                  <a:cubicBezTo>
                    <a:pt x="4403" y="5647"/>
                    <a:pt x="4470" y="5613"/>
                    <a:pt x="4503" y="5547"/>
                  </a:cubicBezTo>
                  <a:cubicBezTo>
                    <a:pt x="4570" y="5480"/>
                    <a:pt x="4570" y="5346"/>
                    <a:pt x="4470" y="5246"/>
                  </a:cubicBezTo>
                  <a:cubicBezTo>
                    <a:pt x="4437" y="5246"/>
                    <a:pt x="1168" y="2611"/>
                    <a:pt x="500" y="610"/>
                  </a:cubicBezTo>
                  <a:cubicBezTo>
                    <a:pt x="724" y="544"/>
                    <a:pt x="1169" y="432"/>
                    <a:pt x="1829" y="432"/>
                  </a:cubicBezTo>
                  <a:cubicBezTo>
                    <a:pt x="2845" y="432"/>
                    <a:pt x="4369" y="698"/>
                    <a:pt x="6371" y="1811"/>
                  </a:cubicBezTo>
                  <a:cubicBezTo>
                    <a:pt x="6407" y="1834"/>
                    <a:pt x="6446" y="1845"/>
                    <a:pt x="6486" y="1845"/>
                  </a:cubicBezTo>
                  <a:cubicBezTo>
                    <a:pt x="6557" y="1845"/>
                    <a:pt x="6628" y="1809"/>
                    <a:pt x="6671" y="1744"/>
                  </a:cubicBezTo>
                  <a:cubicBezTo>
                    <a:pt x="6705" y="1644"/>
                    <a:pt x="6671" y="1510"/>
                    <a:pt x="6571" y="1444"/>
                  </a:cubicBezTo>
                  <a:cubicBezTo>
                    <a:pt x="4520" y="293"/>
                    <a:pt x="2935" y="1"/>
                    <a:pt x="18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8617046" y="4281542"/>
              <a:ext cx="76347" cy="79706"/>
            </a:xfrm>
            <a:custGeom>
              <a:avLst/>
              <a:gdLst/>
              <a:ahLst/>
              <a:cxnLst/>
              <a:rect l="l" t="t" r="r" b="b"/>
              <a:pathLst>
                <a:path w="5705" h="5956" extrusionOk="0">
                  <a:moveTo>
                    <a:pt x="356" y="0"/>
                  </a:moveTo>
                  <a:cubicBezTo>
                    <a:pt x="168" y="0"/>
                    <a:pt x="67" y="18"/>
                    <a:pt x="67" y="18"/>
                  </a:cubicBezTo>
                  <a:cubicBezTo>
                    <a:pt x="0" y="2187"/>
                    <a:pt x="2536" y="5956"/>
                    <a:pt x="2536" y="5956"/>
                  </a:cubicBezTo>
                  <a:lnTo>
                    <a:pt x="5705" y="2954"/>
                  </a:lnTo>
                  <a:cubicBezTo>
                    <a:pt x="3131" y="274"/>
                    <a:pt x="1085" y="0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8614370" y="4278865"/>
              <a:ext cx="82155" cy="85073"/>
            </a:xfrm>
            <a:custGeom>
              <a:avLst/>
              <a:gdLst/>
              <a:ahLst/>
              <a:cxnLst/>
              <a:rect l="l" t="t" r="r" b="b"/>
              <a:pathLst>
                <a:path w="6139" h="6357" extrusionOk="0">
                  <a:moveTo>
                    <a:pt x="575" y="0"/>
                  </a:moveTo>
                  <a:cubicBezTo>
                    <a:pt x="372" y="0"/>
                    <a:pt x="254" y="18"/>
                    <a:pt x="234" y="18"/>
                  </a:cubicBezTo>
                  <a:cubicBezTo>
                    <a:pt x="134" y="52"/>
                    <a:pt x="67" y="118"/>
                    <a:pt x="67" y="218"/>
                  </a:cubicBezTo>
                  <a:cubicBezTo>
                    <a:pt x="0" y="2420"/>
                    <a:pt x="2469" y="6089"/>
                    <a:pt x="2569" y="6256"/>
                  </a:cubicBezTo>
                  <a:cubicBezTo>
                    <a:pt x="2602" y="6323"/>
                    <a:pt x="2669" y="6356"/>
                    <a:pt x="2736" y="6356"/>
                  </a:cubicBezTo>
                  <a:cubicBezTo>
                    <a:pt x="2769" y="6356"/>
                    <a:pt x="2836" y="6356"/>
                    <a:pt x="2869" y="6323"/>
                  </a:cubicBezTo>
                  <a:cubicBezTo>
                    <a:pt x="2969" y="6256"/>
                    <a:pt x="2969" y="6123"/>
                    <a:pt x="2902" y="6022"/>
                  </a:cubicBezTo>
                  <a:cubicBezTo>
                    <a:pt x="2902" y="5989"/>
                    <a:pt x="567" y="2520"/>
                    <a:pt x="467" y="418"/>
                  </a:cubicBezTo>
                  <a:cubicBezTo>
                    <a:pt x="1068" y="418"/>
                    <a:pt x="3136" y="552"/>
                    <a:pt x="5738" y="3287"/>
                  </a:cubicBezTo>
                  <a:cubicBezTo>
                    <a:pt x="5788" y="3337"/>
                    <a:pt x="5846" y="3362"/>
                    <a:pt x="5900" y="3362"/>
                  </a:cubicBezTo>
                  <a:cubicBezTo>
                    <a:pt x="5955" y="3362"/>
                    <a:pt x="6005" y="3337"/>
                    <a:pt x="6038" y="3287"/>
                  </a:cubicBezTo>
                  <a:cubicBezTo>
                    <a:pt x="6138" y="3220"/>
                    <a:pt x="6138" y="3087"/>
                    <a:pt x="6038" y="2987"/>
                  </a:cubicBezTo>
                  <a:cubicBezTo>
                    <a:pt x="3460" y="276"/>
                    <a:pt x="1368" y="0"/>
                    <a:pt x="5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8676869" y="4226871"/>
              <a:ext cx="66524" cy="85715"/>
            </a:xfrm>
            <a:custGeom>
              <a:avLst/>
              <a:gdLst/>
              <a:ahLst/>
              <a:cxnLst/>
              <a:rect l="l" t="t" r="r" b="b"/>
              <a:pathLst>
                <a:path w="4971" h="6405" extrusionOk="0">
                  <a:moveTo>
                    <a:pt x="901" y="0"/>
                  </a:moveTo>
                  <a:cubicBezTo>
                    <a:pt x="0" y="1968"/>
                    <a:pt x="901" y="6405"/>
                    <a:pt x="901" y="6405"/>
                  </a:cubicBezTo>
                  <a:lnTo>
                    <a:pt x="4971" y="4871"/>
                  </a:lnTo>
                  <a:cubicBezTo>
                    <a:pt x="3303" y="501"/>
                    <a:pt x="901" y="0"/>
                    <a:pt x="9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8674193" y="4224074"/>
              <a:ext cx="72332" cy="91202"/>
            </a:xfrm>
            <a:custGeom>
              <a:avLst/>
              <a:gdLst/>
              <a:ahLst/>
              <a:cxnLst/>
              <a:rect l="l" t="t" r="r" b="b"/>
              <a:pathLst>
                <a:path w="5405" h="6815" extrusionOk="0">
                  <a:moveTo>
                    <a:pt x="1113" y="0"/>
                  </a:moveTo>
                  <a:cubicBezTo>
                    <a:pt x="1033" y="0"/>
                    <a:pt x="961" y="55"/>
                    <a:pt x="934" y="109"/>
                  </a:cubicBezTo>
                  <a:cubicBezTo>
                    <a:pt x="0" y="2111"/>
                    <a:pt x="867" y="6481"/>
                    <a:pt x="901" y="6647"/>
                  </a:cubicBezTo>
                  <a:cubicBezTo>
                    <a:pt x="934" y="6747"/>
                    <a:pt x="1001" y="6814"/>
                    <a:pt x="1101" y="6814"/>
                  </a:cubicBezTo>
                  <a:lnTo>
                    <a:pt x="1134" y="6814"/>
                  </a:lnTo>
                  <a:cubicBezTo>
                    <a:pt x="1268" y="6781"/>
                    <a:pt x="1334" y="6681"/>
                    <a:pt x="1301" y="6581"/>
                  </a:cubicBezTo>
                  <a:cubicBezTo>
                    <a:pt x="1301" y="6514"/>
                    <a:pt x="501" y="2411"/>
                    <a:pt x="1234" y="476"/>
                  </a:cubicBezTo>
                  <a:lnTo>
                    <a:pt x="1234" y="476"/>
                  </a:lnTo>
                  <a:cubicBezTo>
                    <a:pt x="1768" y="676"/>
                    <a:pt x="3636" y="1577"/>
                    <a:pt x="4970" y="5146"/>
                  </a:cubicBezTo>
                  <a:cubicBezTo>
                    <a:pt x="5018" y="5218"/>
                    <a:pt x="5084" y="5273"/>
                    <a:pt x="5167" y="5273"/>
                  </a:cubicBezTo>
                  <a:cubicBezTo>
                    <a:pt x="5199" y="5273"/>
                    <a:pt x="5233" y="5265"/>
                    <a:pt x="5271" y="5246"/>
                  </a:cubicBezTo>
                  <a:cubicBezTo>
                    <a:pt x="5371" y="5213"/>
                    <a:pt x="5404" y="5113"/>
                    <a:pt x="5371" y="4979"/>
                  </a:cubicBezTo>
                  <a:cubicBezTo>
                    <a:pt x="3703" y="576"/>
                    <a:pt x="1268" y="9"/>
                    <a:pt x="1168" y="9"/>
                  </a:cubicBezTo>
                  <a:cubicBezTo>
                    <a:pt x="1149" y="3"/>
                    <a:pt x="1131" y="0"/>
                    <a:pt x="111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8768826" y="4182934"/>
              <a:ext cx="121888" cy="241260"/>
            </a:xfrm>
            <a:custGeom>
              <a:avLst/>
              <a:gdLst/>
              <a:ahLst/>
              <a:cxnLst/>
              <a:rect l="l" t="t" r="r" b="b"/>
              <a:pathLst>
                <a:path w="9108" h="18028" extrusionOk="0">
                  <a:moveTo>
                    <a:pt x="6279" y="1"/>
                  </a:moveTo>
                  <a:cubicBezTo>
                    <a:pt x="5182" y="1"/>
                    <a:pt x="1504" y="8274"/>
                    <a:pt x="768" y="12623"/>
                  </a:cubicBezTo>
                  <a:cubicBezTo>
                    <a:pt x="1" y="17193"/>
                    <a:pt x="1669" y="17527"/>
                    <a:pt x="1669" y="17527"/>
                  </a:cubicBezTo>
                  <a:lnTo>
                    <a:pt x="2770" y="18027"/>
                  </a:lnTo>
                  <a:cubicBezTo>
                    <a:pt x="9107" y="17127"/>
                    <a:pt x="7273" y="782"/>
                    <a:pt x="6405" y="48"/>
                  </a:cubicBezTo>
                  <a:cubicBezTo>
                    <a:pt x="6368" y="16"/>
                    <a:pt x="6326" y="1"/>
                    <a:pt x="6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8790707" y="4333709"/>
              <a:ext cx="227101" cy="141854"/>
            </a:xfrm>
            <a:custGeom>
              <a:avLst/>
              <a:gdLst/>
              <a:ahLst/>
              <a:cxnLst/>
              <a:rect l="l" t="t" r="r" b="b"/>
              <a:pathLst>
                <a:path w="16970" h="10600" extrusionOk="0">
                  <a:moveTo>
                    <a:pt x="16313" y="1"/>
                  </a:moveTo>
                  <a:cubicBezTo>
                    <a:pt x="14211" y="1"/>
                    <a:pt x="7123" y="2535"/>
                    <a:pt x="3836" y="4660"/>
                  </a:cubicBezTo>
                  <a:cubicBezTo>
                    <a:pt x="0" y="7195"/>
                    <a:pt x="868" y="8629"/>
                    <a:pt x="868" y="8629"/>
                  </a:cubicBezTo>
                  <a:lnTo>
                    <a:pt x="1235" y="9797"/>
                  </a:lnTo>
                  <a:cubicBezTo>
                    <a:pt x="1924" y="10357"/>
                    <a:pt x="2725" y="10599"/>
                    <a:pt x="3593" y="10599"/>
                  </a:cubicBezTo>
                  <a:cubicBezTo>
                    <a:pt x="8985" y="10599"/>
                    <a:pt x="16970" y="1233"/>
                    <a:pt x="16912" y="257"/>
                  </a:cubicBezTo>
                  <a:cubicBezTo>
                    <a:pt x="16902" y="81"/>
                    <a:pt x="16686" y="1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8781607" y="4440547"/>
              <a:ext cx="240350" cy="143005"/>
            </a:xfrm>
            <a:custGeom>
              <a:avLst/>
              <a:gdLst/>
              <a:ahLst/>
              <a:cxnLst/>
              <a:rect l="l" t="t" r="r" b="b"/>
              <a:pathLst>
                <a:path w="17960" h="10686" extrusionOk="0">
                  <a:moveTo>
                    <a:pt x="3213" y="0"/>
                  </a:moveTo>
                  <a:cubicBezTo>
                    <a:pt x="2220" y="0"/>
                    <a:pt x="1948" y="479"/>
                    <a:pt x="1948" y="479"/>
                  </a:cubicBezTo>
                  <a:lnTo>
                    <a:pt x="1114" y="1380"/>
                  </a:lnTo>
                  <a:cubicBezTo>
                    <a:pt x="1" y="7194"/>
                    <a:pt x="13709" y="10685"/>
                    <a:pt x="16512" y="10685"/>
                  </a:cubicBezTo>
                  <a:cubicBezTo>
                    <a:pt x="16733" y="10685"/>
                    <a:pt x="16886" y="10664"/>
                    <a:pt x="16959" y="10620"/>
                  </a:cubicBezTo>
                  <a:cubicBezTo>
                    <a:pt x="17959" y="10020"/>
                    <a:pt x="10888" y="3415"/>
                    <a:pt x="6851" y="1213"/>
                  </a:cubicBezTo>
                  <a:cubicBezTo>
                    <a:pt x="5107" y="270"/>
                    <a:pt x="3958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8716604" y="4434900"/>
              <a:ext cx="131951" cy="244860"/>
            </a:xfrm>
            <a:custGeom>
              <a:avLst/>
              <a:gdLst/>
              <a:ahLst/>
              <a:cxnLst/>
              <a:rect l="l" t="t" r="r" b="b"/>
              <a:pathLst>
                <a:path w="9860" h="18297" extrusionOk="0">
                  <a:moveTo>
                    <a:pt x="5804" y="1"/>
                  </a:moveTo>
                  <a:lnTo>
                    <a:pt x="5804" y="1"/>
                  </a:lnTo>
                  <a:cubicBezTo>
                    <a:pt x="0" y="2736"/>
                    <a:pt x="6505" y="17814"/>
                    <a:pt x="7572" y="18281"/>
                  </a:cubicBezTo>
                  <a:cubicBezTo>
                    <a:pt x="7597" y="18292"/>
                    <a:pt x="7623" y="18297"/>
                    <a:pt x="7648" y="18297"/>
                  </a:cubicBezTo>
                  <a:cubicBezTo>
                    <a:pt x="8697" y="18297"/>
                    <a:pt x="9860" y="9034"/>
                    <a:pt x="9273" y="4604"/>
                  </a:cubicBezTo>
                  <a:cubicBezTo>
                    <a:pt x="8738" y="286"/>
                    <a:pt x="7189" y="167"/>
                    <a:pt x="7020" y="167"/>
                  </a:cubicBezTo>
                  <a:cubicBezTo>
                    <a:pt x="7010" y="167"/>
                    <a:pt x="7005" y="168"/>
                    <a:pt x="7005" y="168"/>
                  </a:cubicBezTo>
                  <a:lnTo>
                    <a:pt x="58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8601281" y="4429707"/>
              <a:ext cx="210413" cy="169623"/>
            </a:xfrm>
            <a:custGeom>
              <a:avLst/>
              <a:gdLst/>
              <a:ahLst/>
              <a:cxnLst/>
              <a:rect l="l" t="t" r="r" b="b"/>
              <a:pathLst>
                <a:path w="15723" h="12675" extrusionOk="0">
                  <a:moveTo>
                    <a:pt x="12306" y="0"/>
                  </a:moveTo>
                  <a:cubicBezTo>
                    <a:pt x="6869" y="0"/>
                    <a:pt x="1" y="11477"/>
                    <a:pt x="211" y="12497"/>
                  </a:cubicBezTo>
                  <a:cubicBezTo>
                    <a:pt x="236" y="12618"/>
                    <a:pt x="355" y="12674"/>
                    <a:pt x="552" y="12674"/>
                  </a:cubicBezTo>
                  <a:cubicBezTo>
                    <a:pt x="2205" y="12674"/>
                    <a:pt x="9343" y="8728"/>
                    <a:pt x="12353" y="5926"/>
                  </a:cubicBezTo>
                  <a:cubicBezTo>
                    <a:pt x="15722" y="2791"/>
                    <a:pt x="14655" y="1523"/>
                    <a:pt x="14655" y="1523"/>
                  </a:cubicBezTo>
                  <a:lnTo>
                    <a:pt x="14054" y="456"/>
                  </a:lnTo>
                  <a:cubicBezTo>
                    <a:pt x="13497" y="142"/>
                    <a:pt x="12911" y="0"/>
                    <a:pt x="12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8695619" y="4424635"/>
              <a:ext cx="121433" cy="236482"/>
            </a:xfrm>
            <a:custGeom>
              <a:avLst/>
              <a:gdLst/>
              <a:ahLst/>
              <a:cxnLst/>
              <a:rect l="l" t="t" r="r" b="b"/>
              <a:pathLst>
                <a:path w="9074" h="17671" extrusionOk="0">
                  <a:moveTo>
                    <a:pt x="6405" y="1"/>
                  </a:moveTo>
                  <a:cubicBezTo>
                    <a:pt x="0" y="368"/>
                    <a:pt x="467" y="16813"/>
                    <a:pt x="1268" y="17613"/>
                  </a:cubicBezTo>
                  <a:cubicBezTo>
                    <a:pt x="1307" y="17652"/>
                    <a:pt x="1354" y="17671"/>
                    <a:pt x="1409" y="17671"/>
                  </a:cubicBezTo>
                  <a:cubicBezTo>
                    <a:pt x="2532" y="17671"/>
                    <a:pt x="6858" y="9800"/>
                    <a:pt x="7939" y="5538"/>
                  </a:cubicBezTo>
                  <a:cubicBezTo>
                    <a:pt x="9073" y="1068"/>
                    <a:pt x="7472" y="601"/>
                    <a:pt x="7472" y="601"/>
                  </a:cubicBezTo>
                  <a:lnTo>
                    <a:pt x="6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8746556" y="4441497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5052" y="1"/>
                  </a:moveTo>
                  <a:cubicBezTo>
                    <a:pt x="4677" y="1"/>
                    <a:pt x="4500" y="142"/>
                    <a:pt x="4500" y="142"/>
                  </a:cubicBezTo>
                  <a:lnTo>
                    <a:pt x="3366" y="675"/>
                  </a:lnTo>
                  <a:cubicBezTo>
                    <a:pt x="0" y="6021"/>
                    <a:pt x="13316" y="15089"/>
                    <a:pt x="14700" y="15089"/>
                  </a:cubicBezTo>
                  <a:cubicBezTo>
                    <a:pt x="14715" y="15089"/>
                    <a:pt x="14729" y="15088"/>
                    <a:pt x="14741" y="15086"/>
                  </a:cubicBezTo>
                  <a:cubicBezTo>
                    <a:pt x="15875" y="14885"/>
                    <a:pt x="11772" y="6146"/>
                    <a:pt x="8803" y="2643"/>
                  </a:cubicBezTo>
                  <a:cubicBezTo>
                    <a:pt x="6909" y="412"/>
                    <a:pt x="5692" y="1"/>
                    <a:pt x="5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8801869" y="4417434"/>
              <a:ext cx="253572" cy="81218"/>
            </a:xfrm>
            <a:custGeom>
              <a:avLst/>
              <a:gdLst/>
              <a:ahLst/>
              <a:cxnLst/>
              <a:rect l="l" t="t" r="r" b="b"/>
              <a:pathLst>
                <a:path w="18948" h="6069" extrusionOk="0">
                  <a:moveTo>
                    <a:pt x="4654" y="1"/>
                  </a:moveTo>
                  <a:cubicBezTo>
                    <a:pt x="428" y="1"/>
                    <a:pt x="334" y="1606"/>
                    <a:pt x="334" y="1606"/>
                  </a:cubicBezTo>
                  <a:lnTo>
                    <a:pt x="0" y="2774"/>
                  </a:lnTo>
                  <a:cubicBezTo>
                    <a:pt x="734" y="5273"/>
                    <a:pt x="3806" y="6068"/>
                    <a:pt x="7232" y="6068"/>
                  </a:cubicBezTo>
                  <a:cubicBezTo>
                    <a:pt x="12220" y="6068"/>
                    <a:pt x="17957" y="4381"/>
                    <a:pt x="18313" y="3808"/>
                  </a:cubicBezTo>
                  <a:cubicBezTo>
                    <a:pt x="18947" y="2807"/>
                    <a:pt x="9641" y="138"/>
                    <a:pt x="5037" y="5"/>
                  </a:cubicBezTo>
                  <a:cubicBezTo>
                    <a:pt x="4906" y="2"/>
                    <a:pt x="4778" y="1"/>
                    <a:pt x="4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8771061" y="4256930"/>
              <a:ext cx="199600" cy="183086"/>
            </a:xfrm>
            <a:custGeom>
              <a:avLst/>
              <a:gdLst/>
              <a:ahLst/>
              <a:cxnLst/>
              <a:rect l="l" t="t" r="r" b="b"/>
              <a:pathLst>
                <a:path w="14915" h="13681" extrusionOk="0">
                  <a:moveTo>
                    <a:pt x="14290" y="0"/>
                  </a:moveTo>
                  <a:cubicBezTo>
                    <a:pt x="12774" y="0"/>
                    <a:pt x="5881" y="4648"/>
                    <a:pt x="3070" y="7762"/>
                  </a:cubicBezTo>
                  <a:cubicBezTo>
                    <a:pt x="1" y="11164"/>
                    <a:pt x="1202" y="12365"/>
                    <a:pt x="1202" y="12365"/>
                  </a:cubicBezTo>
                  <a:lnTo>
                    <a:pt x="1869" y="13366"/>
                  </a:lnTo>
                  <a:cubicBezTo>
                    <a:pt x="2346" y="13581"/>
                    <a:pt x="2833" y="13680"/>
                    <a:pt x="3324" y="13680"/>
                  </a:cubicBezTo>
                  <a:cubicBezTo>
                    <a:pt x="8839" y="13680"/>
                    <a:pt x="14915" y="1167"/>
                    <a:pt x="14578" y="156"/>
                  </a:cubicBezTo>
                  <a:cubicBezTo>
                    <a:pt x="14546" y="50"/>
                    <a:pt x="14447" y="0"/>
                    <a:pt x="14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8615708" y="4243346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1175" y="0"/>
                  </a:moveTo>
                  <a:cubicBezTo>
                    <a:pt x="1160" y="0"/>
                    <a:pt x="1147" y="1"/>
                    <a:pt x="1135" y="4"/>
                  </a:cubicBezTo>
                  <a:cubicBezTo>
                    <a:pt x="0" y="204"/>
                    <a:pt x="4137" y="8943"/>
                    <a:pt x="7105" y="12446"/>
                  </a:cubicBezTo>
                  <a:cubicBezTo>
                    <a:pt x="8979" y="14677"/>
                    <a:pt x="10201" y="15088"/>
                    <a:pt x="10848" y="15088"/>
                  </a:cubicBezTo>
                  <a:cubicBezTo>
                    <a:pt x="11227" y="15088"/>
                    <a:pt x="11409" y="14948"/>
                    <a:pt x="11409" y="14948"/>
                  </a:cubicBezTo>
                  <a:lnTo>
                    <a:pt x="12509" y="14414"/>
                  </a:lnTo>
                  <a:cubicBezTo>
                    <a:pt x="15875" y="9035"/>
                    <a:pt x="2560" y="0"/>
                    <a:pt x="1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8714597" y="4207158"/>
              <a:ext cx="154688" cy="236429"/>
            </a:xfrm>
            <a:custGeom>
              <a:avLst/>
              <a:gdLst/>
              <a:ahLst/>
              <a:cxnLst/>
              <a:rect l="l" t="t" r="r" b="b"/>
              <a:pathLst>
                <a:path w="11559" h="17667" extrusionOk="0">
                  <a:moveTo>
                    <a:pt x="1072" y="0"/>
                  </a:moveTo>
                  <a:cubicBezTo>
                    <a:pt x="1" y="0"/>
                    <a:pt x="637" y="9438"/>
                    <a:pt x="2085" y="13749"/>
                  </a:cubicBezTo>
                  <a:cubicBezTo>
                    <a:pt x="3294" y="17349"/>
                    <a:pt x="4617" y="17666"/>
                    <a:pt x="5045" y="17666"/>
                  </a:cubicBezTo>
                  <a:cubicBezTo>
                    <a:pt x="5136" y="17666"/>
                    <a:pt x="5187" y="17652"/>
                    <a:pt x="5187" y="17652"/>
                  </a:cubicBezTo>
                  <a:lnTo>
                    <a:pt x="6421" y="17585"/>
                  </a:lnTo>
                  <a:cubicBezTo>
                    <a:pt x="11558" y="13782"/>
                    <a:pt x="2252" y="239"/>
                    <a:pt x="1117" y="6"/>
                  </a:cubicBezTo>
                  <a:cubicBezTo>
                    <a:pt x="1102" y="2"/>
                    <a:pt x="1087" y="0"/>
                    <a:pt x="1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8531326" y="4385288"/>
              <a:ext cx="250895" cy="90104"/>
            </a:xfrm>
            <a:custGeom>
              <a:avLst/>
              <a:gdLst/>
              <a:ahLst/>
              <a:cxnLst/>
              <a:rect l="l" t="t" r="r" b="b"/>
              <a:pathLst>
                <a:path w="18748" h="6733" extrusionOk="0">
                  <a:moveTo>
                    <a:pt x="8068" y="0"/>
                  </a:moveTo>
                  <a:cubicBezTo>
                    <a:pt x="4375" y="0"/>
                    <a:pt x="1070" y="579"/>
                    <a:pt x="735" y="973"/>
                  </a:cubicBezTo>
                  <a:cubicBezTo>
                    <a:pt x="1" y="1840"/>
                    <a:pt x="8807" y="5809"/>
                    <a:pt x="13377" y="6543"/>
                  </a:cubicBezTo>
                  <a:cubicBezTo>
                    <a:pt x="14209" y="6678"/>
                    <a:pt x="14899" y="6733"/>
                    <a:pt x="15472" y="6733"/>
                  </a:cubicBezTo>
                  <a:cubicBezTo>
                    <a:pt x="18025" y="6733"/>
                    <a:pt x="18247" y="5643"/>
                    <a:pt x="18247" y="5643"/>
                  </a:cubicBezTo>
                  <a:lnTo>
                    <a:pt x="18748" y="4508"/>
                  </a:lnTo>
                  <a:cubicBezTo>
                    <a:pt x="18222" y="960"/>
                    <a:pt x="12824" y="0"/>
                    <a:pt x="8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8545165" y="4409110"/>
              <a:ext cx="244204" cy="97090"/>
            </a:xfrm>
            <a:custGeom>
              <a:avLst/>
              <a:gdLst/>
              <a:ahLst/>
              <a:cxnLst/>
              <a:rect l="l" t="t" r="r" b="b"/>
              <a:pathLst>
                <a:path w="18248" h="7255" extrusionOk="0">
                  <a:moveTo>
                    <a:pt x="14106" y="0"/>
                  </a:moveTo>
                  <a:cubicBezTo>
                    <a:pt x="8672" y="0"/>
                    <a:pt x="309" y="5746"/>
                    <a:pt x="101" y="6631"/>
                  </a:cubicBezTo>
                  <a:cubicBezTo>
                    <a:pt x="0" y="7059"/>
                    <a:pt x="1311" y="7255"/>
                    <a:pt x="3219" y="7255"/>
                  </a:cubicBezTo>
                  <a:cubicBezTo>
                    <a:pt x="6366" y="7255"/>
                    <a:pt x="11136" y="6724"/>
                    <a:pt x="13878" y="5831"/>
                  </a:cubicBezTo>
                  <a:cubicBezTo>
                    <a:pt x="18247" y="4430"/>
                    <a:pt x="17814" y="2828"/>
                    <a:pt x="17814" y="2828"/>
                  </a:cubicBezTo>
                  <a:lnTo>
                    <a:pt x="17747" y="1594"/>
                  </a:lnTo>
                  <a:cubicBezTo>
                    <a:pt x="16928" y="453"/>
                    <a:pt x="15633" y="0"/>
                    <a:pt x="14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8570620" y="4313353"/>
              <a:ext cx="237727" cy="153256"/>
            </a:xfrm>
            <a:custGeom>
              <a:avLst/>
              <a:gdLst/>
              <a:ahLst/>
              <a:cxnLst/>
              <a:rect l="l" t="t" r="r" b="b"/>
              <a:pathLst>
                <a:path w="17764" h="11452" extrusionOk="0">
                  <a:moveTo>
                    <a:pt x="1325" y="0"/>
                  </a:moveTo>
                  <a:cubicBezTo>
                    <a:pt x="1189" y="0"/>
                    <a:pt x="1090" y="14"/>
                    <a:pt x="1034" y="43"/>
                  </a:cubicBezTo>
                  <a:cubicBezTo>
                    <a:pt x="0" y="577"/>
                    <a:pt x="6638" y="7582"/>
                    <a:pt x="10541" y="10017"/>
                  </a:cubicBezTo>
                  <a:cubicBezTo>
                    <a:pt x="12356" y="11149"/>
                    <a:pt x="13536" y="11452"/>
                    <a:pt x="14279" y="11452"/>
                  </a:cubicBezTo>
                  <a:cubicBezTo>
                    <a:pt x="15134" y="11452"/>
                    <a:pt x="15411" y="11051"/>
                    <a:pt x="15411" y="11051"/>
                  </a:cubicBezTo>
                  <a:lnTo>
                    <a:pt x="16312" y="10217"/>
                  </a:lnTo>
                  <a:cubicBezTo>
                    <a:pt x="17764" y="4347"/>
                    <a:pt x="3720" y="0"/>
                    <a:pt x="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8794281" y="4446449"/>
              <a:ext cx="141520" cy="123280"/>
            </a:xfrm>
            <a:custGeom>
              <a:avLst/>
              <a:gdLst/>
              <a:ahLst/>
              <a:cxnLst/>
              <a:rect l="l" t="t" r="r" b="b"/>
              <a:pathLst>
                <a:path w="10575" h="9212" extrusionOk="0">
                  <a:moveTo>
                    <a:pt x="920" y="0"/>
                  </a:moveTo>
                  <a:cubicBezTo>
                    <a:pt x="652" y="0"/>
                    <a:pt x="400" y="23"/>
                    <a:pt x="167" y="72"/>
                  </a:cubicBezTo>
                  <a:cubicBezTo>
                    <a:pt x="100" y="72"/>
                    <a:pt x="67" y="139"/>
                    <a:pt x="34" y="172"/>
                  </a:cubicBezTo>
                  <a:cubicBezTo>
                    <a:pt x="0" y="239"/>
                    <a:pt x="0" y="305"/>
                    <a:pt x="34" y="372"/>
                  </a:cubicBezTo>
                  <a:cubicBezTo>
                    <a:pt x="167" y="672"/>
                    <a:pt x="3536" y="7544"/>
                    <a:pt x="9173" y="9178"/>
                  </a:cubicBezTo>
                  <a:cubicBezTo>
                    <a:pt x="9207" y="9212"/>
                    <a:pt x="9240" y="9212"/>
                    <a:pt x="9240" y="9212"/>
                  </a:cubicBezTo>
                  <a:cubicBezTo>
                    <a:pt x="9340" y="9212"/>
                    <a:pt x="9407" y="9145"/>
                    <a:pt x="9440" y="9045"/>
                  </a:cubicBezTo>
                  <a:cubicBezTo>
                    <a:pt x="9474" y="8945"/>
                    <a:pt x="9407" y="8811"/>
                    <a:pt x="9307" y="8778"/>
                  </a:cubicBezTo>
                  <a:cubicBezTo>
                    <a:pt x="4437" y="7344"/>
                    <a:pt x="1201" y="1706"/>
                    <a:pt x="534" y="439"/>
                  </a:cubicBezTo>
                  <a:cubicBezTo>
                    <a:pt x="660" y="425"/>
                    <a:pt x="792" y="419"/>
                    <a:pt x="929" y="419"/>
                  </a:cubicBezTo>
                  <a:cubicBezTo>
                    <a:pt x="4181" y="419"/>
                    <a:pt x="10144" y="4077"/>
                    <a:pt x="10208" y="4141"/>
                  </a:cubicBezTo>
                  <a:cubicBezTo>
                    <a:pt x="10244" y="4154"/>
                    <a:pt x="10285" y="4161"/>
                    <a:pt x="10326" y="4161"/>
                  </a:cubicBezTo>
                  <a:cubicBezTo>
                    <a:pt x="10396" y="4161"/>
                    <a:pt x="10465" y="4138"/>
                    <a:pt x="10508" y="4075"/>
                  </a:cubicBezTo>
                  <a:cubicBezTo>
                    <a:pt x="10574" y="3975"/>
                    <a:pt x="10541" y="3841"/>
                    <a:pt x="10441" y="3774"/>
                  </a:cubicBezTo>
                  <a:cubicBezTo>
                    <a:pt x="10163" y="3620"/>
                    <a:pt x="4300" y="0"/>
                    <a:pt x="9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8759899" y="4442488"/>
              <a:ext cx="82597" cy="140195"/>
            </a:xfrm>
            <a:custGeom>
              <a:avLst/>
              <a:gdLst/>
              <a:ahLst/>
              <a:cxnLst/>
              <a:rect l="l" t="t" r="r" b="b"/>
              <a:pathLst>
                <a:path w="6172" h="10476" extrusionOk="0">
                  <a:moveTo>
                    <a:pt x="2102" y="1"/>
                  </a:moveTo>
                  <a:cubicBezTo>
                    <a:pt x="2036" y="34"/>
                    <a:pt x="2002" y="101"/>
                    <a:pt x="1969" y="168"/>
                  </a:cubicBezTo>
                  <a:cubicBezTo>
                    <a:pt x="1902" y="468"/>
                    <a:pt x="1" y="7473"/>
                    <a:pt x="935" y="10308"/>
                  </a:cubicBezTo>
                  <a:cubicBezTo>
                    <a:pt x="962" y="10391"/>
                    <a:pt x="1035" y="10450"/>
                    <a:pt x="1134" y="10450"/>
                  </a:cubicBezTo>
                  <a:cubicBezTo>
                    <a:pt x="1155" y="10450"/>
                    <a:pt x="1178" y="10448"/>
                    <a:pt x="1202" y="10442"/>
                  </a:cubicBezTo>
                  <a:cubicBezTo>
                    <a:pt x="1302" y="10375"/>
                    <a:pt x="1368" y="10275"/>
                    <a:pt x="1335" y="10175"/>
                  </a:cubicBezTo>
                  <a:cubicBezTo>
                    <a:pt x="534" y="7806"/>
                    <a:pt x="1902" y="2069"/>
                    <a:pt x="2269" y="601"/>
                  </a:cubicBezTo>
                  <a:cubicBezTo>
                    <a:pt x="4838" y="3303"/>
                    <a:pt x="5738" y="10208"/>
                    <a:pt x="5738" y="10275"/>
                  </a:cubicBezTo>
                  <a:cubicBezTo>
                    <a:pt x="5772" y="10408"/>
                    <a:pt x="5838" y="10475"/>
                    <a:pt x="5972" y="10475"/>
                  </a:cubicBezTo>
                  <a:cubicBezTo>
                    <a:pt x="6105" y="10442"/>
                    <a:pt x="6172" y="10342"/>
                    <a:pt x="6172" y="10242"/>
                  </a:cubicBezTo>
                  <a:cubicBezTo>
                    <a:pt x="6138" y="9941"/>
                    <a:pt x="5171" y="2636"/>
                    <a:pt x="2302" y="68"/>
                  </a:cubicBezTo>
                  <a:cubicBezTo>
                    <a:pt x="2269" y="1"/>
                    <a:pt x="2169" y="1"/>
                    <a:pt x="21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8665708" y="4440079"/>
              <a:ext cx="125006" cy="120724"/>
            </a:xfrm>
            <a:custGeom>
              <a:avLst/>
              <a:gdLst/>
              <a:ahLst/>
              <a:cxnLst/>
              <a:rect l="l" t="t" r="r" b="b"/>
              <a:pathLst>
                <a:path w="9341" h="9021" extrusionOk="0">
                  <a:moveTo>
                    <a:pt x="9131" y="0"/>
                  </a:moveTo>
                  <a:cubicBezTo>
                    <a:pt x="9113" y="0"/>
                    <a:pt x="9093" y="4"/>
                    <a:pt x="9074" y="14"/>
                  </a:cubicBezTo>
                  <a:cubicBezTo>
                    <a:pt x="9007" y="14"/>
                    <a:pt x="3103" y="1849"/>
                    <a:pt x="134" y="3683"/>
                  </a:cubicBezTo>
                  <a:cubicBezTo>
                    <a:pt x="34" y="3750"/>
                    <a:pt x="0" y="3850"/>
                    <a:pt x="67" y="3950"/>
                  </a:cubicBezTo>
                  <a:cubicBezTo>
                    <a:pt x="117" y="4025"/>
                    <a:pt x="205" y="4063"/>
                    <a:pt x="288" y="4063"/>
                  </a:cubicBezTo>
                  <a:cubicBezTo>
                    <a:pt x="315" y="4063"/>
                    <a:pt x="342" y="4059"/>
                    <a:pt x="367" y="4050"/>
                  </a:cubicBezTo>
                  <a:cubicBezTo>
                    <a:pt x="2902" y="2483"/>
                    <a:pt x="7606" y="915"/>
                    <a:pt x="8873" y="514"/>
                  </a:cubicBezTo>
                  <a:lnTo>
                    <a:pt x="8873" y="514"/>
                  </a:lnTo>
                  <a:cubicBezTo>
                    <a:pt x="8273" y="3750"/>
                    <a:pt x="3169" y="8620"/>
                    <a:pt x="3103" y="8654"/>
                  </a:cubicBezTo>
                  <a:cubicBezTo>
                    <a:pt x="3003" y="8754"/>
                    <a:pt x="3003" y="8887"/>
                    <a:pt x="3103" y="8954"/>
                  </a:cubicBezTo>
                  <a:cubicBezTo>
                    <a:pt x="3136" y="8987"/>
                    <a:pt x="3203" y="9021"/>
                    <a:pt x="3236" y="9021"/>
                  </a:cubicBezTo>
                  <a:cubicBezTo>
                    <a:pt x="3303" y="9021"/>
                    <a:pt x="3336" y="8987"/>
                    <a:pt x="3403" y="8954"/>
                  </a:cubicBezTo>
                  <a:cubicBezTo>
                    <a:pt x="3603" y="8754"/>
                    <a:pt x="9040" y="3617"/>
                    <a:pt x="9340" y="214"/>
                  </a:cubicBezTo>
                  <a:cubicBezTo>
                    <a:pt x="9340" y="148"/>
                    <a:pt x="9307" y="81"/>
                    <a:pt x="9240" y="47"/>
                  </a:cubicBezTo>
                  <a:cubicBezTo>
                    <a:pt x="9217" y="24"/>
                    <a:pt x="9176" y="0"/>
                    <a:pt x="913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8784899" y="4363754"/>
              <a:ext cx="156709" cy="87227"/>
            </a:xfrm>
            <a:custGeom>
              <a:avLst/>
              <a:gdLst/>
              <a:ahLst/>
              <a:cxnLst/>
              <a:rect l="l" t="t" r="r" b="b"/>
              <a:pathLst>
                <a:path w="11710" h="6518" extrusionOk="0">
                  <a:moveTo>
                    <a:pt x="9520" y="1"/>
                  </a:moveTo>
                  <a:cubicBezTo>
                    <a:pt x="9493" y="1"/>
                    <a:pt x="9466" y="5"/>
                    <a:pt x="9441" y="13"/>
                  </a:cubicBezTo>
                  <a:cubicBezTo>
                    <a:pt x="9174" y="146"/>
                    <a:pt x="2869" y="3082"/>
                    <a:pt x="67" y="5750"/>
                  </a:cubicBezTo>
                  <a:cubicBezTo>
                    <a:pt x="1" y="5817"/>
                    <a:pt x="1" y="5884"/>
                    <a:pt x="1" y="5984"/>
                  </a:cubicBezTo>
                  <a:cubicBezTo>
                    <a:pt x="34" y="6051"/>
                    <a:pt x="101" y="6117"/>
                    <a:pt x="168" y="6117"/>
                  </a:cubicBezTo>
                  <a:cubicBezTo>
                    <a:pt x="334" y="6151"/>
                    <a:pt x="2336" y="6518"/>
                    <a:pt x="4771" y="6518"/>
                  </a:cubicBezTo>
                  <a:cubicBezTo>
                    <a:pt x="7039" y="6518"/>
                    <a:pt x="9674" y="6184"/>
                    <a:pt x="11576" y="4983"/>
                  </a:cubicBezTo>
                  <a:cubicBezTo>
                    <a:pt x="11676" y="4917"/>
                    <a:pt x="11709" y="4783"/>
                    <a:pt x="11642" y="4683"/>
                  </a:cubicBezTo>
                  <a:cubicBezTo>
                    <a:pt x="11600" y="4620"/>
                    <a:pt x="11531" y="4596"/>
                    <a:pt x="11461" y="4596"/>
                  </a:cubicBezTo>
                  <a:cubicBezTo>
                    <a:pt x="11420" y="4596"/>
                    <a:pt x="11379" y="4604"/>
                    <a:pt x="11342" y="4616"/>
                  </a:cubicBezTo>
                  <a:cubicBezTo>
                    <a:pt x="9549" y="5781"/>
                    <a:pt x="6958" y="6085"/>
                    <a:pt x="4730" y="6085"/>
                  </a:cubicBezTo>
                  <a:cubicBezTo>
                    <a:pt x="2938" y="6085"/>
                    <a:pt x="1382" y="5888"/>
                    <a:pt x="668" y="5784"/>
                  </a:cubicBezTo>
                  <a:cubicBezTo>
                    <a:pt x="3570" y="3215"/>
                    <a:pt x="9574" y="413"/>
                    <a:pt x="9608" y="413"/>
                  </a:cubicBezTo>
                  <a:cubicBezTo>
                    <a:pt x="9741" y="347"/>
                    <a:pt x="9774" y="213"/>
                    <a:pt x="9708" y="113"/>
                  </a:cubicBezTo>
                  <a:cubicBezTo>
                    <a:pt x="9683" y="38"/>
                    <a:pt x="9601" y="1"/>
                    <a:pt x="95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8781326" y="4297320"/>
              <a:ext cx="85287" cy="148746"/>
            </a:xfrm>
            <a:custGeom>
              <a:avLst/>
              <a:gdLst/>
              <a:ahLst/>
              <a:cxnLst/>
              <a:rect l="l" t="t" r="r" b="b"/>
              <a:pathLst>
                <a:path w="6373" h="11115" extrusionOk="0">
                  <a:moveTo>
                    <a:pt x="995" y="0"/>
                  </a:moveTo>
                  <a:cubicBezTo>
                    <a:pt x="909" y="0"/>
                    <a:pt x="830" y="87"/>
                    <a:pt x="801" y="174"/>
                  </a:cubicBezTo>
                  <a:cubicBezTo>
                    <a:pt x="301" y="2909"/>
                    <a:pt x="1" y="10815"/>
                    <a:pt x="1" y="10915"/>
                  </a:cubicBezTo>
                  <a:cubicBezTo>
                    <a:pt x="1" y="10981"/>
                    <a:pt x="34" y="11048"/>
                    <a:pt x="101" y="11115"/>
                  </a:cubicBezTo>
                  <a:lnTo>
                    <a:pt x="201" y="11115"/>
                  </a:lnTo>
                  <a:cubicBezTo>
                    <a:pt x="234" y="11115"/>
                    <a:pt x="268" y="11115"/>
                    <a:pt x="301" y="11081"/>
                  </a:cubicBezTo>
                  <a:cubicBezTo>
                    <a:pt x="2469" y="9780"/>
                    <a:pt x="6172" y="1708"/>
                    <a:pt x="6305" y="1374"/>
                  </a:cubicBezTo>
                  <a:cubicBezTo>
                    <a:pt x="6372" y="1274"/>
                    <a:pt x="6305" y="1141"/>
                    <a:pt x="6205" y="1074"/>
                  </a:cubicBezTo>
                  <a:cubicBezTo>
                    <a:pt x="6182" y="1066"/>
                    <a:pt x="6156" y="1062"/>
                    <a:pt x="6131" y="1062"/>
                  </a:cubicBezTo>
                  <a:cubicBezTo>
                    <a:pt x="6048" y="1062"/>
                    <a:pt x="5964" y="1106"/>
                    <a:pt x="5938" y="1208"/>
                  </a:cubicBezTo>
                  <a:cubicBezTo>
                    <a:pt x="5905" y="1274"/>
                    <a:pt x="2536" y="8646"/>
                    <a:pt x="435" y="10481"/>
                  </a:cubicBezTo>
                  <a:cubicBezTo>
                    <a:pt x="501" y="8780"/>
                    <a:pt x="801" y="2575"/>
                    <a:pt x="1202" y="240"/>
                  </a:cubicBezTo>
                  <a:cubicBezTo>
                    <a:pt x="1235" y="140"/>
                    <a:pt x="1168" y="40"/>
                    <a:pt x="1035" y="7"/>
                  </a:cubicBezTo>
                  <a:cubicBezTo>
                    <a:pt x="1022" y="2"/>
                    <a:pt x="1008" y="0"/>
                    <a:pt x="9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8656326" y="4303477"/>
              <a:ext cx="144210" cy="142591"/>
            </a:xfrm>
            <a:custGeom>
              <a:avLst/>
              <a:gdLst/>
              <a:ahLst/>
              <a:cxnLst/>
              <a:rect l="l" t="t" r="r" b="b"/>
              <a:pathLst>
                <a:path w="10776" h="10655" extrusionOk="0">
                  <a:moveTo>
                    <a:pt x="5189" y="1"/>
                  </a:moveTo>
                  <a:cubicBezTo>
                    <a:pt x="5145" y="1"/>
                    <a:pt x="5101" y="17"/>
                    <a:pt x="5071" y="47"/>
                  </a:cubicBezTo>
                  <a:cubicBezTo>
                    <a:pt x="4971" y="114"/>
                    <a:pt x="4938" y="247"/>
                    <a:pt x="5038" y="314"/>
                  </a:cubicBezTo>
                  <a:cubicBezTo>
                    <a:pt x="5071" y="381"/>
                    <a:pt x="10041" y="6919"/>
                    <a:pt x="9408" y="10154"/>
                  </a:cubicBezTo>
                  <a:cubicBezTo>
                    <a:pt x="8173" y="9454"/>
                    <a:pt x="2303" y="6085"/>
                    <a:pt x="435" y="2015"/>
                  </a:cubicBezTo>
                  <a:cubicBezTo>
                    <a:pt x="410" y="1943"/>
                    <a:pt x="334" y="1888"/>
                    <a:pt x="256" y="1888"/>
                  </a:cubicBezTo>
                  <a:cubicBezTo>
                    <a:pt x="226" y="1888"/>
                    <a:pt x="196" y="1897"/>
                    <a:pt x="168" y="1915"/>
                  </a:cubicBezTo>
                  <a:cubicBezTo>
                    <a:pt x="68" y="1949"/>
                    <a:pt x="1" y="2082"/>
                    <a:pt x="68" y="2182"/>
                  </a:cubicBezTo>
                  <a:cubicBezTo>
                    <a:pt x="2202" y="6852"/>
                    <a:pt x="9141" y="10488"/>
                    <a:pt x="9441" y="10655"/>
                  </a:cubicBezTo>
                  <a:lnTo>
                    <a:pt x="9608" y="10655"/>
                  </a:lnTo>
                  <a:cubicBezTo>
                    <a:pt x="9674" y="10621"/>
                    <a:pt x="9708" y="10588"/>
                    <a:pt x="9741" y="10521"/>
                  </a:cubicBezTo>
                  <a:cubicBezTo>
                    <a:pt x="10775" y="7186"/>
                    <a:pt x="5572" y="347"/>
                    <a:pt x="5338" y="81"/>
                  </a:cubicBezTo>
                  <a:cubicBezTo>
                    <a:pt x="5301" y="25"/>
                    <a:pt x="5244" y="1"/>
                    <a:pt x="51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8615708" y="4382223"/>
              <a:ext cx="170988" cy="75906"/>
            </a:xfrm>
            <a:custGeom>
              <a:avLst/>
              <a:gdLst/>
              <a:ahLst/>
              <a:cxnLst/>
              <a:rect l="l" t="t" r="r" b="b"/>
              <a:pathLst>
                <a:path w="12777" h="5672" extrusionOk="0">
                  <a:moveTo>
                    <a:pt x="1635" y="1"/>
                  </a:moveTo>
                  <a:cubicBezTo>
                    <a:pt x="1535" y="1"/>
                    <a:pt x="1435" y="67"/>
                    <a:pt x="1401" y="167"/>
                  </a:cubicBezTo>
                  <a:cubicBezTo>
                    <a:pt x="1401" y="301"/>
                    <a:pt x="1468" y="401"/>
                    <a:pt x="1568" y="401"/>
                  </a:cubicBezTo>
                  <a:cubicBezTo>
                    <a:pt x="1635" y="434"/>
                    <a:pt x="7239" y="1168"/>
                    <a:pt x="12109" y="4504"/>
                  </a:cubicBezTo>
                  <a:cubicBezTo>
                    <a:pt x="11315" y="4748"/>
                    <a:pt x="9327" y="5254"/>
                    <a:pt x="6533" y="5254"/>
                  </a:cubicBezTo>
                  <a:cubicBezTo>
                    <a:pt x="4751" y="5254"/>
                    <a:pt x="2639" y="5048"/>
                    <a:pt x="301" y="4437"/>
                  </a:cubicBezTo>
                  <a:cubicBezTo>
                    <a:pt x="167" y="4437"/>
                    <a:pt x="67" y="4504"/>
                    <a:pt x="34" y="4604"/>
                  </a:cubicBezTo>
                  <a:cubicBezTo>
                    <a:pt x="0" y="4704"/>
                    <a:pt x="67" y="4837"/>
                    <a:pt x="201" y="4871"/>
                  </a:cubicBezTo>
                  <a:cubicBezTo>
                    <a:pt x="2536" y="5471"/>
                    <a:pt x="4670" y="5671"/>
                    <a:pt x="6505" y="5671"/>
                  </a:cubicBezTo>
                  <a:cubicBezTo>
                    <a:pt x="10241" y="5671"/>
                    <a:pt x="12609" y="4771"/>
                    <a:pt x="12643" y="4771"/>
                  </a:cubicBezTo>
                  <a:cubicBezTo>
                    <a:pt x="12709" y="4737"/>
                    <a:pt x="12776" y="4671"/>
                    <a:pt x="12776" y="4604"/>
                  </a:cubicBezTo>
                  <a:cubicBezTo>
                    <a:pt x="12776" y="4537"/>
                    <a:pt x="12743" y="4437"/>
                    <a:pt x="12676" y="4404"/>
                  </a:cubicBezTo>
                  <a:cubicBezTo>
                    <a:pt x="7673" y="801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8760796" y="4406541"/>
              <a:ext cx="75303" cy="63353"/>
            </a:xfrm>
            <a:custGeom>
              <a:avLst/>
              <a:gdLst/>
              <a:ahLst/>
              <a:cxnLst/>
              <a:rect l="l" t="t" r="r" b="b"/>
              <a:pathLst>
                <a:path w="5627" h="4734" extrusionOk="0">
                  <a:moveTo>
                    <a:pt x="2339" y="1"/>
                  </a:moveTo>
                  <a:cubicBezTo>
                    <a:pt x="1177" y="1"/>
                    <a:pt x="501" y="1353"/>
                    <a:pt x="501" y="1353"/>
                  </a:cubicBezTo>
                  <a:cubicBezTo>
                    <a:pt x="0" y="2487"/>
                    <a:pt x="67" y="4255"/>
                    <a:pt x="2002" y="4688"/>
                  </a:cubicBezTo>
                  <a:cubicBezTo>
                    <a:pt x="2139" y="4719"/>
                    <a:pt x="2276" y="4734"/>
                    <a:pt x="2411" y="4734"/>
                  </a:cubicBezTo>
                  <a:cubicBezTo>
                    <a:pt x="4178" y="4734"/>
                    <a:pt x="5627" y="2230"/>
                    <a:pt x="3736" y="619"/>
                  </a:cubicBezTo>
                  <a:cubicBezTo>
                    <a:pt x="3216" y="168"/>
                    <a:pt x="2748" y="1"/>
                    <a:pt x="233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8575761" y="4749158"/>
              <a:ext cx="187661" cy="120388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7162" y="0"/>
                  </a:moveTo>
                  <a:cubicBezTo>
                    <a:pt x="856" y="0"/>
                    <a:pt x="0" y="6761"/>
                    <a:pt x="0" y="6761"/>
                  </a:cubicBezTo>
                  <a:cubicBezTo>
                    <a:pt x="0" y="6761"/>
                    <a:pt x="1593" y="7746"/>
                    <a:pt x="3893" y="7746"/>
                  </a:cubicBezTo>
                  <a:cubicBezTo>
                    <a:pt x="4870" y="7746"/>
                    <a:pt x="5974" y="7568"/>
                    <a:pt x="7138" y="7061"/>
                  </a:cubicBezTo>
                  <a:cubicBezTo>
                    <a:pt x="11041" y="5393"/>
                    <a:pt x="12075" y="1090"/>
                    <a:pt x="12075" y="1090"/>
                  </a:cubicBezTo>
                  <a:cubicBezTo>
                    <a:pt x="10151" y="318"/>
                    <a:pt x="8529" y="0"/>
                    <a:pt x="7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8572124" y="4745879"/>
              <a:ext cx="194918" cy="127008"/>
            </a:xfrm>
            <a:custGeom>
              <a:avLst/>
              <a:gdLst/>
              <a:ahLst/>
              <a:cxnLst/>
              <a:rect l="l" t="t" r="r" b="b"/>
              <a:pathLst>
                <a:path w="12543" h="8173" extrusionOk="0">
                  <a:moveTo>
                    <a:pt x="7416" y="416"/>
                  </a:moveTo>
                  <a:cubicBezTo>
                    <a:pt x="8801" y="416"/>
                    <a:pt x="10360" y="743"/>
                    <a:pt x="12076" y="1401"/>
                  </a:cubicBezTo>
                  <a:cubicBezTo>
                    <a:pt x="11809" y="2235"/>
                    <a:pt x="10608" y="5671"/>
                    <a:pt x="7306" y="7105"/>
                  </a:cubicBezTo>
                  <a:cubicBezTo>
                    <a:pt x="6272" y="7539"/>
                    <a:pt x="5238" y="7739"/>
                    <a:pt x="4137" y="7739"/>
                  </a:cubicBezTo>
                  <a:cubicBezTo>
                    <a:pt x="2269" y="7739"/>
                    <a:pt x="868" y="7072"/>
                    <a:pt x="468" y="6872"/>
                  </a:cubicBezTo>
                  <a:cubicBezTo>
                    <a:pt x="534" y="6438"/>
                    <a:pt x="801" y="5070"/>
                    <a:pt x="1635" y="3703"/>
                  </a:cubicBezTo>
                  <a:cubicBezTo>
                    <a:pt x="2910" y="1521"/>
                    <a:pt x="4870" y="416"/>
                    <a:pt x="7416" y="416"/>
                  </a:cubicBezTo>
                  <a:close/>
                  <a:moveTo>
                    <a:pt x="7406" y="0"/>
                  </a:moveTo>
                  <a:cubicBezTo>
                    <a:pt x="968" y="0"/>
                    <a:pt x="34" y="6872"/>
                    <a:pt x="34" y="6938"/>
                  </a:cubicBezTo>
                  <a:cubicBezTo>
                    <a:pt x="1" y="7039"/>
                    <a:pt x="34" y="7105"/>
                    <a:pt x="101" y="7139"/>
                  </a:cubicBezTo>
                  <a:cubicBezTo>
                    <a:pt x="167" y="7205"/>
                    <a:pt x="1802" y="8173"/>
                    <a:pt x="4137" y="8173"/>
                  </a:cubicBezTo>
                  <a:cubicBezTo>
                    <a:pt x="5271" y="8173"/>
                    <a:pt x="6405" y="7939"/>
                    <a:pt x="7473" y="7472"/>
                  </a:cubicBezTo>
                  <a:cubicBezTo>
                    <a:pt x="11409" y="5771"/>
                    <a:pt x="12476" y="1535"/>
                    <a:pt x="12509" y="1334"/>
                  </a:cubicBezTo>
                  <a:cubicBezTo>
                    <a:pt x="12543" y="1234"/>
                    <a:pt x="12476" y="1134"/>
                    <a:pt x="12409" y="1101"/>
                  </a:cubicBezTo>
                  <a:cubicBezTo>
                    <a:pt x="10575" y="367"/>
                    <a:pt x="8907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8572124" y="4762788"/>
              <a:ext cx="194918" cy="94545"/>
            </a:xfrm>
            <a:custGeom>
              <a:avLst/>
              <a:gdLst/>
              <a:ahLst/>
              <a:cxnLst/>
              <a:rect l="l" t="t" r="r" b="b"/>
              <a:pathLst>
                <a:path w="12543" h="6084" extrusionOk="0">
                  <a:moveTo>
                    <a:pt x="12331" y="1"/>
                  </a:moveTo>
                  <a:cubicBezTo>
                    <a:pt x="12304" y="1"/>
                    <a:pt x="12274" y="5"/>
                    <a:pt x="12243" y="13"/>
                  </a:cubicBezTo>
                  <a:cubicBezTo>
                    <a:pt x="11842" y="146"/>
                    <a:pt x="1869" y="3616"/>
                    <a:pt x="67" y="5750"/>
                  </a:cubicBezTo>
                  <a:cubicBezTo>
                    <a:pt x="1" y="5850"/>
                    <a:pt x="1" y="5984"/>
                    <a:pt x="101" y="6051"/>
                  </a:cubicBezTo>
                  <a:cubicBezTo>
                    <a:pt x="134" y="6084"/>
                    <a:pt x="167" y="6084"/>
                    <a:pt x="234" y="6084"/>
                  </a:cubicBezTo>
                  <a:cubicBezTo>
                    <a:pt x="267" y="6084"/>
                    <a:pt x="334" y="6051"/>
                    <a:pt x="367" y="6017"/>
                  </a:cubicBezTo>
                  <a:cubicBezTo>
                    <a:pt x="2102" y="3982"/>
                    <a:pt x="12276" y="447"/>
                    <a:pt x="12376" y="413"/>
                  </a:cubicBezTo>
                  <a:cubicBezTo>
                    <a:pt x="12509" y="380"/>
                    <a:pt x="12543" y="246"/>
                    <a:pt x="12509" y="146"/>
                  </a:cubicBezTo>
                  <a:cubicBezTo>
                    <a:pt x="12484" y="44"/>
                    <a:pt x="12420" y="1"/>
                    <a:pt x="123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8605305" y="4790435"/>
              <a:ext cx="58586" cy="58617"/>
            </a:xfrm>
            <a:custGeom>
              <a:avLst/>
              <a:gdLst/>
              <a:ahLst/>
              <a:cxnLst/>
              <a:rect l="l" t="t" r="r" b="b"/>
              <a:pathLst>
                <a:path w="3770" h="3772" extrusionOk="0">
                  <a:moveTo>
                    <a:pt x="1787" y="1"/>
                  </a:moveTo>
                  <a:cubicBezTo>
                    <a:pt x="1716" y="1"/>
                    <a:pt x="1645" y="37"/>
                    <a:pt x="1602" y="102"/>
                  </a:cubicBezTo>
                  <a:cubicBezTo>
                    <a:pt x="1001" y="936"/>
                    <a:pt x="0" y="2404"/>
                    <a:pt x="0" y="2737"/>
                  </a:cubicBezTo>
                  <a:cubicBezTo>
                    <a:pt x="0" y="2904"/>
                    <a:pt x="0" y="3238"/>
                    <a:pt x="3536" y="3771"/>
                  </a:cubicBezTo>
                  <a:lnTo>
                    <a:pt x="3570" y="3771"/>
                  </a:lnTo>
                  <a:cubicBezTo>
                    <a:pt x="3670" y="3771"/>
                    <a:pt x="3736" y="3705"/>
                    <a:pt x="3770" y="3604"/>
                  </a:cubicBezTo>
                  <a:cubicBezTo>
                    <a:pt x="3770" y="3504"/>
                    <a:pt x="3703" y="3404"/>
                    <a:pt x="3603" y="3371"/>
                  </a:cubicBezTo>
                  <a:cubicBezTo>
                    <a:pt x="2269" y="3171"/>
                    <a:pt x="768" y="2871"/>
                    <a:pt x="434" y="2670"/>
                  </a:cubicBezTo>
                  <a:cubicBezTo>
                    <a:pt x="567" y="2337"/>
                    <a:pt x="1268" y="1269"/>
                    <a:pt x="1935" y="335"/>
                  </a:cubicBezTo>
                  <a:cubicBezTo>
                    <a:pt x="2002" y="235"/>
                    <a:pt x="1968" y="102"/>
                    <a:pt x="1902" y="35"/>
                  </a:cubicBezTo>
                  <a:cubicBezTo>
                    <a:pt x="1866" y="12"/>
                    <a:pt x="1827" y="1"/>
                    <a:pt x="17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8655596" y="4761218"/>
              <a:ext cx="55991" cy="57249"/>
            </a:xfrm>
            <a:custGeom>
              <a:avLst/>
              <a:gdLst/>
              <a:ahLst/>
              <a:cxnLst/>
              <a:rect l="l" t="t" r="r" b="b"/>
              <a:pathLst>
                <a:path w="3603" h="3684" extrusionOk="0">
                  <a:moveTo>
                    <a:pt x="1889" y="1"/>
                  </a:moveTo>
                  <a:cubicBezTo>
                    <a:pt x="1828" y="1"/>
                    <a:pt x="1771" y="25"/>
                    <a:pt x="1735" y="81"/>
                  </a:cubicBezTo>
                  <a:cubicBezTo>
                    <a:pt x="1568" y="281"/>
                    <a:pt x="133" y="2249"/>
                    <a:pt x="0" y="2916"/>
                  </a:cubicBezTo>
                  <a:cubicBezTo>
                    <a:pt x="0" y="3016"/>
                    <a:pt x="67" y="3116"/>
                    <a:pt x="167" y="3149"/>
                  </a:cubicBezTo>
                  <a:lnTo>
                    <a:pt x="3336" y="3650"/>
                  </a:lnTo>
                  <a:cubicBezTo>
                    <a:pt x="3336" y="3683"/>
                    <a:pt x="3369" y="3683"/>
                    <a:pt x="3369" y="3683"/>
                  </a:cubicBezTo>
                  <a:cubicBezTo>
                    <a:pt x="3469" y="3683"/>
                    <a:pt x="3569" y="3583"/>
                    <a:pt x="3569" y="3483"/>
                  </a:cubicBezTo>
                  <a:cubicBezTo>
                    <a:pt x="3603" y="3383"/>
                    <a:pt x="3536" y="3283"/>
                    <a:pt x="3402" y="3250"/>
                  </a:cubicBezTo>
                  <a:lnTo>
                    <a:pt x="500" y="2783"/>
                  </a:lnTo>
                  <a:cubicBezTo>
                    <a:pt x="734" y="2215"/>
                    <a:pt x="1534" y="1015"/>
                    <a:pt x="2068" y="314"/>
                  </a:cubicBezTo>
                  <a:cubicBezTo>
                    <a:pt x="2135" y="247"/>
                    <a:pt x="2102" y="114"/>
                    <a:pt x="2035" y="47"/>
                  </a:cubicBezTo>
                  <a:cubicBezTo>
                    <a:pt x="1990" y="17"/>
                    <a:pt x="1938" y="1"/>
                    <a:pt x="18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8265746" y="4935730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3"/>
                    <a:pt x="16479" y="3762"/>
                    <a:pt x="16479" y="3762"/>
                  </a:cubicBezTo>
                  <a:cubicBezTo>
                    <a:pt x="16479" y="3762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0" y="645"/>
                    <a:pt x="7272" y="693"/>
                  </a:cubicBezTo>
                  <a:cubicBezTo>
                    <a:pt x="6538" y="1327"/>
                    <a:pt x="5304" y="4263"/>
                    <a:pt x="5304" y="4263"/>
                  </a:cubicBezTo>
                  <a:cubicBezTo>
                    <a:pt x="5304" y="4263"/>
                    <a:pt x="2385" y="838"/>
                    <a:pt x="1413" y="838"/>
                  </a:cubicBezTo>
                  <a:cubicBezTo>
                    <a:pt x="1326" y="838"/>
                    <a:pt x="1254" y="866"/>
                    <a:pt x="1201" y="927"/>
                  </a:cubicBezTo>
                  <a:cubicBezTo>
                    <a:pt x="601" y="1694"/>
                    <a:pt x="0" y="6531"/>
                    <a:pt x="0" y="6531"/>
                  </a:cubicBezTo>
                  <a:cubicBezTo>
                    <a:pt x="0" y="6531"/>
                    <a:pt x="11140" y="6625"/>
                    <a:pt x="20315" y="6625"/>
                  </a:cubicBezTo>
                  <a:cubicBezTo>
                    <a:pt x="26622" y="6625"/>
                    <a:pt x="32000" y="6580"/>
                    <a:pt x="32190" y="6431"/>
                  </a:cubicBezTo>
                  <a:cubicBezTo>
                    <a:pt x="32601" y="6083"/>
                    <a:pt x="31002" y="4"/>
                    <a:pt x="30039" y="4"/>
                  </a:cubicBezTo>
                  <a:cubicBezTo>
                    <a:pt x="29987" y="4"/>
                    <a:pt x="29937" y="22"/>
                    <a:pt x="29888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8"/>
                    <a:pt x="25019" y="168"/>
                  </a:cubicBezTo>
                  <a:cubicBezTo>
                    <a:pt x="24972" y="168"/>
                    <a:pt x="24927" y="176"/>
                    <a:pt x="24885" y="193"/>
                  </a:cubicBezTo>
                  <a:cubicBezTo>
                    <a:pt x="23984" y="560"/>
                    <a:pt x="22617" y="4062"/>
                    <a:pt x="22617" y="4062"/>
                  </a:cubicBezTo>
                  <a:cubicBezTo>
                    <a:pt x="22617" y="4062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8287519" y="4963206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5"/>
                    <a:pt x="18080" y="26"/>
                  </a:cubicBezTo>
                  <a:cubicBezTo>
                    <a:pt x="17646" y="226"/>
                    <a:pt x="15912" y="2495"/>
                    <a:pt x="15145" y="3495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5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09" y="460"/>
                    <a:pt x="10341" y="2695"/>
                    <a:pt x="9807" y="3429"/>
                  </a:cubicBezTo>
                  <a:cubicBezTo>
                    <a:pt x="7806" y="1527"/>
                    <a:pt x="6639" y="560"/>
                    <a:pt x="6405" y="560"/>
                  </a:cubicBezTo>
                  <a:lnTo>
                    <a:pt x="6372" y="560"/>
                  </a:lnTo>
                  <a:cubicBezTo>
                    <a:pt x="5604" y="560"/>
                    <a:pt x="4637" y="2628"/>
                    <a:pt x="4237" y="3695"/>
                  </a:cubicBezTo>
                  <a:cubicBezTo>
                    <a:pt x="3503" y="2695"/>
                    <a:pt x="1902" y="693"/>
                    <a:pt x="1235" y="660"/>
                  </a:cubicBezTo>
                  <a:cubicBezTo>
                    <a:pt x="1135" y="660"/>
                    <a:pt x="1001" y="727"/>
                    <a:pt x="934" y="793"/>
                  </a:cubicBezTo>
                  <a:cubicBezTo>
                    <a:pt x="467" y="1360"/>
                    <a:pt x="67" y="3829"/>
                    <a:pt x="34" y="4129"/>
                  </a:cubicBezTo>
                  <a:cubicBezTo>
                    <a:pt x="0" y="4229"/>
                    <a:pt x="101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4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70" y="4296"/>
                    <a:pt x="4237" y="4329"/>
                    <a:pt x="4304" y="4329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0"/>
                    <a:pt x="8240" y="2528"/>
                    <a:pt x="9707" y="3896"/>
                  </a:cubicBezTo>
                  <a:cubicBezTo>
                    <a:pt x="9731" y="3919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2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0" y="2461"/>
                    <a:pt x="14944" y="3962"/>
                  </a:cubicBezTo>
                  <a:cubicBezTo>
                    <a:pt x="14978" y="4029"/>
                    <a:pt x="15045" y="4062"/>
                    <a:pt x="15111" y="4062"/>
                  </a:cubicBezTo>
                  <a:cubicBezTo>
                    <a:pt x="15178" y="4062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3" y="426"/>
                  </a:cubicBezTo>
                  <a:cubicBezTo>
                    <a:pt x="18614" y="593"/>
                    <a:pt x="19948" y="2395"/>
                    <a:pt x="21049" y="4029"/>
                  </a:cubicBezTo>
                  <a:cubicBezTo>
                    <a:pt x="21082" y="4062"/>
                    <a:pt x="21149" y="4096"/>
                    <a:pt x="21216" y="4096"/>
                  </a:cubicBezTo>
                  <a:cubicBezTo>
                    <a:pt x="21282" y="4096"/>
                    <a:pt x="21349" y="4096"/>
                    <a:pt x="21382" y="4029"/>
                  </a:cubicBezTo>
                  <a:cubicBezTo>
                    <a:pt x="22350" y="2761"/>
                    <a:pt x="23451" y="1360"/>
                    <a:pt x="23751" y="1060"/>
                  </a:cubicBezTo>
                  <a:cubicBezTo>
                    <a:pt x="23984" y="1260"/>
                    <a:pt x="24618" y="2094"/>
                    <a:pt x="25018" y="2628"/>
                  </a:cubicBezTo>
                  <a:cubicBezTo>
                    <a:pt x="25840" y="3702"/>
                    <a:pt x="26063" y="3998"/>
                    <a:pt x="26282" y="3998"/>
                  </a:cubicBezTo>
                  <a:cubicBezTo>
                    <a:pt x="26295" y="3998"/>
                    <a:pt x="26307" y="3997"/>
                    <a:pt x="26319" y="3996"/>
                  </a:cubicBezTo>
                  <a:cubicBezTo>
                    <a:pt x="26519" y="3962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1"/>
                    <a:pt x="29288" y="3662"/>
                  </a:cubicBezTo>
                  <a:cubicBezTo>
                    <a:pt x="29321" y="3796"/>
                    <a:pt x="29421" y="3862"/>
                    <a:pt x="29522" y="3862"/>
                  </a:cubicBezTo>
                  <a:cubicBezTo>
                    <a:pt x="29655" y="3862"/>
                    <a:pt x="29722" y="3762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7" y="827"/>
                    <a:pt x="28421" y="860"/>
                  </a:cubicBezTo>
                  <a:cubicBezTo>
                    <a:pt x="28054" y="1060"/>
                    <a:pt x="27553" y="1727"/>
                    <a:pt x="26920" y="2661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5" y="2795"/>
                    <a:pt x="25352" y="2361"/>
                  </a:cubicBezTo>
                  <a:cubicBezTo>
                    <a:pt x="24440" y="1135"/>
                    <a:pt x="24039" y="616"/>
                    <a:pt x="23733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1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7950556" y="4787343"/>
              <a:ext cx="283046" cy="181445"/>
            </a:xfrm>
            <a:custGeom>
              <a:avLst/>
              <a:gdLst/>
              <a:ahLst/>
              <a:cxnLst/>
              <a:rect l="l" t="t" r="r" b="b"/>
              <a:pathLst>
                <a:path w="18214" h="11676" extrusionOk="0">
                  <a:moveTo>
                    <a:pt x="13844" y="1"/>
                  </a:moveTo>
                  <a:cubicBezTo>
                    <a:pt x="13743" y="1"/>
                    <a:pt x="13643" y="101"/>
                    <a:pt x="13643" y="201"/>
                  </a:cubicBezTo>
                  <a:cubicBezTo>
                    <a:pt x="13610" y="334"/>
                    <a:pt x="13710" y="434"/>
                    <a:pt x="13810" y="434"/>
                  </a:cubicBezTo>
                  <a:cubicBezTo>
                    <a:pt x="14110" y="468"/>
                    <a:pt x="14377" y="501"/>
                    <a:pt x="14611" y="534"/>
                  </a:cubicBezTo>
                  <a:lnTo>
                    <a:pt x="14677" y="534"/>
                  </a:lnTo>
                  <a:cubicBezTo>
                    <a:pt x="14744" y="534"/>
                    <a:pt x="14844" y="468"/>
                    <a:pt x="14878" y="368"/>
                  </a:cubicBezTo>
                  <a:cubicBezTo>
                    <a:pt x="14878" y="268"/>
                    <a:pt x="14811" y="168"/>
                    <a:pt x="14711" y="134"/>
                  </a:cubicBezTo>
                  <a:cubicBezTo>
                    <a:pt x="14444" y="67"/>
                    <a:pt x="14144" y="34"/>
                    <a:pt x="13844" y="1"/>
                  </a:cubicBezTo>
                  <a:close/>
                  <a:moveTo>
                    <a:pt x="15489" y="359"/>
                  </a:moveTo>
                  <a:cubicBezTo>
                    <a:pt x="15401" y="359"/>
                    <a:pt x="15305" y="419"/>
                    <a:pt x="15278" y="501"/>
                  </a:cubicBezTo>
                  <a:cubicBezTo>
                    <a:pt x="15245" y="601"/>
                    <a:pt x="15278" y="735"/>
                    <a:pt x="15378" y="768"/>
                  </a:cubicBezTo>
                  <a:cubicBezTo>
                    <a:pt x="15645" y="868"/>
                    <a:pt x="15878" y="968"/>
                    <a:pt x="16112" y="1102"/>
                  </a:cubicBezTo>
                  <a:cubicBezTo>
                    <a:pt x="16145" y="1135"/>
                    <a:pt x="16179" y="1135"/>
                    <a:pt x="16212" y="1135"/>
                  </a:cubicBezTo>
                  <a:cubicBezTo>
                    <a:pt x="16279" y="1135"/>
                    <a:pt x="16345" y="1102"/>
                    <a:pt x="16379" y="1035"/>
                  </a:cubicBezTo>
                  <a:cubicBezTo>
                    <a:pt x="16445" y="935"/>
                    <a:pt x="16412" y="801"/>
                    <a:pt x="16312" y="735"/>
                  </a:cubicBezTo>
                  <a:cubicBezTo>
                    <a:pt x="16078" y="601"/>
                    <a:pt x="15812" y="468"/>
                    <a:pt x="15545" y="368"/>
                  </a:cubicBezTo>
                  <a:cubicBezTo>
                    <a:pt x="15527" y="362"/>
                    <a:pt x="15508" y="359"/>
                    <a:pt x="15489" y="359"/>
                  </a:cubicBezTo>
                  <a:close/>
                  <a:moveTo>
                    <a:pt x="301" y="201"/>
                  </a:moveTo>
                  <a:cubicBezTo>
                    <a:pt x="167" y="201"/>
                    <a:pt x="67" y="268"/>
                    <a:pt x="67" y="368"/>
                  </a:cubicBezTo>
                  <a:cubicBezTo>
                    <a:pt x="67" y="401"/>
                    <a:pt x="0" y="735"/>
                    <a:pt x="0" y="1235"/>
                  </a:cubicBezTo>
                  <a:cubicBezTo>
                    <a:pt x="0" y="1368"/>
                    <a:pt x="100" y="1435"/>
                    <a:pt x="200" y="1435"/>
                  </a:cubicBezTo>
                  <a:cubicBezTo>
                    <a:pt x="334" y="1435"/>
                    <a:pt x="434" y="1368"/>
                    <a:pt x="434" y="1235"/>
                  </a:cubicBezTo>
                  <a:cubicBezTo>
                    <a:pt x="434" y="768"/>
                    <a:pt x="467" y="434"/>
                    <a:pt x="467" y="434"/>
                  </a:cubicBezTo>
                  <a:cubicBezTo>
                    <a:pt x="467" y="334"/>
                    <a:pt x="401" y="201"/>
                    <a:pt x="301" y="201"/>
                  </a:cubicBezTo>
                  <a:close/>
                  <a:moveTo>
                    <a:pt x="16891" y="1222"/>
                  </a:moveTo>
                  <a:cubicBezTo>
                    <a:pt x="16833" y="1222"/>
                    <a:pt x="16767" y="1247"/>
                    <a:pt x="16712" y="1302"/>
                  </a:cubicBezTo>
                  <a:cubicBezTo>
                    <a:pt x="16646" y="1368"/>
                    <a:pt x="16646" y="1502"/>
                    <a:pt x="16712" y="1569"/>
                  </a:cubicBezTo>
                  <a:cubicBezTo>
                    <a:pt x="16912" y="1769"/>
                    <a:pt x="17079" y="1969"/>
                    <a:pt x="17213" y="2202"/>
                  </a:cubicBezTo>
                  <a:cubicBezTo>
                    <a:pt x="17246" y="2236"/>
                    <a:pt x="17313" y="2302"/>
                    <a:pt x="17413" y="2302"/>
                  </a:cubicBezTo>
                  <a:cubicBezTo>
                    <a:pt x="17446" y="2302"/>
                    <a:pt x="17479" y="2269"/>
                    <a:pt x="17513" y="2269"/>
                  </a:cubicBezTo>
                  <a:cubicBezTo>
                    <a:pt x="17613" y="2202"/>
                    <a:pt x="17646" y="2069"/>
                    <a:pt x="17580" y="1969"/>
                  </a:cubicBezTo>
                  <a:cubicBezTo>
                    <a:pt x="17413" y="1702"/>
                    <a:pt x="17246" y="1502"/>
                    <a:pt x="17012" y="1268"/>
                  </a:cubicBezTo>
                  <a:cubicBezTo>
                    <a:pt x="16982" y="1238"/>
                    <a:pt x="16939" y="1222"/>
                    <a:pt x="16891" y="1222"/>
                  </a:cubicBezTo>
                  <a:close/>
                  <a:moveTo>
                    <a:pt x="234" y="1869"/>
                  </a:moveTo>
                  <a:cubicBezTo>
                    <a:pt x="100" y="1869"/>
                    <a:pt x="34" y="1969"/>
                    <a:pt x="34" y="2102"/>
                  </a:cubicBezTo>
                  <a:cubicBezTo>
                    <a:pt x="67" y="2369"/>
                    <a:pt x="100" y="2669"/>
                    <a:pt x="134" y="2936"/>
                  </a:cubicBezTo>
                  <a:cubicBezTo>
                    <a:pt x="167" y="3036"/>
                    <a:pt x="234" y="3103"/>
                    <a:pt x="334" y="3103"/>
                  </a:cubicBezTo>
                  <a:lnTo>
                    <a:pt x="367" y="3103"/>
                  </a:lnTo>
                  <a:cubicBezTo>
                    <a:pt x="501" y="3103"/>
                    <a:pt x="567" y="2970"/>
                    <a:pt x="534" y="2869"/>
                  </a:cubicBezTo>
                  <a:cubicBezTo>
                    <a:pt x="501" y="2603"/>
                    <a:pt x="467" y="2336"/>
                    <a:pt x="434" y="2069"/>
                  </a:cubicBezTo>
                  <a:cubicBezTo>
                    <a:pt x="434" y="1935"/>
                    <a:pt x="334" y="1869"/>
                    <a:pt x="234" y="1869"/>
                  </a:cubicBezTo>
                  <a:close/>
                  <a:moveTo>
                    <a:pt x="17768" y="2624"/>
                  </a:moveTo>
                  <a:cubicBezTo>
                    <a:pt x="17741" y="2624"/>
                    <a:pt x="17711" y="2628"/>
                    <a:pt x="17680" y="2636"/>
                  </a:cubicBezTo>
                  <a:cubicBezTo>
                    <a:pt x="17580" y="2669"/>
                    <a:pt x="17513" y="2803"/>
                    <a:pt x="17580" y="2903"/>
                  </a:cubicBezTo>
                  <a:cubicBezTo>
                    <a:pt x="17646" y="3136"/>
                    <a:pt x="17713" y="3403"/>
                    <a:pt x="17746" y="3670"/>
                  </a:cubicBezTo>
                  <a:cubicBezTo>
                    <a:pt x="17780" y="3770"/>
                    <a:pt x="17846" y="3837"/>
                    <a:pt x="17946" y="3837"/>
                  </a:cubicBezTo>
                  <a:lnTo>
                    <a:pt x="17980" y="3837"/>
                  </a:lnTo>
                  <a:cubicBezTo>
                    <a:pt x="18113" y="3837"/>
                    <a:pt x="18180" y="3703"/>
                    <a:pt x="18180" y="3603"/>
                  </a:cubicBezTo>
                  <a:cubicBezTo>
                    <a:pt x="18113" y="3303"/>
                    <a:pt x="18047" y="3036"/>
                    <a:pt x="17946" y="2769"/>
                  </a:cubicBezTo>
                  <a:cubicBezTo>
                    <a:pt x="17921" y="2667"/>
                    <a:pt x="17857" y="2624"/>
                    <a:pt x="17768" y="2624"/>
                  </a:cubicBezTo>
                  <a:close/>
                  <a:moveTo>
                    <a:pt x="521" y="3495"/>
                  </a:moveTo>
                  <a:cubicBezTo>
                    <a:pt x="503" y="3495"/>
                    <a:pt x="484" y="3498"/>
                    <a:pt x="467" y="3503"/>
                  </a:cubicBezTo>
                  <a:cubicBezTo>
                    <a:pt x="367" y="3537"/>
                    <a:pt x="301" y="3670"/>
                    <a:pt x="334" y="3770"/>
                  </a:cubicBezTo>
                  <a:cubicBezTo>
                    <a:pt x="401" y="4070"/>
                    <a:pt x="501" y="4337"/>
                    <a:pt x="601" y="4571"/>
                  </a:cubicBezTo>
                  <a:cubicBezTo>
                    <a:pt x="634" y="4671"/>
                    <a:pt x="734" y="4704"/>
                    <a:pt x="801" y="4704"/>
                  </a:cubicBezTo>
                  <a:lnTo>
                    <a:pt x="901" y="4704"/>
                  </a:lnTo>
                  <a:cubicBezTo>
                    <a:pt x="1001" y="4637"/>
                    <a:pt x="1034" y="4537"/>
                    <a:pt x="1001" y="4404"/>
                  </a:cubicBezTo>
                  <a:cubicBezTo>
                    <a:pt x="901" y="4170"/>
                    <a:pt x="801" y="3937"/>
                    <a:pt x="734" y="3670"/>
                  </a:cubicBezTo>
                  <a:cubicBezTo>
                    <a:pt x="707" y="3559"/>
                    <a:pt x="610" y="3495"/>
                    <a:pt x="521" y="3495"/>
                  </a:cubicBezTo>
                  <a:close/>
                  <a:moveTo>
                    <a:pt x="6718" y="4346"/>
                  </a:moveTo>
                  <a:cubicBezTo>
                    <a:pt x="6638" y="4346"/>
                    <a:pt x="6555" y="4354"/>
                    <a:pt x="6472" y="4371"/>
                  </a:cubicBezTo>
                  <a:cubicBezTo>
                    <a:pt x="6305" y="4404"/>
                    <a:pt x="6138" y="4504"/>
                    <a:pt x="5971" y="4637"/>
                  </a:cubicBezTo>
                  <a:cubicBezTo>
                    <a:pt x="5871" y="4704"/>
                    <a:pt x="5871" y="4838"/>
                    <a:pt x="5938" y="4938"/>
                  </a:cubicBezTo>
                  <a:cubicBezTo>
                    <a:pt x="6005" y="4971"/>
                    <a:pt x="6038" y="5004"/>
                    <a:pt x="6105" y="5004"/>
                  </a:cubicBezTo>
                  <a:cubicBezTo>
                    <a:pt x="6171" y="5004"/>
                    <a:pt x="6205" y="5004"/>
                    <a:pt x="6238" y="4971"/>
                  </a:cubicBezTo>
                  <a:cubicBezTo>
                    <a:pt x="6338" y="4871"/>
                    <a:pt x="6472" y="4804"/>
                    <a:pt x="6572" y="4771"/>
                  </a:cubicBezTo>
                  <a:cubicBezTo>
                    <a:pt x="6622" y="4754"/>
                    <a:pt x="6663" y="4746"/>
                    <a:pt x="6701" y="4746"/>
                  </a:cubicBezTo>
                  <a:cubicBezTo>
                    <a:pt x="6738" y="4746"/>
                    <a:pt x="6772" y="4754"/>
                    <a:pt x="6805" y="4771"/>
                  </a:cubicBezTo>
                  <a:cubicBezTo>
                    <a:pt x="6823" y="4777"/>
                    <a:pt x="6842" y="4779"/>
                    <a:pt x="6861" y="4779"/>
                  </a:cubicBezTo>
                  <a:cubicBezTo>
                    <a:pt x="6949" y="4779"/>
                    <a:pt x="7045" y="4720"/>
                    <a:pt x="7072" y="4637"/>
                  </a:cubicBezTo>
                  <a:cubicBezTo>
                    <a:pt x="7105" y="4537"/>
                    <a:pt x="7072" y="4404"/>
                    <a:pt x="6939" y="4371"/>
                  </a:cubicBezTo>
                  <a:cubicBezTo>
                    <a:pt x="6872" y="4354"/>
                    <a:pt x="6797" y="4346"/>
                    <a:pt x="6718" y="4346"/>
                  </a:cubicBezTo>
                  <a:close/>
                  <a:moveTo>
                    <a:pt x="17974" y="4264"/>
                  </a:moveTo>
                  <a:cubicBezTo>
                    <a:pt x="17889" y="4264"/>
                    <a:pt x="17813" y="4355"/>
                    <a:pt x="17813" y="4471"/>
                  </a:cubicBezTo>
                  <a:cubicBezTo>
                    <a:pt x="17780" y="4737"/>
                    <a:pt x="17780" y="5004"/>
                    <a:pt x="17713" y="5271"/>
                  </a:cubicBezTo>
                  <a:cubicBezTo>
                    <a:pt x="17713" y="5371"/>
                    <a:pt x="17780" y="5471"/>
                    <a:pt x="17880" y="5505"/>
                  </a:cubicBezTo>
                  <a:lnTo>
                    <a:pt x="17946" y="5505"/>
                  </a:lnTo>
                  <a:cubicBezTo>
                    <a:pt x="18047" y="5505"/>
                    <a:pt x="18113" y="5438"/>
                    <a:pt x="18147" y="5338"/>
                  </a:cubicBezTo>
                  <a:cubicBezTo>
                    <a:pt x="18180" y="5038"/>
                    <a:pt x="18213" y="4737"/>
                    <a:pt x="18213" y="4471"/>
                  </a:cubicBezTo>
                  <a:cubicBezTo>
                    <a:pt x="18213" y="4371"/>
                    <a:pt x="18113" y="4270"/>
                    <a:pt x="18013" y="4270"/>
                  </a:cubicBezTo>
                  <a:cubicBezTo>
                    <a:pt x="18000" y="4266"/>
                    <a:pt x="17987" y="4264"/>
                    <a:pt x="17974" y="4264"/>
                  </a:cubicBezTo>
                  <a:close/>
                  <a:moveTo>
                    <a:pt x="1182" y="5036"/>
                  </a:moveTo>
                  <a:cubicBezTo>
                    <a:pt x="1143" y="5036"/>
                    <a:pt x="1103" y="5047"/>
                    <a:pt x="1068" y="5071"/>
                  </a:cubicBezTo>
                  <a:cubicBezTo>
                    <a:pt x="968" y="5138"/>
                    <a:pt x="968" y="5271"/>
                    <a:pt x="1001" y="5338"/>
                  </a:cubicBezTo>
                  <a:cubicBezTo>
                    <a:pt x="1168" y="5605"/>
                    <a:pt x="1335" y="5838"/>
                    <a:pt x="1535" y="6038"/>
                  </a:cubicBezTo>
                  <a:cubicBezTo>
                    <a:pt x="1568" y="6105"/>
                    <a:pt x="1635" y="6105"/>
                    <a:pt x="1702" y="6105"/>
                  </a:cubicBezTo>
                  <a:cubicBezTo>
                    <a:pt x="1735" y="6105"/>
                    <a:pt x="1802" y="6105"/>
                    <a:pt x="1835" y="6072"/>
                  </a:cubicBezTo>
                  <a:cubicBezTo>
                    <a:pt x="1902" y="5972"/>
                    <a:pt x="1935" y="5838"/>
                    <a:pt x="1835" y="5772"/>
                  </a:cubicBezTo>
                  <a:cubicBezTo>
                    <a:pt x="1668" y="5571"/>
                    <a:pt x="1501" y="5371"/>
                    <a:pt x="1368" y="5138"/>
                  </a:cubicBezTo>
                  <a:cubicBezTo>
                    <a:pt x="1325" y="5073"/>
                    <a:pt x="1254" y="5036"/>
                    <a:pt x="1182" y="5036"/>
                  </a:cubicBezTo>
                  <a:close/>
                  <a:moveTo>
                    <a:pt x="7083" y="5096"/>
                  </a:moveTo>
                  <a:cubicBezTo>
                    <a:pt x="6996" y="5096"/>
                    <a:pt x="6905" y="5155"/>
                    <a:pt x="6905" y="5238"/>
                  </a:cubicBezTo>
                  <a:cubicBezTo>
                    <a:pt x="6839" y="5471"/>
                    <a:pt x="6705" y="5705"/>
                    <a:pt x="6572" y="5938"/>
                  </a:cubicBezTo>
                  <a:cubicBezTo>
                    <a:pt x="6505" y="6005"/>
                    <a:pt x="6505" y="6138"/>
                    <a:pt x="6605" y="6205"/>
                  </a:cubicBezTo>
                  <a:cubicBezTo>
                    <a:pt x="6638" y="6239"/>
                    <a:pt x="6705" y="6239"/>
                    <a:pt x="6738" y="6239"/>
                  </a:cubicBezTo>
                  <a:cubicBezTo>
                    <a:pt x="6805" y="6239"/>
                    <a:pt x="6872" y="6239"/>
                    <a:pt x="6905" y="6172"/>
                  </a:cubicBezTo>
                  <a:cubicBezTo>
                    <a:pt x="7105" y="5905"/>
                    <a:pt x="7239" y="5605"/>
                    <a:pt x="7306" y="5338"/>
                  </a:cubicBezTo>
                  <a:cubicBezTo>
                    <a:pt x="7339" y="5238"/>
                    <a:pt x="7272" y="5138"/>
                    <a:pt x="7139" y="5104"/>
                  </a:cubicBezTo>
                  <a:cubicBezTo>
                    <a:pt x="7121" y="5098"/>
                    <a:pt x="7102" y="5096"/>
                    <a:pt x="7083" y="5096"/>
                  </a:cubicBezTo>
                  <a:close/>
                  <a:moveTo>
                    <a:pt x="5590" y="5236"/>
                  </a:moveTo>
                  <a:cubicBezTo>
                    <a:pt x="5518" y="5236"/>
                    <a:pt x="5447" y="5273"/>
                    <a:pt x="5404" y="5338"/>
                  </a:cubicBezTo>
                  <a:cubicBezTo>
                    <a:pt x="5271" y="5605"/>
                    <a:pt x="5171" y="5872"/>
                    <a:pt x="5104" y="6172"/>
                  </a:cubicBezTo>
                  <a:cubicBezTo>
                    <a:pt x="5071" y="6272"/>
                    <a:pt x="5137" y="6405"/>
                    <a:pt x="5237" y="6439"/>
                  </a:cubicBezTo>
                  <a:lnTo>
                    <a:pt x="5304" y="6439"/>
                  </a:lnTo>
                  <a:cubicBezTo>
                    <a:pt x="5404" y="6439"/>
                    <a:pt x="5471" y="6372"/>
                    <a:pt x="5504" y="6272"/>
                  </a:cubicBezTo>
                  <a:cubicBezTo>
                    <a:pt x="5571" y="6005"/>
                    <a:pt x="5671" y="5772"/>
                    <a:pt x="5771" y="5538"/>
                  </a:cubicBezTo>
                  <a:cubicBezTo>
                    <a:pt x="5838" y="5438"/>
                    <a:pt x="5804" y="5305"/>
                    <a:pt x="5704" y="5271"/>
                  </a:cubicBezTo>
                  <a:cubicBezTo>
                    <a:pt x="5669" y="5248"/>
                    <a:pt x="5629" y="5236"/>
                    <a:pt x="5590" y="5236"/>
                  </a:cubicBezTo>
                  <a:close/>
                  <a:moveTo>
                    <a:pt x="2289" y="6259"/>
                  </a:moveTo>
                  <a:cubicBezTo>
                    <a:pt x="2229" y="6259"/>
                    <a:pt x="2172" y="6284"/>
                    <a:pt x="2135" y="6339"/>
                  </a:cubicBezTo>
                  <a:cubicBezTo>
                    <a:pt x="2068" y="6439"/>
                    <a:pt x="2102" y="6572"/>
                    <a:pt x="2169" y="6639"/>
                  </a:cubicBezTo>
                  <a:cubicBezTo>
                    <a:pt x="2402" y="6806"/>
                    <a:pt x="2636" y="6939"/>
                    <a:pt x="2869" y="7072"/>
                  </a:cubicBezTo>
                  <a:lnTo>
                    <a:pt x="2936" y="7072"/>
                  </a:lnTo>
                  <a:cubicBezTo>
                    <a:pt x="2969" y="7106"/>
                    <a:pt x="2969" y="7106"/>
                    <a:pt x="3002" y="7106"/>
                  </a:cubicBezTo>
                  <a:cubicBezTo>
                    <a:pt x="3069" y="7106"/>
                    <a:pt x="3136" y="7039"/>
                    <a:pt x="3169" y="6972"/>
                  </a:cubicBezTo>
                  <a:cubicBezTo>
                    <a:pt x="3236" y="6872"/>
                    <a:pt x="3169" y="6739"/>
                    <a:pt x="3069" y="6672"/>
                  </a:cubicBezTo>
                  <a:cubicBezTo>
                    <a:pt x="2836" y="6572"/>
                    <a:pt x="2636" y="6439"/>
                    <a:pt x="2435" y="6305"/>
                  </a:cubicBezTo>
                  <a:cubicBezTo>
                    <a:pt x="2390" y="6275"/>
                    <a:pt x="2339" y="6259"/>
                    <a:pt x="2289" y="6259"/>
                  </a:cubicBezTo>
                  <a:close/>
                  <a:moveTo>
                    <a:pt x="17745" y="5896"/>
                  </a:moveTo>
                  <a:cubicBezTo>
                    <a:pt x="17646" y="5896"/>
                    <a:pt x="17574" y="5956"/>
                    <a:pt x="17546" y="6038"/>
                  </a:cubicBezTo>
                  <a:cubicBezTo>
                    <a:pt x="17479" y="6305"/>
                    <a:pt x="17379" y="6572"/>
                    <a:pt x="17279" y="6806"/>
                  </a:cubicBezTo>
                  <a:cubicBezTo>
                    <a:pt x="17213" y="6906"/>
                    <a:pt x="17279" y="7039"/>
                    <a:pt x="17379" y="7072"/>
                  </a:cubicBezTo>
                  <a:cubicBezTo>
                    <a:pt x="17413" y="7106"/>
                    <a:pt x="17446" y="7106"/>
                    <a:pt x="17446" y="7106"/>
                  </a:cubicBezTo>
                  <a:cubicBezTo>
                    <a:pt x="17546" y="7106"/>
                    <a:pt x="17613" y="7039"/>
                    <a:pt x="17646" y="6972"/>
                  </a:cubicBezTo>
                  <a:cubicBezTo>
                    <a:pt x="17780" y="6706"/>
                    <a:pt x="17846" y="6439"/>
                    <a:pt x="17946" y="6172"/>
                  </a:cubicBezTo>
                  <a:cubicBezTo>
                    <a:pt x="17980" y="6072"/>
                    <a:pt x="17913" y="5938"/>
                    <a:pt x="17813" y="5905"/>
                  </a:cubicBezTo>
                  <a:cubicBezTo>
                    <a:pt x="17789" y="5899"/>
                    <a:pt x="17767" y="5896"/>
                    <a:pt x="17745" y="5896"/>
                  </a:cubicBezTo>
                  <a:close/>
                  <a:moveTo>
                    <a:pt x="3785" y="6964"/>
                  </a:moveTo>
                  <a:cubicBezTo>
                    <a:pt x="3704" y="6964"/>
                    <a:pt x="3631" y="7029"/>
                    <a:pt x="3603" y="7139"/>
                  </a:cubicBezTo>
                  <a:cubicBezTo>
                    <a:pt x="3570" y="7239"/>
                    <a:pt x="3636" y="7339"/>
                    <a:pt x="3770" y="7373"/>
                  </a:cubicBezTo>
                  <a:cubicBezTo>
                    <a:pt x="4003" y="7439"/>
                    <a:pt x="4237" y="7473"/>
                    <a:pt x="4470" y="7473"/>
                  </a:cubicBezTo>
                  <a:cubicBezTo>
                    <a:pt x="4537" y="7473"/>
                    <a:pt x="4570" y="7473"/>
                    <a:pt x="4637" y="7439"/>
                  </a:cubicBezTo>
                  <a:cubicBezTo>
                    <a:pt x="4770" y="7439"/>
                    <a:pt x="4837" y="7339"/>
                    <a:pt x="4837" y="7239"/>
                  </a:cubicBezTo>
                  <a:cubicBezTo>
                    <a:pt x="4837" y="7106"/>
                    <a:pt x="4737" y="7039"/>
                    <a:pt x="4604" y="7039"/>
                  </a:cubicBezTo>
                  <a:cubicBezTo>
                    <a:pt x="4370" y="7039"/>
                    <a:pt x="4103" y="7039"/>
                    <a:pt x="3836" y="6972"/>
                  </a:cubicBezTo>
                  <a:cubicBezTo>
                    <a:pt x="3819" y="6967"/>
                    <a:pt x="3802" y="6964"/>
                    <a:pt x="3785" y="6964"/>
                  </a:cubicBezTo>
                  <a:close/>
                  <a:moveTo>
                    <a:pt x="6138" y="6436"/>
                  </a:moveTo>
                  <a:cubicBezTo>
                    <a:pt x="6099" y="6436"/>
                    <a:pt x="6063" y="6447"/>
                    <a:pt x="6038" y="6472"/>
                  </a:cubicBezTo>
                  <a:cubicBezTo>
                    <a:pt x="5838" y="6639"/>
                    <a:pt x="5604" y="6772"/>
                    <a:pt x="5371" y="6872"/>
                  </a:cubicBezTo>
                  <a:cubicBezTo>
                    <a:pt x="5337" y="6872"/>
                    <a:pt x="5337" y="6906"/>
                    <a:pt x="5304" y="6906"/>
                  </a:cubicBezTo>
                  <a:cubicBezTo>
                    <a:pt x="5271" y="6872"/>
                    <a:pt x="5237" y="6839"/>
                    <a:pt x="5171" y="6839"/>
                  </a:cubicBezTo>
                  <a:cubicBezTo>
                    <a:pt x="5071" y="6839"/>
                    <a:pt x="4971" y="6906"/>
                    <a:pt x="4971" y="7039"/>
                  </a:cubicBezTo>
                  <a:cubicBezTo>
                    <a:pt x="4937" y="7106"/>
                    <a:pt x="4937" y="7206"/>
                    <a:pt x="4937" y="7306"/>
                  </a:cubicBezTo>
                  <a:cubicBezTo>
                    <a:pt x="4937" y="7506"/>
                    <a:pt x="4971" y="7706"/>
                    <a:pt x="5004" y="7906"/>
                  </a:cubicBezTo>
                  <a:cubicBezTo>
                    <a:pt x="5004" y="8006"/>
                    <a:pt x="5104" y="8073"/>
                    <a:pt x="5204" y="8073"/>
                  </a:cubicBezTo>
                  <a:lnTo>
                    <a:pt x="5237" y="8073"/>
                  </a:lnTo>
                  <a:cubicBezTo>
                    <a:pt x="5337" y="8073"/>
                    <a:pt x="5438" y="7973"/>
                    <a:pt x="5404" y="7840"/>
                  </a:cubicBezTo>
                  <a:cubicBezTo>
                    <a:pt x="5371" y="7673"/>
                    <a:pt x="5371" y="7473"/>
                    <a:pt x="5371" y="7306"/>
                  </a:cubicBezTo>
                  <a:lnTo>
                    <a:pt x="5371" y="7273"/>
                  </a:lnTo>
                  <a:lnTo>
                    <a:pt x="5504" y="7273"/>
                  </a:lnTo>
                  <a:cubicBezTo>
                    <a:pt x="5804" y="7139"/>
                    <a:pt x="6038" y="7006"/>
                    <a:pt x="6305" y="6806"/>
                  </a:cubicBezTo>
                  <a:cubicBezTo>
                    <a:pt x="6372" y="6739"/>
                    <a:pt x="6405" y="6605"/>
                    <a:pt x="6338" y="6505"/>
                  </a:cubicBezTo>
                  <a:cubicBezTo>
                    <a:pt x="6276" y="6464"/>
                    <a:pt x="6202" y="6436"/>
                    <a:pt x="6138" y="6436"/>
                  </a:cubicBezTo>
                  <a:close/>
                  <a:moveTo>
                    <a:pt x="17074" y="7438"/>
                  </a:moveTo>
                  <a:cubicBezTo>
                    <a:pt x="17012" y="7438"/>
                    <a:pt x="16955" y="7475"/>
                    <a:pt x="16912" y="7539"/>
                  </a:cubicBezTo>
                  <a:cubicBezTo>
                    <a:pt x="16779" y="7773"/>
                    <a:pt x="16646" y="8006"/>
                    <a:pt x="16479" y="8207"/>
                  </a:cubicBezTo>
                  <a:cubicBezTo>
                    <a:pt x="16412" y="8307"/>
                    <a:pt x="16445" y="8440"/>
                    <a:pt x="16512" y="8507"/>
                  </a:cubicBezTo>
                  <a:cubicBezTo>
                    <a:pt x="16545" y="8540"/>
                    <a:pt x="16612" y="8540"/>
                    <a:pt x="16646" y="8540"/>
                  </a:cubicBezTo>
                  <a:cubicBezTo>
                    <a:pt x="16712" y="8540"/>
                    <a:pt x="16779" y="8507"/>
                    <a:pt x="16812" y="8473"/>
                  </a:cubicBezTo>
                  <a:cubicBezTo>
                    <a:pt x="16979" y="8240"/>
                    <a:pt x="17146" y="7973"/>
                    <a:pt x="17279" y="7740"/>
                  </a:cubicBezTo>
                  <a:cubicBezTo>
                    <a:pt x="17313" y="7640"/>
                    <a:pt x="17279" y="7506"/>
                    <a:pt x="17179" y="7473"/>
                  </a:cubicBezTo>
                  <a:cubicBezTo>
                    <a:pt x="17144" y="7449"/>
                    <a:pt x="17108" y="7438"/>
                    <a:pt x="17074" y="7438"/>
                  </a:cubicBezTo>
                  <a:close/>
                  <a:moveTo>
                    <a:pt x="5393" y="8465"/>
                  </a:moveTo>
                  <a:cubicBezTo>
                    <a:pt x="5374" y="8465"/>
                    <a:pt x="5355" y="8468"/>
                    <a:pt x="5337" y="8473"/>
                  </a:cubicBezTo>
                  <a:cubicBezTo>
                    <a:pt x="5237" y="8540"/>
                    <a:pt x="5171" y="8640"/>
                    <a:pt x="5204" y="8774"/>
                  </a:cubicBezTo>
                  <a:cubicBezTo>
                    <a:pt x="5304" y="9041"/>
                    <a:pt x="5471" y="9307"/>
                    <a:pt x="5638" y="9541"/>
                  </a:cubicBezTo>
                  <a:cubicBezTo>
                    <a:pt x="5671" y="9608"/>
                    <a:pt x="5738" y="9641"/>
                    <a:pt x="5804" y="9641"/>
                  </a:cubicBezTo>
                  <a:cubicBezTo>
                    <a:pt x="5838" y="9641"/>
                    <a:pt x="5871" y="9608"/>
                    <a:pt x="5905" y="9608"/>
                  </a:cubicBezTo>
                  <a:cubicBezTo>
                    <a:pt x="6005" y="9541"/>
                    <a:pt x="6038" y="9407"/>
                    <a:pt x="5971" y="9307"/>
                  </a:cubicBezTo>
                  <a:cubicBezTo>
                    <a:pt x="5804" y="9074"/>
                    <a:pt x="5704" y="8840"/>
                    <a:pt x="5604" y="8607"/>
                  </a:cubicBezTo>
                  <a:cubicBezTo>
                    <a:pt x="5577" y="8525"/>
                    <a:pt x="5482" y="8465"/>
                    <a:pt x="5393" y="8465"/>
                  </a:cubicBezTo>
                  <a:close/>
                  <a:moveTo>
                    <a:pt x="16133" y="8794"/>
                  </a:moveTo>
                  <a:cubicBezTo>
                    <a:pt x="16072" y="8794"/>
                    <a:pt x="16015" y="8819"/>
                    <a:pt x="15978" y="8874"/>
                  </a:cubicBezTo>
                  <a:cubicBezTo>
                    <a:pt x="15778" y="9074"/>
                    <a:pt x="15611" y="9274"/>
                    <a:pt x="15411" y="9441"/>
                  </a:cubicBezTo>
                  <a:cubicBezTo>
                    <a:pt x="15311" y="9508"/>
                    <a:pt x="15311" y="9641"/>
                    <a:pt x="15378" y="9741"/>
                  </a:cubicBezTo>
                  <a:cubicBezTo>
                    <a:pt x="15445" y="9774"/>
                    <a:pt x="15478" y="9808"/>
                    <a:pt x="15545" y="9808"/>
                  </a:cubicBezTo>
                  <a:cubicBezTo>
                    <a:pt x="15578" y="9808"/>
                    <a:pt x="15645" y="9774"/>
                    <a:pt x="15678" y="9741"/>
                  </a:cubicBezTo>
                  <a:cubicBezTo>
                    <a:pt x="15878" y="9541"/>
                    <a:pt x="16078" y="9341"/>
                    <a:pt x="16279" y="9141"/>
                  </a:cubicBezTo>
                  <a:cubicBezTo>
                    <a:pt x="16345" y="9041"/>
                    <a:pt x="16345" y="8907"/>
                    <a:pt x="16279" y="8840"/>
                  </a:cubicBezTo>
                  <a:cubicBezTo>
                    <a:pt x="16234" y="8810"/>
                    <a:pt x="16182" y="8794"/>
                    <a:pt x="16133" y="8794"/>
                  </a:cubicBezTo>
                  <a:close/>
                  <a:moveTo>
                    <a:pt x="6338" y="9833"/>
                  </a:moveTo>
                  <a:cubicBezTo>
                    <a:pt x="6288" y="9833"/>
                    <a:pt x="6238" y="9858"/>
                    <a:pt x="6205" y="9908"/>
                  </a:cubicBezTo>
                  <a:cubicBezTo>
                    <a:pt x="6105" y="9975"/>
                    <a:pt x="6105" y="10108"/>
                    <a:pt x="6205" y="10208"/>
                  </a:cubicBezTo>
                  <a:cubicBezTo>
                    <a:pt x="6405" y="10375"/>
                    <a:pt x="6638" y="10575"/>
                    <a:pt x="6905" y="10708"/>
                  </a:cubicBezTo>
                  <a:cubicBezTo>
                    <a:pt x="6939" y="10742"/>
                    <a:pt x="6972" y="10742"/>
                    <a:pt x="7005" y="10742"/>
                  </a:cubicBezTo>
                  <a:cubicBezTo>
                    <a:pt x="7072" y="10742"/>
                    <a:pt x="7139" y="10708"/>
                    <a:pt x="7172" y="10642"/>
                  </a:cubicBezTo>
                  <a:cubicBezTo>
                    <a:pt x="7239" y="10542"/>
                    <a:pt x="7205" y="10442"/>
                    <a:pt x="7105" y="10375"/>
                  </a:cubicBezTo>
                  <a:cubicBezTo>
                    <a:pt x="6872" y="10241"/>
                    <a:pt x="6672" y="10075"/>
                    <a:pt x="6472" y="9908"/>
                  </a:cubicBezTo>
                  <a:cubicBezTo>
                    <a:pt x="6438" y="9858"/>
                    <a:pt x="6388" y="9833"/>
                    <a:pt x="6338" y="9833"/>
                  </a:cubicBezTo>
                  <a:close/>
                  <a:moveTo>
                    <a:pt x="14892" y="9906"/>
                  </a:moveTo>
                  <a:cubicBezTo>
                    <a:pt x="14853" y="9906"/>
                    <a:pt x="14813" y="9918"/>
                    <a:pt x="14778" y="9941"/>
                  </a:cubicBezTo>
                  <a:cubicBezTo>
                    <a:pt x="14544" y="10108"/>
                    <a:pt x="14344" y="10275"/>
                    <a:pt x="14110" y="10408"/>
                  </a:cubicBezTo>
                  <a:cubicBezTo>
                    <a:pt x="14010" y="10442"/>
                    <a:pt x="13977" y="10575"/>
                    <a:pt x="14010" y="10675"/>
                  </a:cubicBezTo>
                  <a:cubicBezTo>
                    <a:pt x="14044" y="10742"/>
                    <a:pt x="14144" y="10775"/>
                    <a:pt x="14210" y="10775"/>
                  </a:cubicBezTo>
                  <a:lnTo>
                    <a:pt x="14311" y="10775"/>
                  </a:lnTo>
                  <a:cubicBezTo>
                    <a:pt x="14544" y="10608"/>
                    <a:pt x="14778" y="10475"/>
                    <a:pt x="15011" y="10308"/>
                  </a:cubicBezTo>
                  <a:cubicBezTo>
                    <a:pt x="15111" y="10208"/>
                    <a:pt x="15144" y="10108"/>
                    <a:pt x="15078" y="10008"/>
                  </a:cubicBezTo>
                  <a:cubicBezTo>
                    <a:pt x="15035" y="9943"/>
                    <a:pt x="14964" y="9906"/>
                    <a:pt x="14892" y="9906"/>
                  </a:cubicBezTo>
                  <a:close/>
                  <a:moveTo>
                    <a:pt x="7784" y="10700"/>
                  </a:moveTo>
                  <a:cubicBezTo>
                    <a:pt x="7695" y="10700"/>
                    <a:pt x="7600" y="10759"/>
                    <a:pt x="7572" y="10842"/>
                  </a:cubicBezTo>
                  <a:cubicBezTo>
                    <a:pt x="7506" y="10942"/>
                    <a:pt x="7572" y="11075"/>
                    <a:pt x="7672" y="11109"/>
                  </a:cubicBezTo>
                  <a:cubicBezTo>
                    <a:pt x="7939" y="11209"/>
                    <a:pt x="8206" y="11309"/>
                    <a:pt x="8506" y="11376"/>
                  </a:cubicBezTo>
                  <a:lnTo>
                    <a:pt x="8540" y="11376"/>
                  </a:lnTo>
                  <a:cubicBezTo>
                    <a:pt x="8640" y="11376"/>
                    <a:pt x="8707" y="11309"/>
                    <a:pt x="8740" y="11242"/>
                  </a:cubicBezTo>
                  <a:cubicBezTo>
                    <a:pt x="8773" y="11109"/>
                    <a:pt x="8707" y="11009"/>
                    <a:pt x="8606" y="10975"/>
                  </a:cubicBezTo>
                  <a:cubicBezTo>
                    <a:pt x="8340" y="10909"/>
                    <a:pt x="8073" y="10808"/>
                    <a:pt x="7839" y="10708"/>
                  </a:cubicBezTo>
                  <a:cubicBezTo>
                    <a:pt x="7822" y="10702"/>
                    <a:pt x="7803" y="10700"/>
                    <a:pt x="7784" y="10700"/>
                  </a:cubicBezTo>
                  <a:close/>
                  <a:moveTo>
                    <a:pt x="13451" y="10730"/>
                  </a:moveTo>
                  <a:cubicBezTo>
                    <a:pt x="13426" y="10730"/>
                    <a:pt x="13400" y="10734"/>
                    <a:pt x="13377" y="10742"/>
                  </a:cubicBezTo>
                  <a:cubicBezTo>
                    <a:pt x="13110" y="10842"/>
                    <a:pt x="12876" y="10942"/>
                    <a:pt x="12609" y="11009"/>
                  </a:cubicBezTo>
                  <a:cubicBezTo>
                    <a:pt x="12509" y="11042"/>
                    <a:pt x="12443" y="11175"/>
                    <a:pt x="12476" y="11275"/>
                  </a:cubicBezTo>
                  <a:cubicBezTo>
                    <a:pt x="12476" y="11376"/>
                    <a:pt x="12576" y="11442"/>
                    <a:pt x="12676" y="11442"/>
                  </a:cubicBezTo>
                  <a:cubicBezTo>
                    <a:pt x="12676" y="11442"/>
                    <a:pt x="12709" y="11409"/>
                    <a:pt x="12709" y="11409"/>
                  </a:cubicBezTo>
                  <a:cubicBezTo>
                    <a:pt x="13010" y="11342"/>
                    <a:pt x="13276" y="11242"/>
                    <a:pt x="13543" y="11142"/>
                  </a:cubicBezTo>
                  <a:cubicBezTo>
                    <a:pt x="13643" y="11109"/>
                    <a:pt x="13677" y="10975"/>
                    <a:pt x="13643" y="10875"/>
                  </a:cubicBezTo>
                  <a:cubicBezTo>
                    <a:pt x="13618" y="10773"/>
                    <a:pt x="13534" y="10730"/>
                    <a:pt x="13451" y="10730"/>
                  </a:cubicBezTo>
                  <a:close/>
                  <a:moveTo>
                    <a:pt x="9355" y="11135"/>
                  </a:moveTo>
                  <a:cubicBezTo>
                    <a:pt x="9248" y="11135"/>
                    <a:pt x="9169" y="11222"/>
                    <a:pt x="9140" y="11309"/>
                  </a:cubicBezTo>
                  <a:cubicBezTo>
                    <a:pt x="9140" y="11409"/>
                    <a:pt x="9207" y="11542"/>
                    <a:pt x="9340" y="11542"/>
                  </a:cubicBezTo>
                  <a:cubicBezTo>
                    <a:pt x="9607" y="11576"/>
                    <a:pt x="9874" y="11609"/>
                    <a:pt x="10174" y="11642"/>
                  </a:cubicBezTo>
                  <a:cubicBezTo>
                    <a:pt x="10308" y="11642"/>
                    <a:pt x="10374" y="11542"/>
                    <a:pt x="10408" y="11442"/>
                  </a:cubicBezTo>
                  <a:cubicBezTo>
                    <a:pt x="10408" y="11342"/>
                    <a:pt x="10308" y="11242"/>
                    <a:pt x="10208" y="11242"/>
                  </a:cubicBezTo>
                  <a:cubicBezTo>
                    <a:pt x="9907" y="11209"/>
                    <a:pt x="9641" y="11175"/>
                    <a:pt x="9407" y="11142"/>
                  </a:cubicBezTo>
                  <a:cubicBezTo>
                    <a:pt x="9389" y="11138"/>
                    <a:pt x="9372" y="11135"/>
                    <a:pt x="9355" y="11135"/>
                  </a:cubicBezTo>
                  <a:close/>
                  <a:moveTo>
                    <a:pt x="11809" y="11175"/>
                  </a:moveTo>
                  <a:cubicBezTo>
                    <a:pt x="11542" y="11209"/>
                    <a:pt x="11275" y="11242"/>
                    <a:pt x="11008" y="11242"/>
                  </a:cubicBezTo>
                  <a:cubicBezTo>
                    <a:pt x="10908" y="11242"/>
                    <a:pt x="10808" y="11342"/>
                    <a:pt x="10808" y="11476"/>
                  </a:cubicBezTo>
                  <a:cubicBezTo>
                    <a:pt x="10808" y="11576"/>
                    <a:pt x="10908" y="11676"/>
                    <a:pt x="11008" y="11676"/>
                  </a:cubicBezTo>
                  <a:lnTo>
                    <a:pt x="11042" y="11676"/>
                  </a:lnTo>
                  <a:cubicBezTo>
                    <a:pt x="11308" y="11676"/>
                    <a:pt x="11609" y="11642"/>
                    <a:pt x="11875" y="11609"/>
                  </a:cubicBezTo>
                  <a:cubicBezTo>
                    <a:pt x="12009" y="11576"/>
                    <a:pt x="12076" y="11476"/>
                    <a:pt x="12042" y="11376"/>
                  </a:cubicBezTo>
                  <a:cubicBezTo>
                    <a:pt x="12042" y="11242"/>
                    <a:pt x="11942" y="11175"/>
                    <a:pt x="11809" y="1117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0" name="Google Shape;710;p6"/>
            <p:cNvGrpSpPr/>
            <p:nvPr/>
          </p:nvGrpSpPr>
          <p:grpSpPr>
            <a:xfrm>
              <a:off x="8783715" y="3263753"/>
              <a:ext cx="256967" cy="492616"/>
              <a:chOff x="9035577" y="4239766"/>
              <a:chExt cx="256967" cy="492616"/>
            </a:xfrm>
          </p:grpSpPr>
          <p:sp>
            <p:nvSpPr>
              <p:cNvPr id="711" name="Google Shape;711;p6"/>
              <p:cNvSpPr/>
              <p:nvPr/>
            </p:nvSpPr>
            <p:spPr>
              <a:xfrm>
                <a:off x="9146945" y="4259223"/>
                <a:ext cx="71018" cy="68267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4393" extrusionOk="0">
                    <a:moveTo>
                      <a:pt x="1686" y="0"/>
                    </a:moveTo>
                    <a:cubicBezTo>
                      <a:pt x="1468" y="0"/>
                      <a:pt x="1241" y="58"/>
                      <a:pt x="1007" y="192"/>
                    </a:cubicBezTo>
                    <a:cubicBezTo>
                      <a:pt x="123" y="681"/>
                      <a:pt x="767" y="1754"/>
                      <a:pt x="1491" y="2369"/>
                    </a:cubicBezTo>
                    <a:lnTo>
                      <a:pt x="1491" y="2369"/>
                    </a:lnTo>
                    <a:cubicBezTo>
                      <a:pt x="774" y="2555"/>
                      <a:pt x="0" y="3017"/>
                      <a:pt x="73" y="3728"/>
                    </a:cubicBezTo>
                    <a:cubicBezTo>
                      <a:pt x="119" y="4170"/>
                      <a:pt x="696" y="4393"/>
                      <a:pt x="1396" y="4393"/>
                    </a:cubicBezTo>
                    <a:cubicBezTo>
                      <a:pt x="2753" y="4393"/>
                      <a:pt x="4569" y="3555"/>
                      <a:pt x="3843" y="1860"/>
                    </a:cubicBezTo>
                    <a:cubicBezTo>
                      <a:pt x="3843" y="1860"/>
                      <a:pt x="2925" y="0"/>
                      <a:pt x="16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9143930" y="4255975"/>
                <a:ext cx="71033" cy="7467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4805" extrusionOk="0">
                    <a:moveTo>
                      <a:pt x="2636" y="2703"/>
                    </a:moveTo>
                    <a:cubicBezTo>
                      <a:pt x="2636" y="2803"/>
                      <a:pt x="2636" y="2836"/>
                      <a:pt x="2636" y="2836"/>
                    </a:cubicBezTo>
                    <a:cubicBezTo>
                      <a:pt x="2602" y="2836"/>
                      <a:pt x="2436" y="2836"/>
                      <a:pt x="2202" y="2703"/>
                    </a:cubicBezTo>
                    <a:lnTo>
                      <a:pt x="2335" y="2703"/>
                    </a:lnTo>
                    <a:cubicBezTo>
                      <a:pt x="2491" y="2703"/>
                      <a:pt x="2573" y="2717"/>
                      <a:pt x="2610" y="2717"/>
                    </a:cubicBezTo>
                    <a:cubicBezTo>
                      <a:pt x="2628" y="2717"/>
                      <a:pt x="2636" y="2714"/>
                      <a:pt x="2636" y="2703"/>
                    </a:cubicBezTo>
                    <a:close/>
                    <a:moveTo>
                      <a:pt x="1868" y="401"/>
                    </a:moveTo>
                    <a:cubicBezTo>
                      <a:pt x="2969" y="401"/>
                      <a:pt x="3837" y="2135"/>
                      <a:pt x="3837" y="2135"/>
                    </a:cubicBezTo>
                    <a:cubicBezTo>
                      <a:pt x="4037" y="2636"/>
                      <a:pt x="4037" y="3069"/>
                      <a:pt x="3803" y="3436"/>
                    </a:cubicBezTo>
                    <a:cubicBezTo>
                      <a:pt x="3370" y="4104"/>
                      <a:pt x="2369" y="4404"/>
                      <a:pt x="1602" y="4404"/>
                    </a:cubicBezTo>
                    <a:cubicBezTo>
                      <a:pt x="968" y="4404"/>
                      <a:pt x="534" y="4204"/>
                      <a:pt x="501" y="3937"/>
                    </a:cubicBezTo>
                    <a:cubicBezTo>
                      <a:pt x="434" y="3370"/>
                      <a:pt x="1068" y="3003"/>
                      <a:pt x="1635" y="2803"/>
                    </a:cubicBezTo>
                    <a:cubicBezTo>
                      <a:pt x="1868" y="3003"/>
                      <a:pt x="2235" y="3270"/>
                      <a:pt x="2569" y="3270"/>
                    </a:cubicBezTo>
                    <a:cubicBezTo>
                      <a:pt x="2736" y="3270"/>
                      <a:pt x="2869" y="3170"/>
                      <a:pt x="2903" y="3136"/>
                    </a:cubicBezTo>
                    <a:cubicBezTo>
                      <a:pt x="3003" y="3036"/>
                      <a:pt x="3069" y="2903"/>
                      <a:pt x="3069" y="2703"/>
                    </a:cubicBezTo>
                    <a:cubicBezTo>
                      <a:pt x="3069" y="2569"/>
                      <a:pt x="2969" y="2269"/>
                      <a:pt x="2335" y="2269"/>
                    </a:cubicBezTo>
                    <a:cubicBezTo>
                      <a:pt x="2169" y="2269"/>
                      <a:pt x="1969" y="2302"/>
                      <a:pt x="1735" y="2369"/>
                    </a:cubicBezTo>
                    <a:cubicBezTo>
                      <a:pt x="1268" y="1902"/>
                      <a:pt x="934" y="1368"/>
                      <a:pt x="968" y="1001"/>
                    </a:cubicBezTo>
                    <a:cubicBezTo>
                      <a:pt x="1001" y="835"/>
                      <a:pt x="1101" y="668"/>
                      <a:pt x="1301" y="568"/>
                    </a:cubicBezTo>
                    <a:cubicBezTo>
                      <a:pt x="1502" y="468"/>
                      <a:pt x="1668" y="401"/>
                      <a:pt x="1868" y="401"/>
                    </a:cubicBezTo>
                    <a:close/>
                    <a:moveTo>
                      <a:pt x="1868" y="1"/>
                    </a:moveTo>
                    <a:cubicBezTo>
                      <a:pt x="1602" y="1"/>
                      <a:pt x="1335" y="67"/>
                      <a:pt x="1101" y="201"/>
                    </a:cubicBezTo>
                    <a:cubicBezTo>
                      <a:pt x="768" y="368"/>
                      <a:pt x="601" y="634"/>
                      <a:pt x="568" y="968"/>
                    </a:cubicBezTo>
                    <a:cubicBezTo>
                      <a:pt x="501" y="1502"/>
                      <a:pt x="868" y="2069"/>
                      <a:pt x="1301" y="2502"/>
                    </a:cubicBezTo>
                    <a:cubicBezTo>
                      <a:pt x="601" y="2769"/>
                      <a:pt x="0" y="3236"/>
                      <a:pt x="67" y="3970"/>
                    </a:cubicBezTo>
                    <a:cubicBezTo>
                      <a:pt x="134" y="4504"/>
                      <a:pt x="701" y="4804"/>
                      <a:pt x="1602" y="4804"/>
                    </a:cubicBezTo>
                    <a:cubicBezTo>
                      <a:pt x="2502" y="4804"/>
                      <a:pt x="3636" y="4470"/>
                      <a:pt x="4137" y="3670"/>
                    </a:cubicBezTo>
                    <a:cubicBezTo>
                      <a:pt x="4370" y="3336"/>
                      <a:pt x="4570" y="2769"/>
                      <a:pt x="4203" y="1969"/>
                    </a:cubicBezTo>
                    <a:cubicBezTo>
                      <a:pt x="4170" y="1902"/>
                      <a:pt x="3236" y="1"/>
                      <a:pt x="186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9211643" y="4261990"/>
                <a:ext cx="80901" cy="69262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4457" extrusionOk="0">
                    <a:moveTo>
                      <a:pt x="3532" y="1"/>
                    </a:moveTo>
                    <a:cubicBezTo>
                      <a:pt x="2426" y="1"/>
                      <a:pt x="1314" y="1315"/>
                      <a:pt x="1314" y="1315"/>
                    </a:cubicBezTo>
                    <a:cubicBezTo>
                      <a:pt x="0" y="3015"/>
                      <a:pt x="2347" y="4457"/>
                      <a:pt x="3684" y="4457"/>
                    </a:cubicBezTo>
                    <a:cubicBezTo>
                      <a:pt x="4078" y="4457"/>
                      <a:pt x="4384" y="4331"/>
                      <a:pt x="4483" y="4050"/>
                    </a:cubicBezTo>
                    <a:cubicBezTo>
                      <a:pt x="4719" y="3378"/>
                      <a:pt x="4095" y="2746"/>
                      <a:pt x="3451" y="2390"/>
                    </a:cubicBezTo>
                    <a:lnTo>
                      <a:pt x="3451" y="2390"/>
                    </a:lnTo>
                    <a:cubicBezTo>
                      <a:pt x="4312" y="1972"/>
                      <a:pt x="5206" y="1080"/>
                      <a:pt x="4450" y="381"/>
                    </a:cubicBezTo>
                    <a:cubicBezTo>
                      <a:pt x="4162" y="107"/>
                      <a:pt x="3847" y="1"/>
                      <a:pt x="35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9220129" y="4258571"/>
                <a:ext cx="68967" cy="7569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871" extrusionOk="0">
                    <a:moveTo>
                      <a:pt x="2002" y="2536"/>
                    </a:moveTo>
                    <a:cubicBezTo>
                      <a:pt x="2102" y="2536"/>
                      <a:pt x="2236" y="2536"/>
                      <a:pt x="2369" y="2602"/>
                    </a:cubicBezTo>
                    <a:cubicBezTo>
                      <a:pt x="2253" y="2636"/>
                      <a:pt x="2144" y="2644"/>
                      <a:pt x="2065" y="2644"/>
                    </a:cubicBezTo>
                    <a:cubicBezTo>
                      <a:pt x="1986" y="2644"/>
                      <a:pt x="1936" y="2636"/>
                      <a:pt x="1936" y="2636"/>
                    </a:cubicBezTo>
                    <a:cubicBezTo>
                      <a:pt x="1936" y="2602"/>
                      <a:pt x="1936" y="2569"/>
                      <a:pt x="1936" y="2536"/>
                    </a:cubicBezTo>
                    <a:close/>
                    <a:moveTo>
                      <a:pt x="3003" y="434"/>
                    </a:moveTo>
                    <a:cubicBezTo>
                      <a:pt x="3270" y="434"/>
                      <a:pt x="3537" y="534"/>
                      <a:pt x="3770" y="734"/>
                    </a:cubicBezTo>
                    <a:cubicBezTo>
                      <a:pt x="3937" y="901"/>
                      <a:pt x="4004" y="1068"/>
                      <a:pt x="3970" y="1235"/>
                    </a:cubicBezTo>
                    <a:cubicBezTo>
                      <a:pt x="3937" y="1602"/>
                      <a:pt x="3503" y="2069"/>
                      <a:pt x="2903" y="2369"/>
                    </a:cubicBezTo>
                    <a:cubicBezTo>
                      <a:pt x="2569" y="2202"/>
                      <a:pt x="2236" y="2102"/>
                      <a:pt x="2002" y="2102"/>
                    </a:cubicBezTo>
                    <a:cubicBezTo>
                      <a:pt x="1669" y="2102"/>
                      <a:pt x="1569" y="2302"/>
                      <a:pt x="1535" y="2402"/>
                    </a:cubicBezTo>
                    <a:cubicBezTo>
                      <a:pt x="1469" y="2636"/>
                      <a:pt x="1535" y="2802"/>
                      <a:pt x="1602" y="2869"/>
                    </a:cubicBezTo>
                    <a:cubicBezTo>
                      <a:pt x="1669" y="2969"/>
                      <a:pt x="1802" y="3069"/>
                      <a:pt x="2069" y="3069"/>
                    </a:cubicBezTo>
                    <a:cubicBezTo>
                      <a:pt x="2303" y="3069"/>
                      <a:pt x="2603" y="2969"/>
                      <a:pt x="2903" y="2836"/>
                    </a:cubicBezTo>
                    <a:cubicBezTo>
                      <a:pt x="3437" y="3169"/>
                      <a:pt x="3937" y="3670"/>
                      <a:pt x="3737" y="4203"/>
                    </a:cubicBezTo>
                    <a:cubicBezTo>
                      <a:pt x="3670" y="4437"/>
                      <a:pt x="3337" y="4470"/>
                      <a:pt x="3137" y="4470"/>
                    </a:cubicBezTo>
                    <a:cubicBezTo>
                      <a:pt x="2303" y="4470"/>
                      <a:pt x="1102" y="3870"/>
                      <a:pt x="701" y="3103"/>
                    </a:cubicBezTo>
                    <a:cubicBezTo>
                      <a:pt x="501" y="2636"/>
                      <a:pt x="568" y="2135"/>
                      <a:pt x="935" y="1668"/>
                    </a:cubicBezTo>
                    <a:cubicBezTo>
                      <a:pt x="935" y="1668"/>
                      <a:pt x="2002" y="434"/>
                      <a:pt x="3003" y="434"/>
                    </a:cubicBezTo>
                    <a:close/>
                    <a:moveTo>
                      <a:pt x="3003" y="0"/>
                    </a:moveTo>
                    <a:cubicBezTo>
                      <a:pt x="1802" y="0"/>
                      <a:pt x="668" y="1335"/>
                      <a:pt x="601" y="1401"/>
                    </a:cubicBezTo>
                    <a:cubicBezTo>
                      <a:pt x="1" y="2169"/>
                      <a:pt x="134" y="2836"/>
                      <a:pt x="335" y="3269"/>
                    </a:cubicBezTo>
                    <a:cubicBezTo>
                      <a:pt x="802" y="4237"/>
                      <a:pt x="2169" y="4871"/>
                      <a:pt x="3137" y="4871"/>
                    </a:cubicBezTo>
                    <a:cubicBezTo>
                      <a:pt x="3637" y="4871"/>
                      <a:pt x="4004" y="4704"/>
                      <a:pt x="4137" y="4337"/>
                    </a:cubicBezTo>
                    <a:cubicBezTo>
                      <a:pt x="4371" y="3670"/>
                      <a:pt x="3904" y="3036"/>
                      <a:pt x="3303" y="2602"/>
                    </a:cubicBezTo>
                    <a:cubicBezTo>
                      <a:pt x="3804" y="2302"/>
                      <a:pt x="4304" y="1835"/>
                      <a:pt x="4404" y="1301"/>
                    </a:cubicBezTo>
                    <a:cubicBezTo>
                      <a:pt x="4437" y="1001"/>
                      <a:pt x="4304" y="701"/>
                      <a:pt x="4037" y="434"/>
                    </a:cubicBezTo>
                    <a:cubicBezTo>
                      <a:pt x="3737" y="167"/>
                      <a:pt x="3403" y="0"/>
                      <a:pt x="300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9187989" y="4319974"/>
                <a:ext cx="63776" cy="70412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531" extrusionOk="0">
                    <a:moveTo>
                      <a:pt x="1748" y="0"/>
                    </a:moveTo>
                    <a:cubicBezTo>
                      <a:pt x="1605" y="0"/>
                      <a:pt x="1485" y="30"/>
                      <a:pt x="1402" y="86"/>
                    </a:cubicBezTo>
                    <a:cubicBezTo>
                      <a:pt x="1402" y="86"/>
                      <a:pt x="1" y="886"/>
                      <a:pt x="234" y="2254"/>
                    </a:cubicBezTo>
                    <a:cubicBezTo>
                      <a:pt x="438" y="3418"/>
                      <a:pt x="1124" y="4530"/>
                      <a:pt x="1893" y="4530"/>
                    </a:cubicBezTo>
                    <a:cubicBezTo>
                      <a:pt x="2006" y="4530"/>
                      <a:pt x="2121" y="4507"/>
                      <a:pt x="2236" y="4455"/>
                    </a:cubicBezTo>
                    <a:cubicBezTo>
                      <a:pt x="3170" y="4055"/>
                      <a:pt x="4104" y="2754"/>
                      <a:pt x="3570" y="1453"/>
                    </a:cubicBezTo>
                    <a:cubicBezTo>
                      <a:pt x="3148" y="424"/>
                      <a:pt x="2287" y="0"/>
                      <a:pt x="1748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9194221" y="4334769"/>
                <a:ext cx="45113" cy="2906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87" extrusionOk="0">
                    <a:moveTo>
                      <a:pt x="2902" y="1"/>
                    </a:moveTo>
                    <a:lnTo>
                      <a:pt x="0" y="168"/>
                    </a:lnTo>
                    <a:cubicBezTo>
                      <a:pt x="0" y="168"/>
                      <a:pt x="466" y="186"/>
                      <a:pt x="1027" y="186"/>
                    </a:cubicBezTo>
                    <a:cubicBezTo>
                      <a:pt x="1775" y="186"/>
                      <a:pt x="2693" y="153"/>
                      <a:pt x="29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9191098" y="4331645"/>
                <a:ext cx="52385" cy="9371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603" extrusionOk="0">
                    <a:moveTo>
                      <a:pt x="3118" y="0"/>
                    </a:moveTo>
                    <a:cubicBezTo>
                      <a:pt x="3078" y="0"/>
                      <a:pt x="3039" y="11"/>
                      <a:pt x="3003" y="35"/>
                    </a:cubicBezTo>
                    <a:cubicBezTo>
                      <a:pt x="2850" y="137"/>
                      <a:pt x="1997" y="181"/>
                      <a:pt x="1081" y="181"/>
                    </a:cubicBezTo>
                    <a:cubicBezTo>
                      <a:pt x="799" y="181"/>
                      <a:pt x="510" y="176"/>
                      <a:pt x="234" y="169"/>
                    </a:cubicBezTo>
                    <a:cubicBezTo>
                      <a:pt x="217" y="164"/>
                      <a:pt x="200" y="162"/>
                      <a:pt x="184" y="162"/>
                    </a:cubicBezTo>
                    <a:cubicBezTo>
                      <a:pt x="76" y="162"/>
                      <a:pt x="1" y="253"/>
                      <a:pt x="1" y="369"/>
                    </a:cubicBezTo>
                    <a:cubicBezTo>
                      <a:pt x="1" y="469"/>
                      <a:pt x="101" y="569"/>
                      <a:pt x="201" y="569"/>
                    </a:cubicBezTo>
                    <a:cubicBezTo>
                      <a:pt x="435" y="602"/>
                      <a:pt x="835" y="602"/>
                      <a:pt x="1302" y="602"/>
                    </a:cubicBezTo>
                    <a:cubicBezTo>
                      <a:pt x="2069" y="602"/>
                      <a:pt x="2970" y="569"/>
                      <a:pt x="3237" y="402"/>
                    </a:cubicBezTo>
                    <a:cubicBezTo>
                      <a:pt x="3337" y="335"/>
                      <a:pt x="3370" y="202"/>
                      <a:pt x="3303" y="102"/>
                    </a:cubicBezTo>
                    <a:cubicBezTo>
                      <a:pt x="3260" y="37"/>
                      <a:pt x="3189" y="0"/>
                      <a:pt x="31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9192667" y="4351880"/>
                <a:ext cx="53395" cy="4693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302" extrusionOk="0">
                    <a:moveTo>
                      <a:pt x="3436" y="1"/>
                    </a:moveTo>
                    <a:lnTo>
                      <a:pt x="0" y="301"/>
                    </a:lnTo>
                    <a:cubicBezTo>
                      <a:pt x="0" y="301"/>
                      <a:pt x="82" y="302"/>
                      <a:pt x="220" y="302"/>
                    </a:cubicBezTo>
                    <a:cubicBezTo>
                      <a:pt x="911" y="302"/>
                      <a:pt x="3019" y="279"/>
                      <a:pt x="3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9189544" y="4348756"/>
                <a:ext cx="6015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703" extrusionOk="0">
                    <a:moveTo>
                      <a:pt x="3618" y="0"/>
                    </a:moveTo>
                    <a:cubicBezTo>
                      <a:pt x="3578" y="0"/>
                      <a:pt x="3539" y="11"/>
                      <a:pt x="3503" y="35"/>
                    </a:cubicBezTo>
                    <a:cubicBezTo>
                      <a:pt x="3237" y="235"/>
                      <a:pt x="1402" y="302"/>
                      <a:pt x="201" y="302"/>
                    </a:cubicBezTo>
                    <a:cubicBezTo>
                      <a:pt x="101" y="302"/>
                      <a:pt x="1" y="402"/>
                      <a:pt x="1" y="502"/>
                    </a:cubicBezTo>
                    <a:cubicBezTo>
                      <a:pt x="1" y="602"/>
                      <a:pt x="68" y="702"/>
                      <a:pt x="201" y="702"/>
                    </a:cubicBezTo>
                    <a:lnTo>
                      <a:pt x="468" y="702"/>
                    </a:lnTo>
                    <a:cubicBezTo>
                      <a:pt x="1302" y="702"/>
                      <a:pt x="3303" y="669"/>
                      <a:pt x="3737" y="368"/>
                    </a:cubicBezTo>
                    <a:cubicBezTo>
                      <a:pt x="3837" y="302"/>
                      <a:pt x="3870" y="202"/>
                      <a:pt x="3804" y="102"/>
                    </a:cubicBezTo>
                    <a:cubicBezTo>
                      <a:pt x="3761" y="37"/>
                      <a:pt x="3690" y="0"/>
                      <a:pt x="36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6"/>
              <p:cNvSpPr/>
              <p:nvPr/>
            </p:nvSpPr>
            <p:spPr>
              <a:xfrm>
                <a:off x="9190072" y="4243542"/>
                <a:ext cx="25408" cy="36814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369" extrusionOk="0">
                    <a:moveTo>
                      <a:pt x="0" y="0"/>
                    </a:moveTo>
                    <a:lnTo>
                      <a:pt x="1535" y="2368"/>
                    </a:lnTo>
                    <a:cubicBezTo>
                      <a:pt x="1535" y="2368"/>
                      <a:pt x="1635" y="70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6"/>
              <p:cNvSpPr/>
              <p:nvPr/>
            </p:nvSpPr>
            <p:spPr>
              <a:xfrm>
                <a:off x="9186435" y="4240527"/>
                <a:ext cx="32152" cy="42937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763" extrusionOk="0">
                    <a:moveTo>
                      <a:pt x="246" y="0"/>
                    </a:moveTo>
                    <a:cubicBezTo>
                      <a:pt x="168" y="0"/>
                      <a:pt x="92" y="55"/>
                      <a:pt x="67" y="127"/>
                    </a:cubicBezTo>
                    <a:cubicBezTo>
                      <a:pt x="1" y="227"/>
                      <a:pt x="67" y="361"/>
                      <a:pt x="168" y="394"/>
                    </a:cubicBezTo>
                    <a:cubicBezTo>
                      <a:pt x="1635" y="995"/>
                      <a:pt x="1535" y="2496"/>
                      <a:pt x="1535" y="2529"/>
                    </a:cubicBezTo>
                    <a:cubicBezTo>
                      <a:pt x="1535" y="2662"/>
                      <a:pt x="1635" y="2763"/>
                      <a:pt x="1735" y="2763"/>
                    </a:cubicBezTo>
                    <a:lnTo>
                      <a:pt x="1769" y="2763"/>
                    </a:lnTo>
                    <a:cubicBezTo>
                      <a:pt x="1869" y="2763"/>
                      <a:pt x="1969" y="2696"/>
                      <a:pt x="1969" y="2562"/>
                    </a:cubicBezTo>
                    <a:cubicBezTo>
                      <a:pt x="1969" y="2562"/>
                      <a:pt x="2069" y="728"/>
                      <a:pt x="334" y="27"/>
                    </a:cubicBezTo>
                    <a:cubicBezTo>
                      <a:pt x="306" y="9"/>
                      <a:pt x="276" y="0"/>
                      <a:pt x="24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9200951" y="4368478"/>
                <a:ext cx="42005" cy="4351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80" extrusionOk="0">
                    <a:moveTo>
                      <a:pt x="2703" y="0"/>
                    </a:moveTo>
                    <a:lnTo>
                      <a:pt x="1" y="234"/>
                    </a:lnTo>
                    <a:cubicBezTo>
                      <a:pt x="1" y="234"/>
                      <a:pt x="493" y="280"/>
                      <a:pt x="1067" y="280"/>
                    </a:cubicBezTo>
                    <a:cubicBezTo>
                      <a:pt x="1689" y="280"/>
                      <a:pt x="2408" y="226"/>
                      <a:pt x="2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9197330" y="4365307"/>
                <a:ext cx="49262" cy="10956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705" extrusionOk="0">
                    <a:moveTo>
                      <a:pt x="2926" y="1"/>
                    </a:moveTo>
                    <a:cubicBezTo>
                      <a:pt x="2884" y="1"/>
                      <a:pt x="2840" y="12"/>
                      <a:pt x="2802" y="37"/>
                    </a:cubicBezTo>
                    <a:cubicBezTo>
                      <a:pt x="2558" y="215"/>
                      <a:pt x="1853" y="275"/>
                      <a:pt x="1174" y="275"/>
                    </a:cubicBezTo>
                    <a:cubicBezTo>
                      <a:pt x="834" y="275"/>
                      <a:pt x="501" y="260"/>
                      <a:pt x="234" y="237"/>
                    </a:cubicBezTo>
                    <a:cubicBezTo>
                      <a:pt x="134" y="237"/>
                      <a:pt x="34" y="304"/>
                      <a:pt x="0" y="438"/>
                    </a:cubicBezTo>
                    <a:cubicBezTo>
                      <a:pt x="0" y="538"/>
                      <a:pt x="100" y="638"/>
                      <a:pt x="200" y="638"/>
                    </a:cubicBezTo>
                    <a:cubicBezTo>
                      <a:pt x="300" y="671"/>
                      <a:pt x="734" y="704"/>
                      <a:pt x="1268" y="704"/>
                    </a:cubicBezTo>
                    <a:cubicBezTo>
                      <a:pt x="1935" y="704"/>
                      <a:pt x="2702" y="638"/>
                      <a:pt x="3069" y="371"/>
                    </a:cubicBezTo>
                    <a:cubicBezTo>
                      <a:pt x="3136" y="304"/>
                      <a:pt x="3169" y="171"/>
                      <a:pt x="3102" y="71"/>
                    </a:cubicBezTo>
                    <a:cubicBezTo>
                      <a:pt x="3061" y="29"/>
                      <a:pt x="2995" y="1"/>
                      <a:pt x="29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6"/>
              <p:cNvSpPr/>
              <p:nvPr/>
            </p:nvSpPr>
            <p:spPr>
              <a:xfrm>
                <a:off x="9219103" y="4243014"/>
                <a:ext cx="23854" cy="38897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503" extrusionOk="0">
                    <a:moveTo>
                      <a:pt x="1535" y="1"/>
                    </a:moveTo>
                    <a:cubicBezTo>
                      <a:pt x="1534" y="1"/>
                      <a:pt x="0" y="434"/>
                      <a:pt x="134" y="2502"/>
                    </a:cubicBezTo>
                    <a:lnTo>
                      <a:pt x="15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6"/>
              <p:cNvSpPr/>
              <p:nvPr/>
            </p:nvSpPr>
            <p:spPr>
              <a:xfrm>
                <a:off x="9215995" y="4239766"/>
                <a:ext cx="30598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912" extrusionOk="0">
                    <a:moveTo>
                      <a:pt x="1724" y="1"/>
                    </a:moveTo>
                    <a:cubicBezTo>
                      <a:pt x="1704" y="1"/>
                      <a:pt x="1686" y="4"/>
                      <a:pt x="1668" y="10"/>
                    </a:cubicBezTo>
                    <a:cubicBezTo>
                      <a:pt x="1635" y="10"/>
                      <a:pt x="0" y="543"/>
                      <a:pt x="134" y="2745"/>
                    </a:cubicBezTo>
                    <a:cubicBezTo>
                      <a:pt x="134" y="2845"/>
                      <a:pt x="234" y="2912"/>
                      <a:pt x="334" y="2912"/>
                    </a:cubicBezTo>
                    <a:lnTo>
                      <a:pt x="367" y="2912"/>
                    </a:lnTo>
                    <a:cubicBezTo>
                      <a:pt x="467" y="2912"/>
                      <a:pt x="567" y="2812"/>
                      <a:pt x="534" y="2711"/>
                    </a:cubicBezTo>
                    <a:cubicBezTo>
                      <a:pt x="434" y="843"/>
                      <a:pt x="1735" y="410"/>
                      <a:pt x="1801" y="410"/>
                    </a:cubicBezTo>
                    <a:cubicBezTo>
                      <a:pt x="1901" y="376"/>
                      <a:pt x="1968" y="243"/>
                      <a:pt x="1935" y="143"/>
                    </a:cubicBezTo>
                    <a:cubicBezTo>
                      <a:pt x="1907" y="61"/>
                      <a:pt x="1812" y="1"/>
                      <a:pt x="17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9035577" y="4424939"/>
                <a:ext cx="205299" cy="307443"/>
              </a:xfrm>
              <a:custGeom>
                <a:avLst/>
                <a:gdLst/>
                <a:ahLst/>
                <a:cxnLst/>
                <a:rect l="l" t="t" r="r" b="b"/>
                <a:pathLst>
                  <a:path w="13211" h="19784" extrusionOk="0">
                    <a:moveTo>
                      <a:pt x="11152" y="0"/>
                    </a:moveTo>
                    <a:cubicBezTo>
                      <a:pt x="11083" y="0"/>
                      <a:pt x="11017" y="29"/>
                      <a:pt x="10975" y="70"/>
                    </a:cubicBezTo>
                    <a:cubicBezTo>
                      <a:pt x="10909" y="170"/>
                      <a:pt x="10942" y="303"/>
                      <a:pt x="11042" y="370"/>
                    </a:cubicBezTo>
                    <a:cubicBezTo>
                      <a:pt x="11042" y="370"/>
                      <a:pt x="11309" y="570"/>
                      <a:pt x="11609" y="904"/>
                    </a:cubicBezTo>
                    <a:cubicBezTo>
                      <a:pt x="11642" y="970"/>
                      <a:pt x="11709" y="970"/>
                      <a:pt x="11776" y="970"/>
                    </a:cubicBezTo>
                    <a:cubicBezTo>
                      <a:pt x="11809" y="970"/>
                      <a:pt x="11876" y="970"/>
                      <a:pt x="11909" y="937"/>
                    </a:cubicBezTo>
                    <a:cubicBezTo>
                      <a:pt x="11976" y="837"/>
                      <a:pt x="12009" y="704"/>
                      <a:pt x="11909" y="637"/>
                    </a:cubicBezTo>
                    <a:cubicBezTo>
                      <a:pt x="11576" y="237"/>
                      <a:pt x="11276" y="36"/>
                      <a:pt x="11276" y="36"/>
                    </a:cubicBezTo>
                    <a:cubicBezTo>
                      <a:pt x="11237" y="11"/>
                      <a:pt x="11194" y="0"/>
                      <a:pt x="11152" y="0"/>
                    </a:cubicBezTo>
                    <a:close/>
                    <a:moveTo>
                      <a:pt x="12274" y="1234"/>
                    </a:moveTo>
                    <a:cubicBezTo>
                      <a:pt x="12237" y="1234"/>
                      <a:pt x="12202" y="1245"/>
                      <a:pt x="12176" y="1271"/>
                    </a:cubicBezTo>
                    <a:cubicBezTo>
                      <a:pt x="12076" y="1304"/>
                      <a:pt x="12043" y="1437"/>
                      <a:pt x="12109" y="1537"/>
                    </a:cubicBezTo>
                    <a:cubicBezTo>
                      <a:pt x="12243" y="1771"/>
                      <a:pt x="12376" y="2004"/>
                      <a:pt x="12476" y="2238"/>
                    </a:cubicBezTo>
                    <a:cubicBezTo>
                      <a:pt x="12510" y="2338"/>
                      <a:pt x="12576" y="2371"/>
                      <a:pt x="12643" y="2371"/>
                    </a:cubicBezTo>
                    <a:lnTo>
                      <a:pt x="12743" y="2371"/>
                    </a:lnTo>
                    <a:cubicBezTo>
                      <a:pt x="12843" y="2305"/>
                      <a:pt x="12910" y="2205"/>
                      <a:pt x="12843" y="2105"/>
                    </a:cubicBezTo>
                    <a:cubicBezTo>
                      <a:pt x="12743" y="1838"/>
                      <a:pt x="12610" y="1571"/>
                      <a:pt x="12443" y="1304"/>
                    </a:cubicBezTo>
                    <a:cubicBezTo>
                      <a:pt x="12402" y="1263"/>
                      <a:pt x="12335" y="1234"/>
                      <a:pt x="12274" y="1234"/>
                    </a:cubicBezTo>
                    <a:close/>
                    <a:moveTo>
                      <a:pt x="12928" y="2763"/>
                    </a:moveTo>
                    <a:cubicBezTo>
                      <a:pt x="12911" y="2763"/>
                      <a:pt x="12894" y="2766"/>
                      <a:pt x="12877" y="2772"/>
                    </a:cubicBezTo>
                    <a:cubicBezTo>
                      <a:pt x="12743" y="2772"/>
                      <a:pt x="12677" y="2905"/>
                      <a:pt x="12710" y="3005"/>
                    </a:cubicBezTo>
                    <a:cubicBezTo>
                      <a:pt x="12743" y="3272"/>
                      <a:pt x="12777" y="3539"/>
                      <a:pt x="12777" y="3806"/>
                    </a:cubicBezTo>
                    <a:cubicBezTo>
                      <a:pt x="12777" y="3906"/>
                      <a:pt x="12877" y="4006"/>
                      <a:pt x="13010" y="4006"/>
                    </a:cubicBezTo>
                    <a:cubicBezTo>
                      <a:pt x="13110" y="4006"/>
                      <a:pt x="13210" y="3906"/>
                      <a:pt x="13210" y="3772"/>
                    </a:cubicBezTo>
                    <a:cubicBezTo>
                      <a:pt x="13210" y="3506"/>
                      <a:pt x="13177" y="3205"/>
                      <a:pt x="13110" y="2938"/>
                    </a:cubicBezTo>
                    <a:cubicBezTo>
                      <a:pt x="13083" y="2828"/>
                      <a:pt x="13009" y="2763"/>
                      <a:pt x="12928" y="2763"/>
                    </a:cubicBezTo>
                    <a:close/>
                    <a:moveTo>
                      <a:pt x="12977" y="4406"/>
                    </a:moveTo>
                    <a:cubicBezTo>
                      <a:pt x="12843" y="4406"/>
                      <a:pt x="12743" y="4473"/>
                      <a:pt x="12743" y="4606"/>
                    </a:cubicBezTo>
                    <a:cubicBezTo>
                      <a:pt x="12710" y="4840"/>
                      <a:pt x="12643" y="5107"/>
                      <a:pt x="12543" y="5374"/>
                    </a:cubicBezTo>
                    <a:cubicBezTo>
                      <a:pt x="12510" y="5474"/>
                      <a:pt x="12576" y="5607"/>
                      <a:pt x="12710" y="5640"/>
                    </a:cubicBezTo>
                    <a:lnTo>
                      <a:pt x="12743" y="5640"/>
                    </a:lnTo>
                    <a:cubicBezTo>
                      <a:pt x="12843" y="5640"/>
                      <a:pt x="12943" y="5574"/>
                      <a:pt x="12943" y="5507"/>
                    </a:cubicBezTo>
                    <a:cubicBezTo>
                      <a:pt x="13043" y="5207"/>
                      <a:pt x="13110" y="4940"/>
                      <a:pt x="13144" y="4640"/>
                    </a:cubicBezTo>
                    <a:cubicBezTo>
                      <a:pt x="13177" y="4540"/>
                      <a:pt x="13077" y="4440"/>
                      <a:pt x="12977" y="4406"/>
                    </a:cubicBezTo>
                    <a:close/>
                    <a:moveTo>
                      <a:pt x="12454" y="6014"/>
                    </a:moveTo>
                    <a:cubicBezTo>
                      <a:pt x="12376" y="6014"/>
                      <a:pt x="12300" y="6069"/>
                      <a:pt x="12276" y="6141"/>
                    </a:cubicBezTo>
                    <a:cubicBezTo>
                      <a:pt x="12243" y="6207"/>
                      <a:pt x="12210" y="6274"/>
                      <a:pt x="12176" y="6341"/>
                    </a:cubicBezTo>
                    <a:cubicBezTo>
                      <a:pt x="12076" y="6541"/>
                      <a:pt x="12009" y="6708"/>
                      <a:pt x="11909" y="6841"/>
                    </a:cubicBezTo>
                    <a:cubicBezTo>
                      <a:pt x="11843" y="6941"/>
                      <a:pt x="11876" y="7075"/>
                      <a:pt x="11976" y="7141"/>
                    </a:cubicBezTo>
                    <a:cubicBezTo>
                      <a:pt x="12009" y="7175"/>
                      <a:pt x="12043" y="7175"/>
                      <a:pt x="12076" y="7175"/>
                    </a:cubicBezTo>
                    <a:cubicBezTo>
                      <a:pt x="12143" y="7175"/>
                      <a:pt x="12210" y="7141"/>
                      <a:pt x="12276" y="7075"/>
                    </a:cubicBezTo>
                    <a:cubicBezTo>
                      <a:pt x="12376" y="6908"/>
                      <a:pt x="12443" y="6708"/>
                      <a:pt x="12543" y="6541"/>
                    </a:cubicBezTo>
                    <a:cubicBezTo>
                      <a:pt x="12576" y="6441"/>
                      <a:pt x="12610" y="6374"/>
                      <a:pt x="12643" y="6308"/>
                    </a:cubicBezTo>
                    <a:cubicBezTo>
                      <a:pt x="12710" y="6207"/>
                      <a:pt x="12643" y="6074"/>
                      <a:pt x="12543" y="6041"/>
                    </a:cubicBezTo>
                    <a:cubicBezTo>
                      <a:pt x="12515" y="6022"/>
                      <a:pt x="12485" y="6014"/>
                      <a:pt x="12454" y="6014"/>
                    </a:cubicBezTo>
                    <a:close/>
                    <a:moveTo>
                      <a:pt x="8207" y="7508"/>
                    </a:moveTo>
                    <a:cubicBezTo>
                      <a:pt x="8073" y="7508"/>
                      <a:pt x="8007" y="7608"/>
                      <a:pt x="8007" y="7709"/>
                    </a:cubicBezTo>
                    <a:cubicBezTo>
                      <a:pt x="8007" y="7842"/>
                      <a:pt x="8107" y="7942"/>
                      <a:pt x="8240" y="7942"/>
                    </a:cubicBezTo>
                    <a:cubicBezTo>
                      <a:pt x="8440" y="7942"/>
                      <a:pt x="8674" y="7975"/>
                      <a:pt x="8907" y="8109"/>
                    </a:cubicBezTo>
                    <a:lnTo>
                      <a:pt x="9007" y="8109"/>
                    </a:lnTo>
                    <a:cubicBezTo>
                      <a:pt x="9074" y="8109"/>
                      <a:pt x="9174" y="8075"/>
                      <a:pt x="9207" y="8009"/>
                    </a:cubicBezTo>
                    <a:cubicBezTo>
                      <a:pt x="9241" y="7875"/>
                      <a:pt x="9207" y="7775"/>
                      <a:pt x="9107" y="7709"/>
                    </a:cubicBezTo>
                    <a:cubicBezTo>
                      <a:pt x="8807" y="7575"/>
                      <a:pt x="8507" y="7508"/>
                      <a:pt x="8240" y="7508"/>
                    </a:cubicBezTo>
                    <a:close/>
                    <a:moveTo>
                      <a:pt x="11596" y="7429"/>
                    </a:moveTo>
                    <a:cubicBezTo>
                      <a:pt x="11536" y="7429"/>
                      <a:pt x="11479" y="7453"/>
                      <a:pt x="11442" y="7508"/>
                    </a:cubicBezTo>
                    <a:cubicBezTo>
                      <a:pt x="11276" y="7709"/>
                      <a:pt x="11075" y="7909"/>
                      <a:pt x="10909" y="8075"/>
                    </a:cubicBezTo>
                    <a:cubicBezTo>
                      <a:pt x="10809" y="8142"/>
                      <a:pt x="10809" y="8276"/>
                      <a:pt x="10875" y="8376"/>
                    </a:cubicBezTo>
                    <a:cubicBezTo>
                      <a:pt x="10909" y="8409"/>
                      <a:pt x="10975" y="8442"/>
                      <a:pt x="11042" y="8442"/>
                    </a:cubicBezTo>
                    <a:cubicBezTo>
                      <a:pt x="11075" y="8442"/>
                      <a:pt x="11142" y="8442"/>
                      <a:pt x="11175" y="8409"/>
                    </a:cubicBezTo>
                    <a:cubicBezTo>
                      <a:pt x="11376" y="8209"/>
                      <a:pt x="11576" y="8009"/>
                      <a:pt x="11776" y="7775"/>
                    </a:cubicBezTo>
                    <a:cubicBezTo>
                      <a:pt x="11843" y="7675"/>
                      <a:pt x="11843" y="7542"/>
                      <a:pt x="11743" y="7475"/>
                    </a:cubicBezTo>
                    <a:cubicBezTo>
                      <a:pt x="11698" y="7445"/>
                      <a:pt x="11646" y="7429"/>
                      <a:pt x="11596" y="7429"/>
                    </a:cubicBezTo>
                    <a:close/>
                    <a:moveTo>
                      <a:pt x="7441" y="7795"/>
                    </a:moveTo>
                    <a:cubicBezTo>
                      <a:pt x="7396" y="7795"/>
                      <a:pt x="7351" y="7812"/>
                      <a:pt x="7306" y="7842"/>
                    </a:cubicBezTo>
                    <a:cubicBezTo>
                      <a:pt x="7239" y="7875"/>
                      <a:pt x="7206" y="7909"/>
                      <a:pt x="7139" y="7975"/>
                    </a:cubicBezTo>
                    <a:cubicBezTo>
                      <a:pt x="6972" y="8176"/>
                      <a:pt x="6939" y="8342"/>
                      <a:pt x="6939" y="8476"/>
                    </a:cubicBezTo>
                    <a:cubicBezTo>
                      <a:pt x="6939" y="8576"/>
                      <a:pt x="6972" y="8709"/>
                      <a:pt x="7073" y="8843"/>
                    </a:cubicBezTo>
                    <a:cubicBezTo>
                      <a:pt x="7106" y="8876"/>
                      <a:pt x="7173" y="8909"/>
                      <a:pt x="7239" y="8909"/>
                    </a:cubicBezTo>
                    <a:cubicBezTo>
                      <a:pt x="7273" y="8909"/>
                      <a:pt x="7306" y="8909"/>
                      <a:pt x="7339" y="8876"/>
                    </a:cubicBezTo>
                    <a:cubicBezTo>
                      <a:pt x="7439" y="8809"/>
                      <a:pt x="7473" y="8676"/>
                      <a:pt x="7406" y="8576"/>
                    </a:cubicBezTo>
                    <a:cubicBezTo>
                      <a:pt x="7373" y="8542"/>
                      <a:pt x="7339" y="8509"/>
                      <a:pt x="7339" y="8476"/>
                    </a:cubicBezTo>
                    <a:cubicBezTo>
                      <a:pt x="7339" y="8409"/>
                      <a:pt x="7373" y="8342"/>
                      <a:pt x="7439" y="8276"/>
                    </a:cubicBezTo>
                    <a:cubicBezTo>
                      <a:pt x="7506" y="8209"/>
                      <a:pt x="7540" y="8176"/>
                      <a:pt x="7573" y="8176"/>
                    </a:cubicBezTo>
                    <a:cubicBezTo>
                      <a:pt x="7640" y="8075"/>
                      <a:pt x="7673" y="7942"/>
                      <a:pt x="7606" y="7875"/>
                    </a:cubicBezTo>
                    <a:cubicBezTo>
                      <a:pt x="7551" y="7820"/>
                      <a:pt x="7496" y="7795"/>
                      <a:pt x="7441" y="7795"/>
                    </a:cubicBezTo>
                    <a:close/>
                    <a:moveTo>
                      <a:pt x="9717" y="8139"/>
                    </a:moveTo>
                    <a:cubicBezTo>
                      <a:pt x="9649" y="8139"/>
                      <a:pt x="9582" y="8168"/>
                      <a:pt x="9541" y="8209"/>
                    </a:cubicBezTo>
                    <a:cubicBezTo>
                      <a:pt x="9474" y="8309"/>
                      <a:pt x="9474" y="8442"/>
                      <a:pt x="9574" y="8509"/>
                    </a:cubicBezTo>
                    <a:cubicBezTo>
                      <a:pt x="9674" y="8576"/>
                      <a:pt x="9741" y="8676"/>
                      <a:pt x="9841" y="8743"/>
                    </a:cubicBezTo>
                    <a:cubicBezTo>
                      <a:pt x="9741" y="8776"/>
                      <a:pt x="9641" y="8809"/>
                      <a:pt x="9541" y="8843"/>
                    </a:cubicBezTo>
                    <a:cubicBezTo>
                      <a:pt x="9408" y="8876"/>
                      <a:pt x="9341" y="9009"/>
                      <a:pt x="9374" y="9110"/>
                    </a:cubicBezTo>
                    <a:cubicBezTo>
                      <a:pt x="9408" y="9210"/>
                      <a:pt x="9508" y="9243"/>
                      <a:pt x="9574" y="9243"/>
                    </a:cubicBezTo>
                    <a:lnTo>
                      <a:pt x="9641" y="9243"/>
                    </a:lnTo>
                    <a:cubicBezTo>
                      <a:pt x="9808" y="9210"/>
                      <a:pt x="9975" y="9143"/>
                      <a:pt x="10141" y="9076"/>
                    </a:cubicBezTo>
                    <a:cubicBezTo>
                      <a:pt x="10196" y="9113"/>
                      <a:pt x="10261" y="9139"/>
                      <a:pt x="10320" y="9139"/>
                    </a:cubicBezTo>
                    <a:cubicBezTo>
                      <a:pt x="10368" y="9139"/>
                      <a:pt x="10411" y="9121"/>
                      <a:pt x="10442" y="9076"/>
                    </a:cubicBezTo>
                    <a:cubicBezTo>
                      <a:pt x="10508" y="9043"/>
                      <a:pt x="10542" y="8943"/>
                      <a:pt x="10508" y="8876"/>
                    </a:cubicBezTo>
                    <a:cubicBezTo>
                      <a:pt x="10575" y="8809"/>
                      <a:pt x="10575" y="8709"/>
                      <a:pt x="10542" y="8609"/>
                    </a:cubicBezTo>
                    <a:cubicBezTo>
                      <a:pt x="10499" y="8545"/>
                      <a:pt x="10428" y="8508"/>
                      <a:pt x="10356" y="8508"/>
                    </a:cubicBezTo>
                    <a:cubicBezTo>
                      <a:pt x="10317" y="8508"/>
                      <a:pt x="10277" y="8519"/>
                      <a:pt x="10241" y="8542"/>
                    </a:cubicBezTo>
                    <a:cubicBezTo>
                      <a:pt x="10108" y="8409"/>
                      <a:pt x="9975" y="8309"/>
                      <a:pt x="9841" y="8176"/>
                    </a:cubicBezTo>
                    <a:cubicBezTo>
                      <a:pt x="9803" y="8150"/>
                      <a:pt x="9760" y="8139"/>
                      <a:pt x="9717" y="8139"/>
                    </a:cubicBezTo>
                    <a:close/>
                    <a:moveTo>
                      <a:pt x="7941" y="8901"/>
                    </a:moveTo>
                    <a:cubicBezTo>
                      <a:pt x="7841" y="8901"/>
                      <a:pt x="7767" y="8966"/>
                      <a:pt x="7740" y="9076"/>
                    </a:cubicBezTo>
                    <a:cubicBezTo>
                      <a:pt x="7706" y="9176"/>
                      <a:pt x="7773" y="9310"/>
                      <a:pt x="7873" y="9310"/>
                    </a:cubicBezTo>
                    <a:cubicBezTo>
                      <a:pt x="8107" y="9376"/>
                      <a:pt x="8340" y="9410"/>
                      <a:pt x="8607" y="9410"/>
                    </a:cubicBezTo>
                    <a:lnTo>
                      <a:pt x="8774" y="9410"/>
                    </a:lnTo>
                    <a:cubicBezTo>
                      <a:pt x="8907" y="9410"/>
                      <a:pt x="8974" y="9310"/>
                      <a:pt x="8974" y="9176"/>
                    </a:cubicBezTo>
                    <a:cubicBezTo>
                      <a:pt x="8974" y="9076"/>
                      <a:pt x="8874" y="8976"/>
                      <a:pt x="8740" y="8976"/>
                    </a:cubicBezTo>
                    <a:cubicBezTo>
                      <a:pt x="8669" y="8985"/>
                      <a:pt x="8597" y="8989"/>
                      <a:pt x="8527" y="8989"/>
                    </a:cubicBezTo>
                    <a:cubicBezTo>
                      <a:pt x="8335" y="8989"/>
                      <a:pt x="8153" y="8958"/>
                      <a:pt x="8007" y="8909"/>
                    </a:cubicBezTo>
                    <a:cubicBezTo>
                      <a:pt x="7984" y="8904"/>
                      <a:pt x="7962" y="8901"/>
                      <a:pt x="7941" y="8901"/>
                    </a:cubicBezTo>
                    <a:close/>
                    <a:moveTo>
                      <a:pt x="10813" y="9375"/>
                    </a:moveTo>
                    <a:cubicBezTo>
                      <a:pt x="10779" y="9375"/>
                      <a:pt x="10744" y="9386"/>
                      <a:pt x="10708" y="9410"/>
                    </a:cubicBezTo>
                    <a:cubicBezTo>
                      <a:pt x="10608" y="9476"/>
                      <a:pt x="10575" y="9610"/>
                      <a:pt x="10642" y="9710"/>
                    </a:cubicBezTo>
                    <a:cubicBezTo>
                      <a:pt x="10775" y="9943"/>
                      <a:pt x="10909" y="10177"/>
                      <a:pt x="11042" y="10410"/>
                    </a:cubicBezTo>
                    <a:cubicBezTo>
                      <a:pt x="11075" y="10477"/>
                      <a:pt x="11142" y="10544"/>
                      <a:pt x="11242" y="10544"/>
                    </a:cubicBezTo>
                    <a:cubicBezTo>
                      <a:pt x="11276" y="10544"/>
                      <a:pt x="11309" y="10511"/>
                      <a:pt x="11309" y="10511"/>
                    </a:cubicBezTo>
                    <a:cubicBezTo>
                      <a:pt x="11409" y="10444"/>
                      <a:pt x="11476" y="10344"/>
                      <a:pt x="11409" y="10210"/>
                    </a:cubicBezTo>
                    <a:cubicBezTo>
                      <a:pt x="11276" y="9977"/>
                      <a:pt x="11142" y="9710"/>
                      <a:pt x="10975" y="9476"/>
                    </a:cubicBezTo>
                    <a:cubicBezTo>
                      <a:pt x="10932" y="9412"/>
                      <a:pt x="10875" y="9375"/>
                      <a:pt x="10813" y="9375"/>
                    </a:cubicBezTo>
                    <a:close/>
                    <a:moveTo>
                      <a:pt x="11543" y="10869"/>
                    </a:moveTo>
                    <a:cubicBezTo>
                      <a:pt x="11522" y="10869"/>
                      <a:pt x="11499" y="10872"/>
                      <a:pt x="11476" y="10877"/>
                    </a:cubicBezTo>
                    <a:cubicBezTo>
                      <a:pt x="11376" y="10944"/>
                      <a:pt x="11309" y="11044"/>
                      <a:pt x="11376" y="11144"/>
                    </a:cubicBezTo>
                    <a:cubicBezTo>
                      <a:pt x="11442" y="11411"/>
                      <a:pt x="11542" y="11678"/>
                      <a:pt x="11576" y="11945"/>
                    </a:cubicBezTo>
                    <a:cubicBezTo>
                      <a:pt x="11609" y="12045"/>
                      <a:pt x="11676" y="12078"/>
                      <a:pt x="11776" y="12078"/>
                    </a:cubicBezTo>
                    <a:lnTo>
                      <a:pt x="11843" y="12078"/>
                    </a:lnTo>
                    <a:cubicBezTo>
                      <a:pt x="11943" y="12078"/>
                      <a:pt x="12009" y="11945"/>
                      <a:pt x="11976" y="11845"/>
                    </a:cubicBezTo>
                    <a:cubicBezTo>
                      <a:pt x="11943" y="11578"/>
                      <a:pt x="11843" y="11278"/>
                      <a:pt x="11743" y="11011"/>
                    </a:cubicBezTo>
                    <a:cubicBezTo>
                      <a:pt x="11715" y="10929"/>
                      <a:pt x="11642" y="10869"/>
                      <a:pt x="11543" y="10869"/>
                    </a:cubicBezTo>
                    <a:close/>
                    <a:moveTo>
                      <a:pt x="434" y="13037"/>
                    </a:moveTo>
                    <a:cubicBezTo>
                      <a:pt x="334" y="13037"/>
                      <a:pt x="262" y="13097"/>
                      <a:pt x="234" y="13179"/>
                    </a:cubicBezTo>
                    <a:lnTo>
                      <a:pt x="201" y="13279"/>
                    </a:lnTo>
                    <a:cubicBezTo>
                      <a:pt x="201" y="13379"/>
                      <a:pt x="268" y="13513"/>
                      <a:pt x="368" y="13513"/>
                    </a:cubicBezTo>
                    <a:cubicBezTo>
                      <a:pt x="368" y="13546"/>
                      <a:pt x="401" y="13546"/>
                      <a:pt x="401" y="13546"/>
                    </a:cubicBezTo>
                    <a:cubicBezTo>
                      <a:pt x="501" y="13546"/>
                      <a:pt x="601" y="13479"/>
                      <a:pt x="601" y="13379"/>
                    </a:cubicBezTo>
                    <a:lnTo>
                      <a:pt x="635" y="13279"/>
                    </a:lnTo>
                    <a:cubicBezTo>
                      <a:pt x="668" y="13179"/>
                      <a:pt x="601" y="13079"/>
                      <a:pt x="501" y="13046"/>
                    </a:cubicBezTo>
                    <a:cubicBezTo>
                      <a:pt x="478" y="13040"/>
                      <a:pt x="455" y="13037"/>
                      <a:pt x="434" y="13037"/>
                    </a:cubicBezTo>
                    <a:close/>
                    <a:moveTo>
                      <a:pt x="11949" y="12505"/>
                    </a:moveTo>
                    <a:cubicBezTo>
                      <a:pt x="11936" y="12505"/>
                      <a:pt x="11923" y="12508"/>
                      <a:pt x="11909" y="12512"/>
                    </a:cubicBezTo>
                    <a:cubicBezTo>
                      <a:pt x="11776" y="12512"/>
                      <a:pt x="11709" y="12612"/>
                      <a:pt x="11709" y="12745"/>
                    </a:cubicBezTo>
                    <a:cubicBezTo>
                      <a:pt x="11709" y="12912"/>
                      <a:pt x="11743" y="13079"/>
                      <a:pt x="11743" y="13246"/>
                    </a:cubicBezTo>
                    <a:cubicBezTo>
                      <a:pt x="11743" y="13346"/>
                      <a:pt x="11743" y="13446"/>
                      <a:pt x="11709" y="13546"/>
                    </a:cubicBezTo>
                    <a:cubicBezTo>
                      <a:pt x="11709" y="13646"/>
                      <a:pt x="11809" y="13746"/>
                      <a:pt x="11909" y="13746"/>
                    </a:cubicBezTo>
                    <a:lnTo>
                      <a:pt x="11943" y="13746"/>
                    </a:lnTo>
                    <a:cubicBezTo>
                      <a:pt x="12043" y="13746"/>
                      <a:pt x="12143" y="13679"/>
                      <a:pt x="12143" y="13546"/>
                    </a:cubicBezTo>
                    <a:cubicBezTo>
                      <a:pt x="12143" y="13446"/>
                      <a:pt x="12143" y="13346"/>
                      <a:pt x="12143" y="13246"/>
                    </a:cubicBezTo>
                    <a:cubicBezTo>
                      <a:pt x="12143" y="13046"/>
                      <a:pt x="12143" y="12879"/>
                      <a:pt x="12109" y="12679"/>
                    </a:cubicBezTo>
                    <a:cubicBezTo>
                      <a:pt x="12109" y="12592"/>
                      <a:pt x="12034" y="12505"/>
                      <a:pt x="11949" y="12505"/>
                    </a:cubicBezTo>
                    <a:close/>
                    <a:moveTo>
                      <a:pt x="249" y="13940"/>
                    </a:moveTo>
                    <a:cubicBezTo>
                      <a:pt x="143" y="13940"/>
                      <a:pt x="68" y="14026"/>
                      <a:pt x="68" y="14113"/>
                    </a:cubicBezTo>
                    <a:cubicBezTo>
                      <a:pt x="1" y="14413"/>
                      <a:pt x="1" y="14680"/>
                      <a:pt x="1" y="14980"/>
                    </a:cubicBezTo>
                    <a:cubicBezTo>
                      <a:pt x="1" y="15081"/>
                      <a:pt x="101" y="15181"/>
                      <a:pt x="201" y="15181"/>
                    </a:cubicBezTo>
                    <a:cubicBezTo>
                      <a:pt x="334" y="15181"/>
                      <a:pt x="401" y="15081"/>
                      <a:pt x="401" y="14980"/>
                    </a:cubicBezTo>
                    <a:cubicBezTo>
                      <a:pt x="401" y="14714"/>
                      <a:pt x="434" y="14447"/>
                      <a:pt x="468" y="14180"/>
                    </a:cubicBezTo>
                    <a:cubicBezTo>
                      <a:pt x="468" y="14046"/>
                      <a:pt x="401" y="13946"/>
                      <a:pt x="301" y="13946"/>
                    </a:cubicBezTo>
                    <a:cubicBezTo>
                      <a:pt x="283" y="13942"/>
                      <a:pt x="266" y="13940"/>
                      <a:pt x="249" y="13940"/>
                    </a:cubicBezTo>
                    <a:close/>
                    <a:moveTo>
                      <a:pt x="11808" y="14171"/>
                    </a:moveTo>
                    <a:cubicBezTo>
                      <a:pt x="11709" y="14171"/>
                      <a:pt x="11637" y="14231"/>
                      <a:pt x="11609" y="14313"/>
                    </a:cubicBezTo>
                    <a:cubicBezTo>
                      <a:pt x="11576" y="14580"/>
                      <a:pt x="11509" y="14847"/>
                      <a:pt x="11409" y="15081"/>
                    </a:cubicBezTo>
                    <a:cubicBezTo>
                      <a:pt x="11376" y="15214"/>
                      <a:pt x="11409" y="15314"/>
                      <a:pt x="11542" y="15381"/>
                    </a:cubicBezTo>
                    <a:lnTo>
                      <a:pt x="11609" y="15381"/>
                    </a:lnTo>
                    <a:cubicBezTo>
                      <a:pt x="11676" y="15381"/>
                      <a:pt x="11776" y="15314"/>
                      <a:pt x="11809" y="15247"/>
                    </a:cubicBezTo>
                    <a:cubicBezTo>
                      <a:pt x="11909" y="14980"/>
                      <a:pt x="11976" y="14680"/>
                      <a:pt x="12043" y="14413"/>
                    </a:cubicBezTo>
                    <a:cubicBezTo>
                      <a:pt x="12043" y="14313"/>
                      <a:pt x="11976" y="14180"/>
                      <a:pt x="11876" y="14180"/>
                    </a:cubicBezTo>
                    <a:cubicBezTo>
                      <a:pt x="11852" y="14174"/>
                      <a:pt x="11830" y="14171"/>
                      <a:pt x="11808" y="14171"/>
                    </a:cubicBezTo>
                    <a:close/>
                    <a:moveTo>
                      <a:pt x="288" y="15606"/>
                    </a:moveTo>
                    <a:cubicBezTo>
                      <a:pt x="270" y="15606"/>
                      <a:pt x="251" y="15608"/>
                      <a:pt x="234" y="15614"/>
                    </a:cubicBezTo>
                    <a:cubicBezTo>
                      <a:pt x="134" y="15614"/>
                      <a:pt x="34" y="15714"/>
                      <a:pt x="68" y="15848"/>
                    </a:cubicBezTo>
                    <a:cubicBezTo>
                      <a:pt x="101" y="16115"/>
                      <a:pt x="168" y="16415"/>
                      <a:pt x="268" y="16682"/>
                    </a:cubicBezTo>
                    <a:cubicBezTo>
                      <a:pt x="301" y="16782"/>
                      <a:pt x="368" y="16815"/>
                      <a:pt x="468" y="16815"/>
                    </a:cubicBezTo>
                    <a:lnTo>
                      <a:pt x="535" y="16815"/>
                    </a:lnTo>
                    <a:cubicBezTo>
                      <a:pt x="635" y="16782"/>
                      <a:pt x="701" y="16648"/>
                      <a:pt x="668" y="16548"/>
                    </a:cubicBezTo>
                    <a:cubicBezTo>
                      <a:pt x="568" y="16315"/>
                      <a:pt x="501" y="16048"/>
                      <a:pt x="468" y="15781"/>
                    </a:cubicBezTo>
                    <a:cubicBezTo>
                      <a:pt x="468" y="15670"/>
                      <a:pt x="376" y="15606"/>
                      <a:pt x="288" y="15606"/>
                    </a:cubicBezTo>
                    <a:close/>
                    <a:moveTo>
                      <a:pt x="11229" y="15713"/>
                    </a:moveTo>
                    <a:cubicBezTo>
                      <a:pt x="11160" y="15713"/>
                      <a:pt x="11097" y="15750"/>
                      <a:pt x="11075" y="15814"/>
                    </a:cubicBezTo>
                    <a:cubicBezTo>
                      <a:pt x="10942" y="16048"/>
                      <a:pt x="10775" y="16281"/>
                      <a:pt x="10608" y="16482"/>
                    </a:cubicBezTo>
                    <a:cubicBezTo>
                      <a:pt x="10542" y="16582"/>
                      <a:pt x="10575" y="16715"/>
                      <a:pt x="10675" y="16782"/>
                    </a:cubicBezTo>
                    <a:cubicBezTo>
                      <a:pt x="10708" y="16815"/>
                      <a:pt x="10742" y="16815"/>
                      <a:pt x="10775" y="16815"/>
                    </a:cubicBezTo>
                    <a:cubicBezTo>
                      <a:pt x="10842" y="16815"/>
                      <a:pt x="10909" y="16815"/>
                      <a:pt x="10942" y="16748"/>
                    </a:cubicBezTo>
                    <a:cubicBezTo>
                      <a:pt x="11142" y="16515"/>
                      <a:pt x="11309" y="16281"/>
                      <a:pt x="11442" y="16015"/>
                    </a:cubicBezTo>
                    <a:cubicBezTo>
                      <a:pt x="11476" y="15914"/>
                      <a:pt x="11442" y="15814"/>
                      <a:pt x="11342" y="15748"/>
                    </a:cubicBezTo>
                    <a:cubicBezTo>
                      <a:pt x="11307" y="15724"/>
                      <a:pt x="11267" y="15713"/>
                      <a:pt x="11229" y="15713"/>
                    </a:cubicBezTo>
                    <a:close/>
                    <a:moveTo>
                      <a:pt x="10241" y="17040"/>
                    </a:moveTo>
                    <a:cubicBezTo>
                      <a:pt x="10191" y="17040"/>
                      <a:pt x="10141" y="17065"/>
                      <a:pt x="10108" y="17115"/>
                    </a:cubicBezTo>
                    <a:cubicBezTo>
                      <a:pt x="9908" y="17282"/>
                      <a:pt x="9708" y="17482"/>
                      <a:pt x="9474" y="17649"/>
                    </a:cubicBezTo>
                    <a:cubicBezTo>
                      <a:pt x="9408" y="17716"/>
                      <a:pt x="9374" y="17849"/>
                      <a:pt x="9441" y="17916"/>
                    </a:cubicBezTo>
                    <a:cubicBezTo>
                      <a:pt x="9508" y="17983"/>
                      <a:pt x="9541" y="18016"/>
                      <a:pt x="9608" y="18016"/>
                    </a:cubicBezTo>
                    <a:cubicBezTo>
                      <a:pt x="9674" y="18016"/>
                      <a:pt x="9708" y="17983"/>
                      <a:pt x="9741" y="17949"/>
                    </a:cubicBezTo>
                    <a:cubicBezTo>
                      <a:pt x="9975" y="17782"/>
                      <a:pt x="10208" y="17582"/>
                      <a:pt x="10375" y="17382"/>
                    </a:cubicBezTo>
                    <a:cubicBezTo>
                      <a:pt x="10475" y="17315"/>
                      <a:pt x="10475" y="17182"/>
                      <a:pt x="10375" y="17115"/>
                    </a:cubicBezTo>
                    <a:cubicBezTo>
                      <a:pt x="10342" y="17065"/>
                      <a:pt x="10292" y="17040"/>
                      <a:pt x="10241" y="17040"/>
                    </a:cubicBezTo>
                    <a:close/>
                    <a:moveTo>
                      <a:pt x="781" y="17169"/>
                    </a:moveTo>
                    <a:cubicBezTo>
                      <a:pt x="753" y="17169"/>
                      <a:pt x="726" y="17174"/>
                      <a:pt x="701" y="17182"/>
                    </a:cubicBezTo>
                    <a:cubicBezTo>
                      <a:pt x="601" y="17249"/>
                      <a:pt x="568" y="17382"/>
                      <a:pt x="635" y="17482"/>
                    </a:cubicBezTo>
                    <a:cubicBezTo>
                      <a:pt x="768" y="17716"/>
                      <a:pt x="935" y="17983"/>
                      <a:pt x="1135" y="18183"/>
                    </a:cubicBezTo>
                    <a:cubicBezTo>
                      <a:pt x="1168" y="18249"/>
                      <a:pt x="1235" y="18249"/>
                      <a:pt x="1302" y="18249"/>
                    </a:cubicBezTo>
                    <a:cubicBezTo>
                      <a:pt x="1335" y="18249"/>
                      <a:pt x="1368" y="18249"/>
                      <a:pt x="1435" y="18216"/>
                    </a:cubicBezTo>
                    <a:cubicBezTo>
                      <a:pt x="1502" y="18116"/>
                      <a:pt x="1502" y="17983"/>
                      <a:pt x="1435" y="17916"/>
                    </a:cubicBezTo>
                    <a:cubicBezTo>
                      <a:pt x="1268" y="17716"/>
                      <a:pt x="1102" y="17482"/>
                      <a:pt x="968" y="17282"/>
                    </a:cubicBezTo>
                    <a:cubicBezTo>
                      <a:pt x="943" y="17207"/>
                      <a:pt x="862" y="17169"/>
                      <a:pt x="781" y="17169"/>
                    </a:cubicBezTo>
                    <a:close/>
                    <a:moveTo>
                      <a:pt x="8945" y="18081"/>
                    </a:moveTo>
                    <a:cubicBezTo>
                      <a:pt x="8911" y="18081"/>
                      <a:pt x="8876" y="18092"/>
                      <a:pt x="8840" y="18116"/>
                    </a:cubicBezTo>
                    <a:cubicBezTo>
                      <a:pt x="8607" y="18249"/>
                      <a:pt x="8373" y="18383"/>
                      <a:pt x="8107" y="18516"/>
                    </a:cubicBezTo>
                    <a:cubicBezTo>
                      <a:pt x="8007" y="18583"/>
                      <a:pt x="7973" y="18683"/>
                      <a:pt x="8040" y="18817"/>
                    </a:cubicBezTo>
                    <a:cubicBezTo>
                      <a:pt x="8073" y="18883"/>
                      <a:pt x="8140" y="18917"/>
                      <a:pt x="8207" y="18917"/>
                    </a:cubicBezTo>
                    <a:cubicBezTo>
                      <a:pt x="8240" y="18917"/>
                      <a:pt x="8273" y="18917"/>
                      <a:pt x="8307" y="18883"/>
                    </a:cubicBezTo>
                    <a:cubicBezTo>
                      <a:pt x="8574" y="18750"/>
                      <a:pt x="8807" y="18616"/>
                      <a:pt x="9041" y="18450"/>
                    </a:cubicBezTo>
                    <a:cubicBezTo>
                      <a:pt x="9141" y="18383"/>
                      <a:pt x="9174" y="18283"/>
                      <a:pt x="9107" y="18183"/>
                    </a:cubicBezTo>
                    <a:cubicBezTo>
                      <a:pt x="9064" y="18118"/>
                      <a:pt x="9007" y="18081"/>
                      <a:pt x="8945" y="18081"/>
                    </a:cubicBezTo>
                    <a:close/>
                    <a:moveTo>
                      <a:pt x="1890" y="18403"/>
                    </a:moveTo>
                    <a:cubicBezTo>
                      <a:pt x="1829" y="18403"/>
                      <a:pt x="1772" y="18428"/>
                      <a:pt x="1735" y="18483"/>
                    </a:cubicBezTo>
                    <a:cubicBezTo>
                      <a:pt x="1669" y="18583"/>
                      <a:pt x="1669" y="18716"/>
                      <a:pt x="1769" y="18783"/>
                    </a:cubicBezTo>
                    <a:cubicBezTo>
                      <a:pt x="2002" y="18950"/>
                      <a:pt x="2236" y="19117"/>
                      <a:pt x="2503" y="19250"/>
                    </a:cubicBezTo>
                    <a:lnTo>
                      <a:pt x="2603" y="19250"/>
                    </a:lnTo>
                    <a:cubicBezTo>
                      <a:pt x="2669" y="19250"/>
                      <a:pt x="2769" y="19217"/>
                      <a:pt x="2803" y="19150"/>
                    </a:cubicBezTo>
                    <a:cubicBezTo>
                      <a:pt x="2836" y="19050"/>
                      <a:pt x="2803" y="18917"/>
                      <a:pt x="2703" y="18850"/>
                    </a:cubicBezTo>
                    <a:cubicBezTo>
                      <a:pt x="2469" y="18750"/>
                      <a:pt x="2236" y="18616"/>
                      <a:pt x="2036" y="18450"/>
                    </a:cubicBezTo>
                    <a:cubicBezTo>
                      <a:pt x="1991" y="18420"/>
                      <a:pt x="1939" y="18403"/>
                      <a:pt x="1890" y="18403"/>
                    </a:cubicBezTo>
                    <a:close/>
                    <a:moveTo>
                      <a:pt x="7440" y="18841"/>
                    </a:moveTo>
                    <a:cubicBezTo>
                      <a:pt x="7419" y="18841"/>
                      <a:pt x="7396" y="18844"/>
                      <a:pt x="7373" y="18850"/>
                    </a:cubicBezTo>
                    <a:cubicBezTo>
                      <a:pt x="7139" y="18950"/>
                      <a:pt x="6872" y="19050"/>
                      <a:pt x="6606" y="19117"/>
                    </a:cubicBezTo>
                    <a:cubicBezTo>
                      <a:pt x="6505" y="19150"/>
                      <a:pt x="6439" y="19250"/>
                      <a:pt x="6472" y="19384"/>
                    </a:cubicBezTo>
                    <a:cubicBezTo>
                      <a:pt x="6505" y="19450"/>
                      <a:pt x="6572" y="19517"/>
                      <a:pt x="6672" y="19517"/>
                    </a:cubicBezTo>
                    <a:lnTo>
                      <a:pt x="6739" y="19517"/>
                    </a:lnTo>
                    <a:cubicBezTo>
                      <a:pt x="7006" y="19450"/>
                      <a:pt x="7273" y="19350"/>
                      <a:pt x="7540" y="19250"/>
                    </a:cubicBezTo>
                    <a:cubicBezTo>
                      <a:pt x="7640" y="19217"/>
                      <a:pt x="7706" y="19083"/>
                      <a:pt x="7640" y="18983"/>
                    </a:cubicBezTo>
                    <a:cubicBezTo>
                      <a:pt x="7612" y="18901"/>
                      <a:pt x="7540" y="18841"/>
                      <a:pt x="7440" y="18841"/>
                    </a:cubicBezTo>
                    <a:close/>
                    <a:moveTo>
                      <a:pt x="3381" y="19141"/>
                    </a:moveTo>
                    <a:cubicBezTo>
                      <a:pt x="3292" y="19141"/>
                      <a:pt x="3197" y="19201"/>
                      <a:pt x="3170" y="19284"/>
                    </a:cubicBezTo>
                    <a:cubicBezTo>
                      <a:pt x="3136" y="19417"/>
                      <a:pt x="3203" y="19517"/>
                      <a:pt x="3337" y="19550"/>
                    </a:cubicBezTo>
                    <a:cubicBezTo>
                      <a:pt x="3603" y="19617"/>
                      <a:pt x="3870" y="19684"/>
                      <a:pt x="4170" y="19717"/>
                    </a:cubicBezTo>
                    <a:lnTo>
                      <a:pt x="4204" y="19717"/>
                    </a:lnTo>
                    <a:cubicBezTo>
                      <a:pt x="4304" y="19717"/>
                      <a:pt x="4404" y="19650"/>
                      <a:pt x="4404" y="19550"/>
                    </a:cubicBezTo>
                    <a:cubicBezTo>
                      <a:pt x="4404" y="19417"/>
                      <a:pt x="4337" y="19317"/>
                      <a:pt x="4237" y="19317"/>
                    </a:cubicBezTo>
                    <a:cubicBezTo>
                      <a:pt x="3937" y="19284"/>
                      <a:pt x="3703" y="19217"/>
                      <a:pt x="3437" y="19150"/>
                    </a:cubicBezTo>
                    <a:cubicBezTo>
                      <a:pt x="3419" y="19144"/>
                      <a:pt x="3400" y="19141"/>
                      <a:pt x="3381" y="19141"/>
                    </a:cubicBezTo>
                    <a:close/>
                    <a:moveTo>
                      <a:pt x="5838" y="19284"/>
                    </a:moveTo>
                    <a:cubicBezTo>
                      <a:pt x="5571" y="19317"/>
                      <a:pt x="5271" y="19350"/>
                      <a:pt x="5038" y="19350"/>
                    </a:cubicBezTo>
                    <a:cubicBezTo>
                      <a:pt x="4904" y="19350"/>
                      <a:pt x="4804" y="19450"/>
                      <a:pt x="4804" y="19584"/>
                    </a:cubicBezTo>
                    <a:cubicBezTo>
                      <a:pt x="4804" y="19684"/>
                      <a:pt x="4904" y="19784"/>
                      <a:pt x="5038" y="19784"/>
                    </a:cubicBezTo>
                    <a:cubicBezTo>
                      <a:pt x="5305" y="19784"/>
                      <a:pt x="5605" y="19751"/>
                      <a:pt x="5872" y="19684"/>
                    </a:cubicBezTo>
                    <a:cubicBezTo>
                      <a:pt x="6005" y="19684"/>
                      <a:pt x="6072" y="19584"/>
                      <a:pt x="6072" y="19450"/>
                    </a:cubicBezTo>
                    <a:cubicBezTo>
                      <a:pt x="6038" y="19350"/>
                      <a:pt x="5938" y="19284"/>
                      <a:pt x="5838" y="19284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7" name="Google Shape;727;p6"/>
          <p:cNvSpPr/>
          <p:nvPr/>
        </p:nvSpPr>
        <p:spPr>
          <a:xfrm flipH="1">
            <a:off x="161504" y="223104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6"/>
          <p:cNvSpPr/>
          <p:nvPr/>
        </p:nvSpPr>
        <p:spPr>
          <a:xfrm>
            <a:off x="7851061" y="223101"/>
            <a:ext cx="853520" cy="264351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7250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9"/>
          <p:cNvSpPr txBox="1">
            <a:spLocks noGrp="1"/>
          </p:cNvSpPr>
          <p:nvPr>
            <p:ph type="title"/>
          </p:nvPr>
        </p:nvSpPr>
        <p:spPr>
          <a:xfrm>
            <a:off x="6264267" y="2161793"/>
            <a:ext cx="4967600" cy="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78" name="Google Shape;978;p9"/>
          <p:cNvSpPr txBox="1">
            <a:spLocks noGrp="1"/>
          </p:cNvSpPr>
          <p:nvPr>
            <p:ph type="subTitle" idx="1"/>
          </p:nvPr>
        </p:nvSpPr>
        <p:spPr>
          <a:xfrm>
            <a:off x="6264267" y="3020815"/>
            <a:ext cx="4967600" cy="1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9"/>
          <p:cNvSpPr/>
          <p:nvPr/>
        </p:nvSpPr>
        <p:spPr>
          <a:xfrm flipH="1">
            <a:off x="-87267" y="4930534"/>
            <a:ext cx="12279248" cy="1979335"/>
          </a:xfrm>
          <a:custGeom>
            <a:avLst/>
            <a:gdLst/>
            <a:ahLst/>
            <a:cxnLst/>
            <a:rect l="l" t="t" r="r" b="b"/>
            <a:pathLst>
              <a:path w="75622" h="107378" extrusionOk="0">
                <a:moveTo>
                  <a:pt x="75621" y="1"/>
                </a:moveTo>
                <a:cubicBezTo>
                  <a:pt x="75554" y="34"/>
                  <a:pt x="75388" y="101"/>
                  <a:pt x="75254" y="134"/>
                </a:cubicBezTo>
                <a:cubicBezTo>
                  <a:pt x="74287" y="435"/>
                  <a:pt x="73353" y="868"/>
                  <a:pt x="72252" y="1435"/>
                </a:cubicBezTo>
                <a:cubicBezTo>
                  <a:pt x="71385" y="1869"/>
                  <a:pt x="70451" y="2469"/>
                  <a:pt x="69517" y="3136"/>
                </a:cubicBezTo>
                <a:cubicBezTo>
                  <a:pt x="67615" y="4437"/>
                  <a:pt x="65881" y="5972"/>
                  <a:pt x="64413" y="7306"/>
                </a:cubicBezTo>
                <a:lnTo>
                  <a:pt x="63913" y="7773"/>
                </a:lnTo>
                <a:lnTo>
                  <a:pt x="63779" y="7873"/>
                </a:lnTo>
                <a:cubicBezTo>
                  <a:pt x="63613" y="8040"/>
                  <a:pt x="63446" y="8207"/>
                  <a:pt x="63246" y="8374"/>
                </a:cubicBezTo>
                <a:cubicBezTo>
                  <a:pt x="62845" y="8774"/>
                  <a:pt x="62378" y="9141"/>
                  <a:pt x="61878" y="9541"/>
                </a:cubicBezTo>
                <a:cubicBezTo>
                  <a:pt x="61011" y="10275"/>
                  <a:pt x="60110" y="10975"/>
                  <a:pt x="59209" y="11609"/>
                </a:cubicBezTo>
                <a:cubicBezTo>
                  <a:pt x="58242" y="12276"/>
                  <a:pt x="57241" y="12877"/>
                  <a:pt x="56207" y="13477"/>
                </a:cubicBezTo>
                <a:cubicBezTo>
                  <a:pt x="55040" y="14111"/>
                  <a:pt x="53839" y="14678"/>
                  <a:pt x="52571" y="15178"/>
                </a:cubicBezTo>
                <a:cubicBezTo>
                  <a:pt x="51371" y="15679"/>
                  <a:pt x="50003" y="16112"/>
                  <a:pt x="48368" y="16479"/>
                </a:cubicBezTo>
                <a:cubicBezTo>
                  <a:pt x="44732" y="17347"/>
                  <a:pt x="41397" y="17814"/>
                  <a:pt x="38228" y="17814"/>
                </a:cubicBezTo>
                <a:lnTo>
                  <a:pt x="37527" y="17814"/>
                </a:lnTo>
                <a:cubicBezTo>
                  <a:pt x="36260" y="17780"/>
                  <a:pt x="35059" y="17680"/>
                  <a:pt x="33858" y="17480"/>
                </a:cubicBezTo>
                <a:cubicBezTo>
                  <a:pt x="32691" y="17313"/>
                  <a:pt x="31523" y="17046"/>
                  <a:pt x="30356" y="16680"/>
                </a:cubicBezTo>
                <a:cubicBezTo>
                  <a:pt x="29422" y="16379"/>
                  <a:pt x="28521" y="16046"/>
                  <a:pt x="27687" y="15679"/>
                </a:cubicBezTo>
                <a:cubicBezTo>
                  <a:pt x="26853" y="15312"/>
                  <a:pt x="25986" y="14845"/>
                  <a:pt x="25085" y="14345"/>
                </a:cubicBezTo>
                <a:cubicBezTo>
                  <a:pt x="24651" y="14044"/>
                  <a:pt x="24184" y="13777"/>
                  <a:pt x="23818" y="13477"/>
                </a:cubicBezTo>
                <a:cubicBezTo>
                  <a:pt x="23384" y="13177"/>
                  <a:pt x="22984" y="12843"/>
                  <a:pt x="22383" y="12376"/>
                </a:cubicBezTo>
                <a:cubicBezTo>
                  <a:pt x="21916" y="12010"/>
                  <a:pt x="21483" y="11609"/>
                  <a:pt x="20982" y="11209"/>
                </a:cubicBezTo>
                <a:cubicBezTo>
                  <a:pt x="20582" y="10875"/>
                  <a:pt x="20215" y="10609"/>
                  <a:pt x="19815" y="10275"/>
                </a:cubicBezTo>
                <a:cubicBezTo>
                  <a:pt x="18847" y="9441"/>
                  <a:pt x="18013" y="8807"/>
                  <a:pt x="17213" y="8207"/>
                </a:cubicBezTo>
                <a:cubicBezTo>
                  <a:pt x="16346" y="7540"/>
                  <a:pt x="15478" y="6973"/>
                  <a:pt x="14578" y="6472"/>
                </a:cubicBezTo>
                <a:cubicBezTo>
                  <a:pt x="13677" y="5938"/>
                  <a:pt x="12676" y="5471"/>
                  <a:pt x="11676" y="5038"/>
                </a:cubicBezTo>
                <a:cubicBezTo>
                  <a:pt x="10675" y="4671"/>
                  <a:pt x="9574" y="4371"/>
                  <a:pt x="8507" y="4204"/>
                </a:cubicBezTo>
                <a:cubicBezTo>
                  <a:pt x="7539" y="4037"/>
                  <a:pt x="6505" y="3970"/>
                  <a:pt x="5338" y="3970"/>
                </a:cubicBezTo>
                <a:lnTo>
                  <a:pt x="5138" y="3970"/>
                </a:lnTo>
                <a:cubicBezTo>
                  <a:pt x="3970" y="3970"/>
                  <a:pt x="2803" y="4104"/>
                  <a:pt x="1568" y="4304"/>
                </a:cubicBezTo>
                <a:cubicBezTo>
                  <a:pt x="1035" y="4371"/>
                  <a:pt x="501" y="4537"/>
                  <a:pt x="1" y="4671"/>
                </a:cubicBezTo>
                <a:lnTo>
                  <a:pt x="1" y="56008"/>
                </a:lnTo>
                <a:lnTo>
                  <a:pt x="1" y="106911"/>
                </a:lnTo>
                <a:cubicBezTo>
                  <a:pt x="34" y="106944"/>
                  <a:pt x="134" y="107011"/>
                  <a:pt x="167" y="107044"/>
                </a:cubicBezTo>
                <a:cubicBezTo>
                  <a:pt x="334" y="107178"/>
                  <a:pt x="501" y="107278"/>
                  <a:pt x="701" y="107378"/>
                </a:cubicBezTo>
                <a:lnTo>
                  <a:pt x="75621" y="107378"/>
                </a:lnTo>
                <a:lnTo>
                  <a:pt x="75621" y="74221"/>
                </a:lnTo>
                <a:lnTo>
                  <a:pt x="75621" y="21650"/>
                </a:lnTo>
                <a:lnTo>
                  <a:pt x="756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9"/>
          <p:cNvSpPr/>
          <p:nvPr/>
        </p:nvSpPr>
        <p:spPr>
          <a:xfrm flipH="1">
            <a:off x="-51696" y="5317432"/>
            <a:ext cx="12279311" cy="1592083"/>
          </a:xfrm>
          <a:custGeom>
            <a:avLst/>
            <a:gdLst/>
            <a:ahLst/>
            <a:cxnLst/>
            <a:rect l="l" t="t" r="r" b="b"/>
            <a:pathLst>
              <a:path w="75655" h="81492" extrusionOk="0">
                <a:moveTo>
                  <a:pt x="101" y="0"/>
                </a:moveTo>
                <a:lnTo>
                  <a:pt x="101" y="30122"/>
                </a:lnTo>
                <a:lnTo>
                  <a:pt x="1" y="30122"/>
                </a:lnTo>
                <a:lnTo>
                  <a:pt x="1" y="81492"/>
                </a:lnTo>
                <a:lnTo>
                  <a:pt x="75655" y="81492"/>
                </a:lnTo>
                <a:lnTo>
                  <a:pt x="75655" y="48335"/>
                </a:lnTo>
                <a:lnTo>
                  <a:pt x="75655" y="24451"/>
                </a:lnTo>
                <a:cubicBezTo>
                  <a:pt x="75221" y="24518"/>
                  <a:pt x="74821" y="24651"/>
                  <a:pt x="74354" y="24751"/>
                </a:cubicBezTo>
                <a:cubicBezTo>
                  <a:pt x="73353" y="24951"/>
                  <a:pt x="72319" y="25085"/>
                  <a:pt x="71152" y="25151"/>
                </a:cubicBezTo>
                <a:cubicBezTo>
                  <a:pt x="70018" y="25252"/>
                  <a:pt x="68850" y="25285"/>
                  <a:pt x="67516" y="25285"/>
                </a:cubicBezTo>
                <a:cubicBezTo>
                  <a:pt x="66882" y="25285"/>
                  <a:pt x="66215" y="25285"/>
                  <a:pt x="65581" y="25252"/>
                </a:cubicBezTo>
                <a:cubicBezTo>
                  <a:pt x="63480" y="25185"/>
                  <a:pt x="61411" y="25118"/>
                  <a:pt x="59543" y="25018"/>
                </a:cubicBezTo>
                <a:cubicBezTo>
                  <a:pt x="54840" y="24785"/>
                  <a:pt x="50704" y="24318"/>
                  <a:pt x="46968" y="23584"/>
                </a:cubicBezTo>
                <a:cubicBezTo>
                  <a:pt x="45467" y="23283"/>
                  <a:pt x="43899" y="22883"/>
                  <a:pt x="42498" y="22516"/>
                </a:cubicBezTo>
                <a:cubicBezTo>
                  <a:pt x="41164" y="22149"/>
                  <a:pt x="39696" y="21682"/>
                  <a:pt x="38028" y="21115"/>
                </a:cubicBezTo>
                <a:cubicBezTo>
                  <a:pt x="35359" y="20148"/>
                  <a:pt x="32691" y="19014"/>
                  <a:pt x="30056" y="17746"/>
                </a:cubicBezTo>
                <a:lnTo>
                  <a:pt x="30022" y="17746"/>
                </a:lnTo>
                <a:cubicBezTo>
                  <a:pt x="27988" y="16745"/>
                  <a:pt x="25953" y="15611"/>
                  <a:pt x="24018" y="14410"/>
                </a:cubicBezTo>
                <a:cubicBezTo>
                  <a:pt x="22117" y="13210"/>
                  <a:pt x="20182" y="11875"/>
                  <a:pt x="18281" y="10474"/>
                </a:cubicBezTo>
                <a:cubicBezTo>
                  <a:pt x="17347" y="9807"/>
                  <a:pt x="16479" y="9107"/>
                  <a:pt x="15512" y="8306"/>
                </a:cubicBezTo>
                <a:cubicBezTo>
                  <a:pt x="15112" y="7939"/>
                  <a:pt x="14645" y="7606"/>
                  <a:pt x="14211" y="7205"/>
                </a:cubicBezTo>
                <a:lnTo>
                  <a:pt x="14111" y="7139"/>
                </a:lnTo>
                <a:lnTo>
                  <a:pt x="13978" y="7005"/>
                </a:lnTo>
                <a:cubicBezTo>
                  <a:pt x="13611" y="6738"/>
                  <a:pt x="13277" y="6371"/>
                  <a:pt x="12877" y="6104"/>
                </a:cubicBezTo>
                <a:cubicBezTo>
                  <a:pt x="10809" y="4337"/>
                  <a:pt x="9041" y="3136"/>
                  <a:pt x="7339" y="2168"/>
                </a:cubicBezTo>
                <a:cubicBezTo>
                  <a:pt x="5838" y="1334"/>
                  <a:pt x="4337" y="767"/>
                  <a:pt x="2870" y="434"/>
                </a:cubicBezTo>
                <a:cubicBezTo>
                  <a:pt x="2136" y="267"/>
                  <a:pt x="1335" y="134"/>
                  <a:pt x="468" y="67"/>
                </a:cubicBezTo>
                <a:cubicBezTo>
                  <a:pt x="334" y="67"/>
                  <a:pt x="201" y="67"/>
                  <a:pt x="1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1" name="Google Shape;981;p9"/>
          <p:cNvGrpSpPr/>
          <p:nvPr/>
        </p:nvGrpSpPr>
        <p:grpSpPr>
          <a:xfrm>
            <a:off x="254400" y="4272767"/>
            <a:ext cx="354733" cy="319167"/>
            <a:chOff x="-4577275" y="4640425"/>
            <a:chExt cx="266050" cy="239375"/>
          </a:xfrm>
        </p:grpSpPr>
        <p:sp>
          <p:nvSpPr>
            <p:cNvPr id="982" name="Google Shape;982;p9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2" name="Google Shape;992;p9"/>
          <p:cNvSpPr/>
          <p:nvPr/>
        </p:nvSpPr>
        <p:spPr>
          <a:xfrm>
            <a:off x="11809433" y="4525901"/>
            <a:ext cx="113467" cy="103500"/>
          </a:xfrm>
          <a:custGeom>
            <a:avLst/>
            <a:gdLst/>
            <a:ahLst/>
            <a:cxnLst/>
            <a:rect l="l" t="t" r="r" b="b"/>
            <a:pathLst>
              <a:path w="3404" h="3105" extrusionOk="0">
                <a:moveTo>
                  <a:pt x="1771" y="413"/>
                </a:moveTo>
                <a:cubicBezTo>
                  <a:pt x="1976" y="413"/>
                  <a:pt x="2183" y="468"/>
                  <a:pt x="2369" y="585"/>
                </a:cubicBezTo>
                <a:cubicBezTo>
                  <a:pt x="2636" y="752"/>
                  <a:pt x="2803" y="985"/>
                  <a:pt x="2870" y="1285"/>
                </a:cubicBezTo>
                <a:cubicBezTo>
                  <a:pt x="2970" y="1586"/>
                  <a:pt x="2903" y="1886"/>
                  <a:pt x="2770" y="2153"/>
                </a:cubicBezTo>
                <a:cubicBezTo>
                  <a:pt x="2549" y="2484"/>
                  <a:pt x="2166" y="2684"/>
                  <a:pt x="1778" y="2684"/>
                </a:cubicBezTo>
                <a:cubicBezTo>
                  <a:pt x="1581" y="2684"/>
                  <a:pt x="1382" y="2632"/>
                  <a:pt x="1202" y="2520"/>
                </a:cubicBezTo>
                <a:cubicBezTo>
                  <a:pt x="668" y="2186"/>
                  <a:pt x="501" y="1486"/>
                  <a:pt x="801" y="952"/>
                </a:cubicBezTo>
                <a:cubicBezTo>
                  <a:pt x="1018" y="605"/>
                  <a:pt x="1391" y="413"/>
                  <a:pt x="1771" y="413"/>
                </a:cubicBezTo>
                <a:close/>
                <a:moveTo>
                  <a:pt x="1780" y="1"/>
                </a:moveTo>
                <a:cubicBezTo>
                  <a:pt x="1259" y="1"/>
                  <a:pt x="754" y="267"/>
                  <a:pt x="468" y="752"/>
                </a:cubicBezTo>
                <a:cubicBezTo>
                  <a:pt x="1" y="1486"/>
                  <a:pt x="234" y="2420"/>
                  <a:pt x="1002" y="2887"/>
                </a:cubicBezTo>
                <a:cubicBezTo>
                  <a:pt x="1239" y="3034"/>
                  <a:pt x="1508" y="3104"/>
                  <a:pt x="1776" y="3104"/>
                </a:cubicBezTo>
                <a:cubicBezTo>
                  <a:pt x="2297" y="3104"/>
                  <a:pt x="2817" y="2838"/>
                  <a:pt x="3103" y="2353"/>
                </a:cubicBezTo>
                <a:cubicBezTo>
                  <a:pt x="3337" y="1986"/>
                  <a:pt x="3403" y="1586"/>
                  <a:pt x="3303" y="1185"/>
                </a:cubicBezTo>
                <a:cubicBezTo>
                  <a:pt x="3203" y="785"/>
                  <a:pt x="2936" y="452"/>
                  <a:pt x="2603" y="218"/>
                </a:cubicBezTo>
                <a:lnTo>
                  <a:pt x="2569" y="218"/>
                </a:lnTo>
                <a:cubicBezTo>
                  <a:pt x="2320" y="71"/>
                  <a:pt x="2048" y="1"/>
                  <a:pt x="1780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3" name="Google Shape;993;p9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994" name="Google Shape;994;p9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9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9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9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9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9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9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9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9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9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9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9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9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9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9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9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9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9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9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9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9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9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9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9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9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9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9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9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9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9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9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9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9" name="Google Shape;1099;p9"/>
          <p:cNvGrpSpPr/>
          <p:nvPr/>
        </p:nvGrpSpPr>
        <p:grpSpPr>
          <a:xfrm>
            <a:off x="94021" y="6255583"/>
            <a:ext cx="1541480" cy="404037"/>
            <a:chOff x="70516" y="4691687"/>
            <a:chExt cx="1156110" cy="303028"/>
          </a:xfrm>
        </p:grpSpPr>
        <p:sp>
          <p:nvSpPr>
            <p:cNvPr id="1100" name="Google Shape;1100;p9"/>
            <p:cNvSpPr/>
            <p:nvPr/>
          </p:nvSpPr>
          <p:spPr>
            <a:xfrm>
              <a:off x="70516" y="469168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92289" y="471916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719991" y="4891762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741764" y="4919238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4" name="Google Shape;1104;p9"/>
          <p:cNvSpPr/>
          <p:nvPr/>
        </p:nvSpPr>
        <p:spPr>
          <a:xfrm>
            <a:off x="11510767" y="2078367"/>
            <a:ext cx="146800" cy="140933"/>
          </a:xfrm>
          <a:custGeom>
            <a:avLst/>
            <a:gdLst/>
            <a:ahLst/>
            <a:cxnLst/>
            <a:rect l="l" t="t" r="r" b="b"/>
            <a:pathLst>
              <a:path w="4404" h="4228" extrusionOk="0">
                <a:moveTo>
                  <a:pt x="3169" y="520"/>
                </a:moveTo>
                <a:cubicBezTo>
                  <a:pt x="3102" y="853"/>
                  <a:pt x="2969" y="1420"/>
                  <a:pt x="2802" y="1921"/>
                </a:cubicBezTo>
                <a:cubicBezTo>
                  <a:pt x="2769" y="1987"/>
                  <a:pt x="2802" y="2054"/>
                  <a:pt x="2869" y="2121"/>
                </a:cubicBezTo>
                <a:cubicBezTo>
                  <a:pt x="3236" y="2454"/>
                  <a:pt x="3636" y="2855"/>
                  <a:pt x="3836" y="3055"/>
                </a:cubicBezTo>
                <a:cubicBezTo>
                  <a:pt x="3503" y="3055"/>
                  <a:pt x="2835" y="2988"/>
                  <a:pt x="2268" y="2888"/>
                </a:cubicBezTo>
                <a:cubicBezTo>
                  <a:pt x="2202" y="2888"/>
                  <a:pt x="2168" y="2888"/>
                  <a:pt x="2102" y="2921"/>
                </a:cubicBezTo>
                <a:cubicBezTo>
                  <a:pt x="1735" y="3222"/>
                  <a:pt x="1301" y="3522"/>
                  <a:pt x="1034" y="3689"/>
                </a:cubicBezTo>
                <a:cubicBezTo>
                  <a:pt x="1101" y="3455"/>
                  <a:pt x="1201" y="3155"/>
                  <a:pt x="1234" y="2988"/>
                </a:cubicBezTo>
                <a:cubicBezTo>
                  <a:pt x="1401" y="2488"/>
                  <a:pt x="1434" y="2354"/>
                  <a:pt x="1434" y="2288"/>
                </a:cubicBezTo>
                <a:cubicBezTo>
                  <a:pt x="1401" y="2187"/>
                  <a:pt x="1368" y="2087"/>
                  <a:pt x="1034" y="1687"/>
                </a:cubicBezTo>
                <a:cubicBezTo>
                  <a:pt x="901" y="1554"/>
                  <a:pt x="701" y="1320"/>
                  <a:pt x="601" y="1120"/>
                </a:cubicBezTo>
                <a:lnTo>
                  <a:pt x="601" y="1120"/>
                </a:lnTo>
                <a:cubicBezTo>
                  <a:pt x="901" y="1153"/>
                  <a:pt x="1368" y="1253"/>
                  <a:pt x="1801" y="1354"/>
                </a:cubicBezTo>
                <a:cubicBezTo>
                  <a:pt x="1868" y="1354"/>
                  <a:pt x="1935" y="1354"/>
                  <a:pt x="1968" y="1320"/>
                </a:cubicBezTo>
                <a:cubicBezTo>
                  <a:pt x="2402" y="1020"/>
                  <a:pt x="2902" y="686"/>
                  <a:pt x="3169" y="520"/>
                </a:cubicBezTo>
                <a:close/>
                <a:moveTo>
                  <a:pt x="3394" y="0"/>
                </a:moveTo>
                <a:cubicBezTo>
                  <a:pt x="3238" y="0"/>
                  <a:pt x="2904" y="125"/>
                  <a:pt x="1801" y="920"/>
                </a:cubicBezTo>
                <a:cubicBezTo>
                  <a:pt x="1437" y="836"/>
                  <a:pt x="742" y="704"/>
                  <a:pt x="391" y="704"/>
                </a:cubicBezTo>
                <a:cubicBezTo>
                  <a:pt x="325" y="704"/>
                  <a:pt x="271" y="709"/>
                  <a:pt x="234" y="720"/>
                </a:cubicBezTo>
                <a:cubicBezTo>
                  <a:pt x="167" y="720"/>
                  <a:pt x="100" y="786"/>
                  <a:pt x="67" y="853"/>
                </a:cubicBezTo>
                <a:cubicBezTo>
                  <a:pt x="0" y="1053"/>
                  <a:pt x="134" y="1253"/>
                  <a:pt x="701" y="1954"/>
                </a:cubicBezTo>
                <a:cubicBezTo>
                  <a:pt x="801" y="2087"/>
                  <a:pt x="934" y="2254"/>
                  <a:pt x="1001" y="2321"/>
                </a:cubicBezTo>
                <a:cubicBezTo>
                  <a:pt x="967" y="2421"/>
                  <a:pt x="901" y="2654"/>
                  <a:pt x="867" y="2855"/>
                </a:cubicBezTo>
                <a:cubicBezTo>
                  <a:pt x="667" y="3455"/>
                  <a:pt x="567" y="3822"/>
                  <a:pt x="567" y="3989"/>
                </a:cubicBezTo>
                <a:cubicBezTo>
                  <a:pt x="601" y="4055"/>
                  <a:pt x="634" y="4156"/>
                  <a:pt x="701" y="4189"/>
                </a:cubicBezTo>
                <a:cubicBezTo>
                  <a:pt x="728" y="4207"/>
                  <a:pt x="759" y="4227"/>
                  <a:pt x="817" y="4227"/>
                </a:cubicBezTo>
                <a:cubicBezTo>
                  <a:pt x="975" y="4227"/>
                  <a:pt x="1327" y="4077"/>
                  <a:pt x="2302" y="3322"/>
                </a:cubicBezTo>
                <a:cubicBezTo>
                  <a:pt x="3103" y="3443"/>
                  <a:pt x="3575" y="3481"/>
                  <a:pt x="3858" y="3481"/>
                </a:cubicBezTo>
                <a:cubicBezTo>
                  <a:pt x="4200" y="3481"/>
                  <a:pt x="4267" y="3425"/>
                  <a:pt x="4303" y="3388"/>
                </a:cubicBezTo>
                <a:cubicBezTo>
                  <a:pt x="4370" y="3322"/>
                  <a:pt x="4403" y="3255"/>
                  <a:pt x="4403" y="3188"/>
                </a:cubicBezTo>
                <a:cubicBezTo>
                  <a:pt x="4370" y="3121"/>
                  <a:pt x="4370" y="2888"/>
                  <a:pt x="3236" y="1887"/>
                </a:cubicBezTo>
                <a:cubicBezTo>
                  <a:pt x="3769" y="186"/>
                  <a:pt x="3636" y="119"/>
                  <a:pt x="3503" y="19"/>
                </a:cubicBezTo>
                <a:cubicBezTo>
                  <a:pt x="3472" y="12"/>
                  <a:pt x="3441" y="0"/>
                  <a:pt x="3394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9"/>
          <p:cNvSpPr/>
          <p:nvPr/>
        </p:nvSpPr>
        <p:spPr>
          <a:xfrm>
            <a:off x="471267" y="3283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9"/>
          <p:cNvSpPr/>
          <p:nvPr/>
        </p:nvSpPr>
        <p:spPr>
          <a:xfrm flipH="1">
            <a:off x="4424770" y="15052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0498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41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14"/>
          <p:cNvGrpSpPr/>
          <p:nvPr/>
        </p:nvGrpSpPr>
        <p:grpSpPr>
          <a:xfrm>
            <a:off x="-87266" y="5067500"/>
            <a:ext cx="12314881" cy="1842248"/>
            <a:chOff x="-65450" y="3800625"/>
            <a:chExt cx="9236161" cy="1381686"/>
          </a:xfrm>
        </p:grpSpPr>
        <p:sp>
          <p:nvSpPr>
            <p:cNvPr id="1440" name="Google Shape;1440;p14"/>
            <p:cNvSpPr/>
            <p:nvPr/>
          </p:nvSpPr>
          <p:spPr>
            <a:xfrm>
              <a:off x="-38725" y="3800625"/>
              <a:ext cx="9209436" cy="138168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-65450" y="4070720"/>
              <a:ext cx="9236152" cy="1111347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2" name="Google Shape;1442;p14"/>
          <p:cNvSpPr txBox="1">
            <a:spLocks noGrp="1"/>
          </p:cNvSpPr>
          <p:nvPr>
            <p:ph type="title"/>
          </p:nvPr>
        </p:nvSpPr>
        <p:spPr>
          <a:xfrm>
            <a:off x="6988533" y="4033000"/>
            <a:ext cx="363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43" name="Google Shape;1443;p14"/>
          <p:cNvSpPr txBox="1">
            <a:spLocks noGrp="1"/>
          </p:cNvSpPr>
          <p:nvPr>
            <p:ph type="subTitle" idx="1"/>
          </p:nvPr>
        </p:nvSpPr>
        <p:spPr>
          <a:xfrm>
            <a:off x="5086500" y="1123900"/>
            <a:ext cx="5536000" cy="29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14"/>
          <p:cNvSpPr/>
          <p:nvPr/>
        </p:nvSpPr>
        <p:spPr>
          <a:xfrm flipH="1">
            <a:off x="-311763" y="13933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4"/>
          <p:cNvSpPr/>
          <p:nvPr/>
        </p:nvSpPr>
        <p:spPr>
          <a:xfrm>
            <a:off x="2028733" y="3025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4"/>
          <p:cNvGrpSpPr/>
          <p:nvPr/>
        </p:nvGrpSpPr>
        <p:grpSpPr>
          <a:xfrm>
            <a:off x="9893767" y="4700667"/>
            <a:ext cx="1856868" cy="1842381"/>
            <a:chOff x="3457850" y="3441600"/>
            <a:chExt cx="1392651" cy="1381786"/>
          </a:xfrm>
        </p:grpSpPr>
        <p:sp>
          <p:nvSpPr>
            <p:cNvPr id="1447" name="Google Shape;1447;p14"/>
            <p:cNvSpPr/>
            <p:nvPr/>
          </p:nvSpPr>
          <p:spPr>
            <a:xfrm>
              <a:off x="4478767" y="3441600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3479349" y="4493563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4"/>
                  </a:cubicBezTo>
                  <a:cubicBezTo>
                    <a:pt x="2369" y="934"/>
                    <a:pt x="2469" y="1168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01" y="2001"/>
                    <a:pt x="401" y="1434"/>
                  </a:cubicBezTo>
                  <a:cubicBezTo>
                    <a:pt x="435" y="901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67"/>
                    <a:pt x="1" y="1434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870" y="2235"/>
                    <a:pt x="2870" y="1468"/>
                  </a:cubicBezTo>
                  <a:cubicBezTo>
                    <a:pt x="2870" y="1067"/>
                    <a:pt x="2736" y="701"/>
                    <a:pt x="2469" y="434"/>
                  </a:cubicBezTo>
                  <a:cubicBezTo>
                    <a:pt x="2203" y="167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3472093" y="3794863"/>
              <a:ext cx="48094" cy="48094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01"/>
                  </a:moveTo>
                  <a:cubicBezTo>
                    <a:pt x="1702" y="401"/>
                    <a:pt x="1968" y="534"/>
                    <a:pt x="2169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34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4772227" y="4271656"/>
              <a:ext cx="78274" cy="78827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3895216" y="3702082"/>
              <a:ext cx="78844" cy="78827"/>
            </a:xfrm>
            <a:custGeom>
              <a:avLst/>
              <a:gdLst/>
              <a:ahLst/>
              <a:cxnLst/>
              <a:rect l="l" t="t" r="r" b="b"/>
              <a:pathLst>
                <a:path w="4705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68"/>
                  </a:cubicBezTo>
                  <a:cubicBezTo>
                    <a:pt x="2803" y="1701"/>
                    <a:pt x="2836" y="1835"/>
                    <a:pt x="2869" y="1902"/>
                  </a:cubicBezTo>
                  <a:cubicBezTo>
                    <a:pt x="2936" y="1968"/>
                    <a:pt x="3036" y="2002"/>
                    <a:pt x="3470" y="2168"/>
                  </a:cubicBezTo>
                  <a:cubicBezTo>
                    <a:pt x="3637" y="2235"/>
                    <a:pt x="3903" y="2335"/>
                    <a:pt x="4070" y="2402"/>
                  </a:cubicBezTo>
                  <a:cubicBezTo>
                    <a:pt x="3803" y="2535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3" y="2936"/>
                  </a:cubicBezTo>
                  <a:cubicBezTo>
                    <a:pt x="2703" y="3369"/>
                    <a:pt x="2502" y="3836"/>
                    <a:pt x="2336" y="4103"/>
                  </a:cubicBezTo>
                  <a:cubicBezTo>
                    <a:pt x="2236" y="3803"/>
                    <a:pt x="2102" y="3303"/>
                    <a:pt x="1969" y="2836"/>
                  </a:cubicBezTo>
                  <a:cubicBezTo>
                    <a:pt x="1969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35"/>
                  </a:cubicBezTo>
                  <a:cubicBezTo>
                    <a:pt x="901" y="2268"/>
                    <a:pt x="1435" y="2002"/>
                    <a:pt x="1935" y="1835"/>
                  </a:cubicBezTo>
                  <a:cubicBezTo>
                    <a:pt x="1969" y="1801"/>
                    <a:pt x="2002" y="1768"/>
                    <a:pt x="2035" y="1701"/>
                  </a:cubicBezTo>
                  <a:cubicBezTo>
                    <a:pt x="2202" y="1301"/>
                    <a:pt x="2369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6" y="0"/>
                    <a:pt x="1669" y="1468"/>
                  </a:cubicBezTo>
                  <a:cubicBezTo>
                    <a:pt x="101" y="2102"/>
                    <a:pt x="67" y="2302"/>
                    <a:pt x="34" y="2402"/>
                  </a:cubicBezTo>
                  <a:cubicBezTo>
                    <a:pt x="1" y="2469"/>
                    <a:pt x="34" y="2535"/>
                    <a:pt x="67" y="2602"/>
                  </a:cubicBezTo>
                  <a:cubicBezTo>
                    <a:pt x="101" y="2669"/>
                    <a:pt x="234" y="2802"/>
                    <a:pt x="1602" y="3069"/>
                  </a:cubicBezTo>
                  <a:cubicBezTo>
                    <a:pt x="2002" y="4704"/>
                    <a:pt x="2169" y="4704"/>
                    <a:pt x="2302" y="4704"/>
                  </a:cubicBezTo>
                  <a:lnTo>
                    <a:pt x="2336" y="4704"/>
                  </a:lnTo>
                  <a:cubicBezTo>
                    <a:pt x="2436" y="4704"/>
                    <a:pt x="2603" y="4670"/>
                    <a:pt x="3236" y="3169"/>
                  </a:cubicBezTo>
                  <a:cubicBezTo>
                    <a:pt x="3670" y="3036"/>
                    <a:pt x="4437" y="2735"/>
                    <a:pt x="4604" y="2602"/>
                  </a:cubicBezTo>
                  <a:cubicBezTo>
                    <a:pt x="4671" y="2535"/>
                    <a:pt x="4704" y="2435"/>
                    <a:pt x="4671" y="2369"/>
                  </a:cubicBezTo>
                  <a:cubicBezTo>
                    <a:pt x="4637" y="2168"/>
                    <a:pt x="4437" y="2068"/>
                    <a:pt x="3637" y="1801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70" y="1535"/>
                    <a:pt x="3136" y="1334"/>
                    <a:pt x="3103" y="1168"/>
                  </a:cubicBezTo>
                  <a:cubicBezTo>
                    <a:pt x="2936" y="601"/>
                    <a:pt x="2869" y="234"/>
                    <a:pt x="2769" y="100"/>
                  </a:cubicBezTo>
                  <a:cubicBezTo>
                    <a:pt x="2703" y="67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3457850" y="3937948"/>
              <a:ext cx="79665" cy="72242"/>
            </a:xfrm>
            <a:custGeom>
              <a:avLst/>
              <a:gdLst/>
              <a:ahLst/>
              <a:cxnLst/>
              <a:rect l="l" t="t" r="r" b="b"/>
              <a:pathLst>
                <a:path w="4754" h="4311" extrusionOk="0">
                  <a:moveTo>
                    <a:pt x="2908" y="0"/>
                  </a:moveTo>
                  <a:cubicBezTo>
                    <a:pt x="1931" y="0"/>
                    <a:pt x="1943" y="1248"/>
                    <a:pt x="2253" y="2141"/>
                  </a:cubicBezTo>
                  <a:lnTo>
                    <a:pt x="2253" y="2141"/>
                  </a:lnTo>
                  <a:cubicBezTo>
                    <a:pt x="2002" y="2070"/>
                    <a:pt x="1728" y="2024"/>
                    <a:pt x="1466" y="2024"/>
                  </a:cubicBezTo>
                  <a:cubicBezTo>
                    <a:pt x="983" y="2024"/>
                    <a:pt x="539" y="2178"/>
                    <a:pt x="350" y="2603"/>
                  </a:cubicBezTo>
                  <a:cubicBezTo>
                    <a:pt x="0" y="3323"/>
                    <a:pt x="1542" y="4310"/>
                    <a:pt x="2853" y="4310"/>
                  </a:cubicBezTo>
                  <a:cubicBezTo>
                    <a:pt x="3667" y="4310"/>
                    <a:pt x="4392" y="3930"/>
                    <a:pt x="4520" y="2870"/>
                  </a:cubicBezTo>
                  <a:cubicBezTo>
                    <a:pt x="4520" y="2870"/>
                    <a:pt x="4753" y="34"/>
                    <a:pt x="2952" y="1"/>
                  </a:cubicBezTo>
                  <a:cubicBezTo>
                    <a:pt x="2937" y="0"/>
                    <a:pt x="2922" y="0"/>
                    <a:pt x="2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3458118" y="3934043"/>
              <a:ext cx="81073" cy="79950"/>
            </a:xfrm>
            <a:custGeom>
              <a:avLst/>
              <a:gdLst/>
              <a:ahLst/>
              <a:cxnLst/>
              <a:rect l="l" t="t" r="r" b="b"/>
              <a:pathLst>
                <a:path w="4838" h="4771" extrusionOk="0">
                  <a:moveTo>
                    <a:pt x="2602" y="2736"/>
                  </a:moveTo>
                  <a:cubicBezTo>
                    <a:pt x="2836" y="2836"/>
                    <a:pt x="2969" y="2936"/>
                    <a:pt x="2969" y="2969"/>
                  </a:cubicBezTo>
                  <a:cubicBezTo>
                    <a:pt x="2936" y="3036"/>
                    <a:pt x="2902" y="3036"/>
                    <a:pt x="2902" y="3036"/>
                  </a:cubicBezTo>
                  <a:cubicBezTo>
                    <a:pt x="2869" y="3036"/>
                    <a:pt x="2736" y="2936"/>
                    <a:pt x="2602" y="2736"/>
                  </a:cubicBezTo>
                  <a:close/>
                  <a:moveTo>
                    <a:pt x="2902" y="434"/>
                  </a:moveTo>
                  <a:cubicBezTo>
                    <a:pt x="3269" y="434"/>
                    <a:pt x="3536" y="568"/>
                    <a:pt x="3736" y="801"/>
                  </a:cubicBezTo>
                  <a:cubicBezTo>
                    <a:pt x="4404" y="1535"/>
                    <a:pt x="4303" y="3069"/>
                    <a:pt x="4303" y="3069"/>
                  </a:cubicBezTo>
                  <a:cubicBezTo>
                    <a:pt x="4170" y="4137"/>
                    <a:pt x="3436" y="4337"/>
                    <a:pt x="2836" y="4337"/>
                  </a:cubicBezTo>
                  <a:cubicBezTo>
                    <a:pt x="1902" y="4337"/>
                    <a:pt x="901" y="3803"/>
                    <a:pt x="601" y="3336"/>
                  </a:cubicBezTo>
                  <a:cubicBezTo>
                    <a:pt x="501" y="3169"/>
                    <a:pt x="467" y="3036"/>
                    <a:pt x="501" y="2903"/>
                  </a:cubicBezTo>
                  <a:cubicBezTo>
                    <a:pt x="701" y="2536"/>
                    <a:pt x="1135" y="2469"/>
                    <a:pt x="1468" y="2469"/>
                  </a:cubicBezTo>
                  <a:cubicBezTo>
                    <a:pt x="1635" y="2469"/>
                    <a:pt x="1868" y="2502"/>
                    <a:pt x="2069" y="2536"/>
                  </a:cubicBezTo>
                  <a:cubicBezTo>
                    <a:pt x="2202" y="2836"/>
                    <a:pt x="2469" y="3470"/>
                    <a:pt x="2902" y="3470"/>
                  </a:cubicBezTo>
                  <a:cubicBezTo>
                    <a:pt x="3036" y="3470"/>
                    <a:pt x="3203" y="3403"/>
                    <a:pt x="3336" y="3169"/>
                  </a:cubicBezTo>
                  <a:cubicBezTo>
                    <a:pt x="3403" y="3069"/>
                    <a:pt x="3403" y="2936"/>
                    <a:pt x="3369" y="2836"/>
                  </a:cubicBezTo>
                  <a:cubicBezTo>
                    <a:pt x="3236" y="2569"/>
                    <a:pt x="2802" y="2335"/>
                    <a:pt x="2402" y="2202"/>
                  </a:cubicBezTo>
                  <a:cubicBezTo>
                    <a:pt x="2202" y="1568"/>
                    <a:pt x="2202" y="934"/>
                    <a:pt x="2402" y="668"/>
                  </a:cubicBezTo>
                  <a:cubicBezTo>
                    <a:pt x="2502" y="501"/>
                    <a:pt x="2669" y="434"/>
                    <a:pt x="2902" y="434"/>
                  </a:cubicBezTo>
                  <a:close/>
                  <a:moveTo>
                    <a:pt x="2902" y="0"/>
                  </a:moveTo>
                  <a:cubicBezTo>
                    <a:pt x="2536" y="0"/>
                    <a:pt x="2269" y="167"/>
                    <a:pt x="2069" y="401"/>
                  </a:cubicBezTo>
                  <a:cubicBezTo>
                    <a:pt x="1768" y="834"/>
                    <a:pt x="1802" y="1535"/>
                    <a:pt x="1935" y="2102"/>
                  </a:cubicBezTo>
                  <a:cubicBezTo>
                    <a:pt x="1768" y="2069"/>
                    <a:pt x="1602" y="2035"/>
                    <a:pt x="1468" y="2035"/>
                  </a:cubicBezTo>
                  <a:cubicBezTo>
                    <a:pt x="801" y="2035"/>
                    <a:pt x="334" y="2302"/>
                    <a:pt x="134" y="2736"/>
                  </a:cubicBezTo>
                  <a:cubicBezTo>
                    <a:pt x="67" y="2903"/>
                    <a:pt x="0" y="3203"/>
                    <a:pt x="234" y="3536"/>
                  </a:cubicBezTo>
                  <a:cubicBezTo>
                    <a:pt x="668" y="4203"/>
                    <a:pt x="1835" y="4771"/>
                    <a:pt x="2836" y="4771"/>
                  </a:cubicBezTo>
                  <a:cubicBezTo>
                    <a:pt x="3903" y="4771"/>
                    <a:pt x="4570" y="4170"/>
                    <a:pt x="4704" y="3103"/>
                  </a:cubicBezTo>
                  <a:cubicBezTo>
                    <a:pt x="4704" y="3036"/>
                    <a:pt x="4837" y="1401"/>
                    <a:pt x="4070" y="534"/>
                  </a:cubicBezTo>
                  <a:cubicBezTo>
                    <a:pt x="3770" y="201"/>
                    <a:pt x="3369" y="34"/>
                    <a:pt x="29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3521123" y="3990463"/>
              <a:ext cx="97294" cy="72493"/>
            </a:xfrm>
            <a:custGeom>
              <a:avLst/>
              <a:gdLst/>
              <a:ahLst/>
              <a:cxnLst/>
              <a:rect l="l" t="t" r="r" b="b"/>
              <a:pathLst>
                <a:path w="5806" h="4326" extrusionOk="0">
                  <a:moveTo>
                    <a:pt x="3866" y="0"/>
                  </a:moveTo>
                  <a:cubicBezTo>
                    <a:pt x="3087" y="0"/>
                    <a:pt x="2345" y="269"/>
                    <a:pt x="2345" y="269"/>
                  </a:cubicBezTo>
                  <a:cubicBezTo>
                    <a:pt x="1" y="1201"/>
                    <a:pt x="2178" y="4326"/>
                    <a:pt x="3364" y="4326"/>
                  </a:cubicBezTo>
                  <a:cubicBezTo>
                    <a:pt x="3495" y="4326"/>
                    <a:pt x="3613" y="4288"/>
                    <a:pt x="3712" y="4206"/>
                  </a:cubicBezTo>
                  <a:cubicBezTo>
                    <a:pt x="4252" y="3756"/>
                    <a:pt x="4035" y="2899"/>
                    <a:pt x="3663" y="2267"/>
                  </a:cubicBezTo>
                  <a:lnTo>
                    <a:pt x="3663" y="2267"/>
                  </a:lnTo>
                  <a:cubicBezTo>
                    <a:pt x="3745" y="2273"/>
                    <a:pt x="3828" y="2276"/>
                    <a:pt x="3912" y="2276"/>
                  </a:cubicBezTo>
                  <a:cubicBezTo>
                    <a:pt x="4811" y="2276"/>
                    <a:pt x="5805" y="1932"/>
                    <a:pt x="5547" y="1037"/>
                  </a:cubicBezTo>
                  <a:cubicBezTo>
                    <a:pt x="5295" y="217"/>
                    <a:pt x="4565" y="0"/>
                    <a:pt x="3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3536925" y="3986592"/>
              <a:ext cx="82196" cy="79950"/>
            </a:xfrm>
            <a:custGeom>
              <a:avLst/>
              <a:gdLst/>
              <a:ahLst/>
              <a:cxnLst/>
              <a:rect l="l" t="t" r="r" b="b"/>
              <a:pathLst>
                <a:path w="4905" h="4771" extrusionOk="0">
                  <a:moveTo>
                    <a:pt x="1902" y="1935"/>
                  </a:moveTo>
                  <a:cubicBezTo>
                    <a:pt x="1935" y="1935"/>
                    <a:pt x="2069" y="2001"/>
                    <a:pt x="2236" y="2202"/>
                  </a:cubicBezTo>
                  <a:cubicBezTo>
                    <a:pt x="2002" y="2135"/>
                    <a:pt x="1902" y="2068"/>
                    <a:pt x="1869" y="2001"/>
                  </a:cubicBezTo>
                  <a:cubicBezTo>
                    <a:pt x="1869" y="2001"/>
                    <a:pt x="1869" y="1968"/>
                    <a:pt x="1902" y="1935"/>
                  </a:cubicBezTo>
                  <a:close/>
                  <a:moveTo>
                    <a:pt x="2903" y="434"/>
                  </a:moveTo>
                  <a:cubicBezTo>
                    <a:pt x="3737" y="434"/>
                    <a:pt x="4204" y="734"/>
                    <a:pt x="4404" y="1334"/>
                  </a:cubicBezTo>
                  <a:cubicBezTo>
                    <a:pt x="4471" y="1534"/>
                    <a:pt x="4437" y="1701"/>
                    <a:pt x="4337" y="1835"/>
                  </a:cubicBezTo>
                  <a:cubicBezTo>
                    <a:pt x="4137" y="2102"/>
                    <a:pt x="3603" y="2302"/>
                    <a:pt x="2970" y="2302"/>
                  </a:cubicBezTo>
                  <a:lnTo>
                    <a:pt x="2836" y="2302"/>
                  </a:lnTo>
                  <a:cubicBezTo>
                    <a:pt x="2569" y="1901"/>
                    <a:pt x="2236" y="1501"/>
                    <a:pt x="1902" y="1501"/>
                  </a:cubicBezTo>
                  <a:cubicBezTo>
                    <a:pt x="1802" y="1501"/>
                    <a:pt x="1702" y="1568"/>
                    <a:pt x="1635" y="1635"/>
                  </a:cubicBezTo>
                  <a:cubicBezTo>
                    <a:pt x="1402" y="1835"/>
                    <a:pt x="1435" y="2068"/>
                    <a:pt x="1468" y="2168"/>
                  </a:cubicBezTo>
                  <a:cubicBezTo>
                    <a:pt x="1635" y="2535"/>
                    <a:pt x="2236" y="2669"/>
                    <a:pt x="2569" y="2702"/>
                  </a:cubicBezTo>
                  <a:cubicBezTo>
                    <a:pt x="2869" y="3236"/>
                    <a:pt x="3036" y="3936"/>
                    <a:pt x="2636" y="4270"/>
                  </a:cubicBezTo>
                  <a:cubicBezTo>
                    <a:pt x="2575" y="4322"/>
                    <a:pt x="2498" y="4347"/>
                    <a:pt x="2411" y="4347"/>
                  </a:cubicBezTo>
                  <a:cubicBezTo>
                    <a:pt x="1837" y="4347"/>
                    <a:pt x="804" y="3282"/>
                    <a:pt x="601" y="2268"/>
                  </a:cubicBezTo>
                  <a:cubicBezTo>
                    <a:pt x="501" y="1735"/>
                    <a:pt x="568" y="1034"/>
                    <a:pt x="1468" y="667"/>
                  </a:cubicBezTo>
                  <a:cubicBezTo>
                    <a:pt x="1468" y="667"/>
                    <a:pt x="2202" y="434"/>
                    <a:pt x="2903" y="434"/>
                  </a:cubicBezTo>
                  <a:close/>
                  <a:moveTo>
                    <a:pt x="2903" y="0"/>
                  </a:moveTo>
                  <a:cubicBezTo>
                    <a:pt x="2102" y="0"/>
                    <a:pt x="1368" y="267"/>
                    <a:pt x="1335" y="300"/>
                  </a:cubicBezTo>
                  <a:cubicBezTo>
                    <a:pt x="401" y="667"/>
                    <a:pt x="1" y="1368"/>
                    <a:pt x="201" y="2335"/>
                  </a:cubicBezTo>
                  <a:cubicBezTo>
                    <a:pt x="434" y="3536"/>
                    <a:pt x="1569" y="4770"/>
                    <a:pt x="2402" y="4770"/>
                  </a:cubicBezTo>
                  <a:cubicBezTo>
                    <a:pt x="2603" y="4770"/>
                    <a:pt x="2769" y="4703"/>
                    <a:pt x="2903" y="4603"/>
                  </a:cubicBezTo>
                  <a:cubicBezTo>
                    <a:pt x="3437" y="4136"/>
                    <a:pt x="3370" y="3369"/>
                    <a:pt x="3070" y="2702"/>
                  </a:cubicBezTo>
                  <a:cubicBezTo>
                    <a:pt x="3803" y="2702"/>
                    <a:pt x="4404" y="2468"/>
                    <a:pt x="4671" y="2102"/>
                  </a:cubicBezTo>
                  <a:cubicBezTo>
                    <a:pt x="4838" y="1835"/>
                    <a:pt x="4904" y="1534"/>
                    <a:pt x="4804" y="1201"/>
                  </a:cubicBezTo>
                  <a:cubicBezTo>
                    <a:pt x="4571" y="434"/>
                    <a:pt x="3904" y="0"/>
                    <a:pt x="29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3475445" y="4018983"/>
              <a:ext cx="66477" cy="70197"/>
            </a:xfrm>
            <a:custGeom>
              <a:avLst/>
              <a:gdLst/>
              <a:ahLst/>
              <a:cxnLst/>
              <a:rect l="l" t="t" r="r" b="b"/>
              <a:pathLst>
                <a:path w="3967" h="4189" extrusionOk="0">
                  <a:moveTo>
                    <a:pt x="2596" y="1"/>
                  </a:moveTo>
                  <a:cubicBezTo>
                    <a:pt x="2587" y="1"/>
                    <a:pt x="2578" y="1"/>
                    <a:pt x="2569" y="2"/>
                  </a:cubicBezTo>
                  <a:cubicBezTo>
                    <a:pt x="2569" y="2"/>
                    <a:pt x="2565" y="2"/>
                    <a:pt x="2558" y="2"/>
                  </a:cubicBezTo>
                  <a:cubicBezTo>
                    <a:pt x="2412" y="2"/>
                    <a:pt x="912" y="32"/>
                    <a:pt x="467" y="1269"/>
                  </a:cubicBezTo>
                  <a:cubicBezTo>
                    <a:pt x="0" y="2537"/>
                    <a:pt x="101" y="4071"/>
                    <a:pt x="1101" y="4171"/>
                  </a:cubicBezTo>
                  <a:cubicBezTo>
                    <a:pt x="1185" y="4183"/>
                    <a:pt x="1274" y="4189"/>
                    <a:pt x="1365" y="4189"/>
                  </a:cubicBezTo>
                  <a:cubicBezTo>
                    <a:pt x="2320" y="4189"/>
                    <a:pt x="3587" y="3549"/>
                    <a:pt x="3770" y="2270"/>
                  </a:cubicBezTo>
                  <a:cubicBezTo>
                    <a:pt x="3966" y="894"/>
                    <a:pt x="3101" y="1"/>
                    <a:pt x="2596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3495569" y="4025149"/>
              <a:ext cx="43050" cy="22388"/>
            </a:xfrm>
            <a:custGeom>
              <a:avLst/>
              <a:gdLst/>
              <a:ahLst/>
              <a:cxnLst/>
              <a:rect l="l" t="t" r="r" b="b"/>
              <a:pathLst>
                <a:path w="2569" h="133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084" y="1336"/>
                    <a:pt x="2552" y="1336"/>
                  </a:cubicBezTo>
                  <a:cubicBezTo>
                    <a:pt x="2558" y="1336"/>
                    <a:pt x="2564" y="1335"/>
                    <a:pt x="2569" y="13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3491648" y="4021781"/>
              <a:ext cx="50893" cy="29661"/>
            </a:xfrm>
            <a:custGeom>
              <a:avLst/>
              <a:gdLst/>
              <a:ahLst/>
              <a:cxnLst/>
              <a:rect l="l" t="t" r="r" b="b"/>
              <a:pathLst>
                <a:path w="3037" h="1770" extrusionOk="0">
                  <a:moveTo>
                    <a:pt x="221" y="0"/>
                  </a:moveTo>
                  <a:cubicBezTo>
                    <a:pt x="152" y="0"/>
                    <a:pt x="89" y="37"/>
                    <a:pt x="68" y="102"/>
                  </a:cubicBezTo>
                  <a:cubicBezTo>
                    <a:pt x="1" y="202"/>
                    <a:pt x="34" y="335"/>
                    <a:pt x="101" y="368"/>
                  </a:cubicBezTo>
                  <a:cubicBezTo>
                    <a:pt x="635" y="702"/>
                    <a:pt x="2302" y="1769"/>
                    <a:pt x="2803" y="1769"/>
                  </a:cubicBezTo>
                  <a:lnTo>
                    <a:pt x="2836" y="1769"/>
                  </a:lnTo>
                  <a:cubicBezTo>
                    <a:pt x="2936" y="1736"/>
                    <a:pt x="3036" y="1636"/>
                    <a:pt x="3036" y="1536"/>
                  </a:cubicBezTo>
                  <a:cubicBezTo>
                    <a:pt x="3003" y="1436"/>
                    <a:pt x="2936" y="1336"/>
                    <a:pt x="2803" y="1336"/>
                  </a:cubicBezTo>
                  <a:cubicBezTo>
                    <a:pt x="2536" y="1336"/>
                    <a:pt x="1335" y="669"/>
                    <a:pt x="334" y="35"/>
                  </a:cubicBezTo>
                  <a:cubicBezTo>
                    <a:pt x="299" y="11"/>
                    <a:pt x="259" y="0"/>
                    <a:pt x="22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3483270" y="4041922"/>
              <a:ext cx="51999" cy="25170"/>
            </a:xfrm>
            <a:custGeom>
              <a:avLst/>
              <a:gdLst/>
              <a:ahLst/>
              <a:cxnLst/>
              <a:rect l="l" t="t" r="r" b="b"/>
              <a:pathLst>
                <a:path w="3103" h="1502" extrusionOk="0">
                  <a:moveTo>
                    <a:pt x="0" y="0"/>
                  </a:moveTo>
                  <a:cubicBezTo>
                    <a:pt x="1" y="1"/>
                    <a:pt x="2481" y="1502"/>
                    <a:pt x="3084" y="1502"/>
                  </a:cubicBezTo>
                  <a:cubicBezTo>
                    <a:pt x="3090" y="1502"/>
                    <a:pt x="3097" y="1502"/>
                    <a:pt x="3103" y="15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3479349" y="4038538"/>
              <a:ext cx="59841" cy="31906"/>
            </a:xfrm>
            <a:custGeom>
              <a:avLst/>
              <a:gdLst/>
              <a:ahLst/>
              <a:cxnLst/>
              <a:rect l="l" t="t" r="r" b="b"/>
              <a:pathLst>
                <a:path w="3571" h="1904" extrusionOk="0">
                  <a:moveTo>
                    <a:pt x="230" y="1"/>
                  </a:moveTo>
                  <a:cubicBezTo>
                    <a:pt x="168" y="1"/>
                    <a:pt x="111" y="38"/>
                    <a:pt x="68" y="102"/>
                  </a:cubicBezTo>
                  <a:cubicBezTo>
                    <a:pt x="1" y="202"/>
                    <a:pt x="34" y="336"/>
                    <a:pt x="134" y="403"/>
                  </a:cubicBezTo>
                  <a:cubicBezTo>
                    <a:pt x="568" y="636"/>
                    <a:pt x="2670" y="1904"/>
                    <a:pt x="3337" y="1904"/>
                  </a:cubicBezTo>
                  <a:lnTo>
                    <a:pt x="3370" y="1904"/>
                  </a:lnTo>
                  <a:cubicBezTo>
                    <a:pt x="3470" y="1904"/>
                    <a:pt x="3570" y="1804"/>
                    <a:pt x="3570" y="1670"/>
                  </a:cubicBezTo>
                  <a:cubicBezTo>
                    <a:pt x="3541" y="1583"/>
                    <a:pt x="3462" y="1497"/>
                    <a:pt x="3377" y="1497"/>
                  </a:cubicBezTo>
                  <a:cubicBezTo>
                    <a:pt x="3364" y="1497"/>
                    <a:pt x="3350" y="1499"/>
                    <a:pt x="3337" y="1503"/>
                  </a:cubicBezTo>
                  <a:cubicBezTo>
                    <a:pt x="2970" y="1503"/>
                    <a:pt x="1369" y="669"/>
                    <a:pt x="335" y="36"/>
                  </a:cubicBezTo>
                  <a:cubicBezTo>
                    <a:pt x="299" y="12"/>
                    <a:pt x="26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3542521" y="3935719"/>
              <a:ext cx="17897" cy="46971"/>
            </a:xfrm>
            <a:custGeom>
              <a:avLst/>
              <a:gdLst/>
              <a:ahLst/>
              <a:cxnLst/>
              <a:rect l="l" t="t" r="r" b="b"/>
              <a:pathLst>
                <a:path w="1068" h="2803" extrusionOk="0">
                  <a:moveTo>
                    <a:pt x="0" y="1"/>
                  </a:moveTo>
                  <a:lnTo>
                    <a:pt x="134" y="2803"/>
                  </a:lnTo>
                  <a:cubicBezTo>
                    <a:pt x="134" y="2803"/>
                    <a:pt x="1068" y="143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3538600" y="3932318"/>
              <a:ext cx="26293" cy="53725"/>
            </a:xfrm>
            <a:custGeom>
              <a:avLst/>
              <a:gdLst/>
              <a:ahLst/>
              <a:cxnLst/>
              <a:rect l="l" t="t" r="r" b="b"/>
              <a:pathLst>
                <a:path w="1569" h="3206" extrusionOk="0">
                  <a:moveTo>
                    <a:pt x="232" y="0"/>
                  </a:moveTo>
                  <a:cubicBezTo>
                    <a:pt x="195" y="0"/>
                    <a:pt x="160" y="11"/>
                    <a:pt x="134" y="37"/>
                  </a:cubicBezTo>
                  <a:cubicBezTo>
                    <a:pt x="34" y="103"/>
                    <a:pt x="1" y="237"/>
                    <a:pt x="68" y="337"/>
                  </a:cubicBezTo>
                  <a:cubicBezTo>
                    <a:pt x="1035" y="1605"/>
                    <a:pt x="234" y="2839"/>
                    <a:pt x="201" y="2872"/>
                  </a:cubicBezTo>
                  <a:cubicBezTo>
                    <a:pt x="134" y="2972"/>
                    <a:pt x="134" y="3106"/>
                    <a:pt x="234" y="3172"/>
                  </a:cubicBezTo>
                  <a:cubicBezTo>
                    <a:pt x="268" y="3206"/>
                    <a:pt x="301" y="3206"/>
                    <a:pt x="368" y="3206"/>
                  </a:cubicBezTo>
                  <a:cubicBezTo>
                    <a:pt x="434" y="3206"/>
                    <a:pt x="501" y="3172"/>
                    <a:pt x="535" y="3139"/>
                  </a:cubicBezTo>
                  <a:cubicBezTo>
                    <a:pt x="535" y="3106"/>
                    <a:pt x="1569" y="1605"/>
                    <a:pt x="401" y="70"/>
                  </a:cubicBezTo>
                  <a:cubicBezTo>
                    <a:pt x="360" y="29"/>
                    <a:pt x="293" y="0"/>
                    <a:pt x="2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3482147" y="4060924"/>
              <a:ext cx="41391" cy="19673"/>
            </a:xfrm>
            <a:custGeom>
              <a:avLst/>
              <a:gdLst/>
              <a:ahLst/>
              <a:cxnLst/>
              <a:rect l="l" t="t" r="r" b="b"/>
              <a:pathLst>
                <a:path w="2470" h="1174" extrusionOk="0">
                  <a:moveTo>
                    <a:pt x="1" y="1"/>
                  </a:moveTo>
                  <a:cubicBezTo>
                    <a:pt x="1" y="1"/>
                    <a:pt x="1637" y="1174"/>
                    <a:pt x="2385" y="1174"/>
                  </a:cubicBezTo>
                  <a:cubicBezTo>
                    <a:pt x="2414" y="1174"/>
                    <a:pt x="2443" y="1172"/>
                    <a:pt x="2469" y="1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3478243" y="4057556"/>
              <a:ext cx="49200" cy="26862"/>
            </a:xfrm>
            <a:custGeom>
              <a:avLst/>
              <a:gdLst/>
              <a:ahLst/>
              <a:cxnLst/>
              <a:rect l="l" t="t" r="r" b="b"/>
              <a:pathLst>
                <a:path w="2936" h="1603" extrusionOk="0">
                  <a:moveTo>
                    <a:pt x="253" y="0"/>
                  </a:moveTo>
                  <a:cubicBezTo>
                    <a:pt x="181" y="0"/>
                    <a:pt x="110" y="37"/>
                    <a:pt x="67" y="101"/>
                  </a:cubicBezTo>
                  <a:cubicBezTo>
                    <a:pt x="0" y="202"/>
                    <a:pt x="34" y="302"/>
                    <a:pt x="134" y="368"/>
                  </a:cubicBezTo>
                  <a:cubicBezTo>
                    <a:pt x="300" y="502"/>
                    <a:pt x="1868" y="1603"/>
                    <a:pt x="2635" y="1603"/>
                  </a:cubicBezTo>
                  <a:lnTo>
                    <a:pt x="2736" y="1603"/>
                  </a:lnTo>
                  <a:cubicBezTo>
                    <a:pt x="2836" y="1569"/>
                    <a:pt x="2936" y="1469"/>
                    <a:pt x="2902" y="1369"/>
                  </a:cubicBezTo>
                  <a:cubicBezTo>
                    <a:pt x="2902" y="1236"/>
                    <a:pt x="2802" y="1169"/>
                    <a:pt x="2669" y="1169"/>
                  </a:cubicBezTo>
                  <a:cubicBezTo>
                    <a:pt x="2650" y="1172"/>
                    <a:pt x="2630" y="1173"/>
                    <a:pt x="2609" y="1173"/>
                  </a:cubicBezTo>
                  <a:cubicBezTo>
                    <a:pt x="2133" y="1173"/>
                    <a:pt x="1006" y="482"/>
                    <a:pt x="367" y="35"/>
                  </a:cubicBezTo>
                  <a:cubicBezTo>
                    <a:pt x="332" y="11"/>
                    <a:pt x="292" y="0"/>
                    <a:pt x="2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3550900" y="3963166"/>
              <a:ext cx="41391" cy="25119"/>
            </a:xfrm>
            <a:custGeom>
              <a:avLst/>
              <a:gdLst/>
              <a:ahLst/>
              <a:cxnLst/>
              <a:rect l="l" t="t" r="r" b="b"/>
              <a:pathLst>
                <a:path w="2470" h="1499" extrusionOk="0">
                  <a:moveTo>
                    <a:pt x="2137" y="0"/>
                  </a:moveTo>
                  <a:cubicBezTo>
                    <a:pt x="1628" y="0"/>
                    <a:pt x="644" y="188"/>
                    <a:pt x="1" y="1498"/>
                  </a:cubicBezTo>
                  <a:lnTo>
                    <a:pt x="2469" y="30"/>
                  </a:lnTo>
                  <a:cubicBezTo>
                    <a:pt x="2469" y="30"/>
                    <a:pt x="2341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3546426" y="3959748"/>
              <a:ext cx="49217" cy="32443"/>
            </a:xfrm>
            <a:custGeom>
              <a:avLst/>
              <a:gdLst/>
              <a:ahLst/>
              <a:cxnLst/>
              <a:rect l="l" t="t" r="r" b="b"/>
              <a:pathLst>
                <a:path w="2937" h="1936" extrusionOk="0">
                  <a:moveTo>
                    <a:pt x="2401" y="1"/>
                  </a:moveTo>
                  <a:cubicBezTo>
                    <a:pt x="1844" y="1"/>
                    <a:pt x="779" y="203"/>
                    <a:pt x="68" y="1602"/>
                  </a:cubicBezTo>
                  <a:cubicBezTo>
                    <a:pt x="1" y="1735"/>
                    <a:pt x="68" y="1836"/>
                    <a:pt x="168" y="1902"/>
                  </a:cubicBezTo>
                  <a:cubicBezTo>
                    <a:pt x="201" y="1902"/>
                    <a:pt x="234" y="1936"/>
                    <a:pt x="268" y="1936"/>
                  </a:cubicBezTo>
                  <a:cubicBezTo>
                    <a:pt x="334" y="1936"/>
                    <a:pt x="401" y="1869"/>
                    <a:pt x="434" y="1802"/>
                  </a:cubicBezTo>
                  <a:cubicBezTo>
                    <a:pt x="1048" y="576"/>
                    <a:pt x="1931" y="413"/>
                    <a:pt x="2383" y="413"/>
                  </a:cubicBezTo>
                  <a:cubicBezTo>
                    <a:pt x="2545" y="413"/>
                    <a:pt x="2652" y="435"/>
                    <a:pt x="2669" y="435"/>
                  </a:cubicBezTo>
                  <a:cubicBezTo>
                    <a:pt x="2693" y="440"/>
                    <a:pt x="2716" y="443"/>
                    <a:pt x="2737" y="443"/>
                  </a:cubicBezTo>
                  <a:cubicBezTo>
                    <a:pt x="2836" y="443"/>
                    <a:pt x="2909" y="383"/>
                    <a:pt x="2936" y="301"/>
                  </a:cubicBezTo>
                  <a:cubicBezTo>
                    <a:pt x="2936" y="168"/>
                    <a:pt x="2870" y="68"/>
                    <a:pt x="2769" y="34"/>
                  </a:cubicBezTo>
                  <a:cubicBezTo>
                    <a:pt x="2769" y="34"/>
                    <a:pt x="2627" y="1"/>
                    <a:pt x="2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4522871" y="3613473"/>
              <a:ext cx="96406" cy="72242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4521245" y="3609853"/>
              <a:ext cx="81626" cy="79380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4583848" y="3540414"/>
              <a:ext cx="84039" cy="7249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4583295" y="3537096"/>
              <a:ext cx="83302" cy="7948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4602297" y="3621550"/>
              <a:ext cx="74923" cy="62941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4610123" y="3621583"/>
              <a:ext cx="29644" cy="39146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4606218" y="3618232"/>
              <a:ext cx="36900" cy="45849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4624098" y="3628302"/>
              <a:ext cx="34118" cy="46971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4620746" y="3624934"/>
              <a:ext cx="40821" cy="54244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4530193" y="3593415"/>
              <a:ext cx="46418" cy="1085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4526272" y="3589762"/>
              <a:ext cx="54244" cy="18433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4643100" y="3642830"/>
              <a:ext cx="26293" cy="36900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4639196" y="3638909"/>
              <a:ext cx="34102" cy="44190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4555898" y="3554506"/>
              <a:ext cx="27415" cy="45296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4551994" y="3550954"/>
              <a:ext cx="35224" cy="52200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3803557" y="4428280"/>
              <a:ext cx="246520" cy="114605"/>
            </a:xfrm>
            <a:custGeom>
              <a:avLst/>
              <a:gdLst/>
              <a:ahLst/>
              <a:cxnLst/>
              <a:rect l="l" t="t" r="r" b="b"/>
              <a:pathLst>
                <a:path w="14711" h="6839" extrusionOk="0">
                  <a:moveTo>
                    <a:pt x="6642" y="1"/>
                  </a:moveTo>
                  <a:cubicBezTo>
                    <a:pt x="4546" y="1"/>
                    <a:pt x="2244" y="814"/>
                    <a:pt x="0" y="3196"/>
                  </a:cubicBezTo>
                  <a:cubicBezTo>
                    <a:pt x="0" y="3196"/>
                    <a:pt x="2460" y="6839"/>
                    <a:pt x="7029" y="6839"/>
                  </a:cubicBezTo>
                  <a:cubicBezTo>
                    <a:pt x="9148" y="6839"/>
                    <a:pt x="11720" y="6056"/>
                    <a:pt x="14711" y="3763"/>
                  </a:cubicBezTo>
                  <a:cubicBezTo>
                    <a:pt x="14711" y="3763"/>
                    <a:pt x="11151" y="1"/>
                    <a:pt x="6642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3870617" y="4482370"/>
              <a:ext cx="177227" cy="13993"/>
            </a:xfrm>
            <a:custGeom>
              <a:avLst/>
              <a:gdLst/>
              <a:ahLst/>
              <a:cxnLst/>
              <a:rect l="l" t="t" r="r" b="b"/>
              <a:pathLst>
                <a:path w="10576" h="835" extrusionOk="0">
                  <a:moveTo>
                    <a:pt x="201" y="1"/>
                  </a:moveTo>
                  <a:cubicBezTo>
                    <a:pt x="101" y="1"/>
                    <a:pt x="1" y="68"/>
                    <a:pt x="1" y="201"/>
                  </a:cubicBezTo>
                  <a:cubicBezTo>
                    <a:pt x="1" y="301"/>
                    <a:pt x="68" y="401"/>
                    <a:pt x="201" y="401"/>
                  </a:cubicBezTo>
                  <a:cubicBezTo>
                    <a:pt x="301" y="401"/>
                    <a:pt x="9041" y="501"/>
                    <a:pt x="10308" y="835"/>
                  </a:cubicBezTo>
                  <a:lnTo>
                    <a:pt x="10375" y="835"/>
                  </a:lnTo>
                  <a:cubicBezTo>
                    <a:pt x="10442" y="835"/>
                    <a:pt x="10542" y="768"/>
                    <a:pt x="10575" y="701"/>
                  </a:cubicBezTo>
                  <a:cubicBezTo>
                    <a:pt x="10575" y="568"/>
                    <a:pt x="10508" y="468"/>
                    <a:pt x="10408" y="435"/>
                  </a:cubicBezTo>
                  <a:cubicBezTo>
                    <a:pt x="9074" y="68"/>
                    <a:pt x="568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4028247" y="4310682"/>
              <a:ext cx="202246" cy="181216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4100921" y="4359829"/>
              <a:ext cx="123553" cy="132066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3894663" y="4143065"/>
              <a:ext cx="226964" cy="680321"/>
            </a:xfrm>
            <a:custGeom>
              <a:avLst/>
              <a:gdLst/>
              <a:ahLst/>
              <a:cxnLst/>
              <a:rect l="l" t="t" r="r" b="b"/>
              <a:pathLst>
                <a:path w="13544" h="40598" extrusionOk="0">
                  <a:moveTo>
                    <a:pt x="248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102"/>
                    <a:pt x="0" y="236"/>
                    <a:pt x="100" y="336"/>
                  </a:cubicBezTo>
                  <a:cubicBezTo>
                    <a:pt x="9941" y="13612"/>
                    <a:pt x="13076" y="40131"/>
                    <a:pt x="13110" y="40398"/>
                  </a:cubicBezTo>
                  <a:cubicBezTo>
                    <a:pt x="13110" y="40498"/>
                    <a:pt x="13210" y="40598"/>
                    <a:pt x="13310" y="40598"/>
                  </a:cubicBezTo>
                  <a:lnTo>
                    <a:pt x="13343" y="40598"/>
                  </a:lnTo>
                  <a:cubicBezTo>
                    <a:pt x="13443" y="40564"/>
                    <a:pt x="13543" y="40464"/>
                    <a:pt x="13510" y="40364"/>
                  </a:cubicBezTo>
                  <a:cubicBezTo>
                    <a:pt x="13510" y="40097"/>
                    <a:pt x="10341" y="13478"/>
                    <a:pt x="434" y="102"/>
                  </a:cubicBezTo>
                  <a:cubicBezTo>
                    <a:pt x="391" y="37"/>
                    <a:pt x="320" y="1"/>
                    <a:pt x="24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3677228" y="4026875"/>
              <a:ext cx="236951" cy="149024"/>
            </a:xfrm>
            <a:custGeom>
              <a:avLst/>
              <a:gdLst/>
              <a:ahLst/>
              <a:cxnLst/>
              <a:rect l="l" t="t" r="r" b="b"/>
              <a:pathLst>
                <a:path w="14140" h="8893" extrusionOk="0">
                  <a:moveTo>
                    <a:pt x="1606" y="1"/>
                  </a:moveTo>
                  <a:cubicBezTo>
                    <a:pt x="398" y="1"/>
                    <a:pt x="0" y="798"/>
                    <a:pt x="1235" y="2900"/>
                  </a:cubicBezTo>
                  <a:cubicBezTo>
                    <a:pt x="4360" y="8221"/>
                    <a:pt x="8927" y="8822"/>
                    <a:pt x="10828" y="8822"/>
                  </a:cubicBezTo>
                  <a:cubicBezTo>
                    <a:pt x="11381" y="8822"/>
                    <a:pt x="11709" y="8771"/>
                    <a:pt x="11709" y="8771"/>
                  </a:cubicBezTo>
                  <a:cubicBezTo>
                    <a:pt x="11709" y="8771"/>
                    <a:pt x="12127" y="8893"/>
                    <a:pt x="12560" y="8893"/>
                  </a:cubicBezTo>
                  <a:cubicBezTo>
                    <a:pt x="13326" y="8893"/>
                    <a:pt x="14140" y="8512"/>
                    <a:pt x="12776" y="6402"/>
                  </a:cubicBezTo>
                  <a:cubicBezTo>
                    <a:pt x="11271" y="4110"/>
                    <a:pt x="4349" y="1"/>
                    <a:pt x="1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3678904" y="4023473"/>
              <a:ext cx="230868" cy="155979"/>
            </a:xfrm>
            <a:custGeom>
              <a:avLst/>
              <a:gdLst/>
              <a:ahLst/>
              <a:cxnLst/>
              <a:rect l="l" t="t" r="r" b="b"/>
              <a:pathLst>
                <a:path w="13777" h="9308" extrusionOk="0">
                  <a:moveTo>
                    <a:pt x="1535" y="434"/>
                  </a:moveTo>
                  <a:cubicBezTo>
                    <a:pt x="4270" y="434"/>
                    <a:pt x="11075" y="4571"/>
                    <a:pt x="12476" y="6739"/>
                  </a:cubicBezTo>
                  <a:cubicBezTo>
                    <a:pt x="13277" y="7973"/>
                    <a:pt x="13243" y="8440"/>
                    <a:pt x="13143" y="8640"/>
                  </a:cubicBezTo>
                  <a:cubicBezTo>
                    <a:pt x="13010" y="8840"/>
                    <a:pt x="12710" y="8907"/>
                    <a:pt x="12443" y="8907"/>
                  </a:cubicBezTo>
                  <a:cubicBezTo>
                    <a:pt x="12042" y="8907"/>
                    <a:pt x="11642" y="8774"/>
                    <a:pt x="11642" y="8774"/>
                  </a:cubicBezTo>
                  <a:lnTo>
                    <a:pt x="11575" y="8774"/>
                  </a:lnTo>
                  <a:cubicBezTo>
                    <a:pt x="11542" y="8774"/>
                    <a:pt x="11242" y="8840"/>
                    <a:pt x="10708" y="8840"/>
                  </a:cubicBezTo>
                  <a:cubicBezTo>
                    <a:pt x="8907" y="8840"/>
                    <a:pt x="4404" y="8273"/>
                    <a:pt x="1335" y="3003"/>
                  </a:cubicBezTo>
                  <a:cubicBezTo>
                    <a:pt x="501" y="1635"/>
                    <a:pt x="534" y="1035"/>
                    <a:pt x="701" y="734"/>
                  </a:cubicBezTo>
                  <a:cubicBezTo>
                    <a:pt x="801" y="534"/>
                    <a:pt x="1101" y="434"/>
                    <a:pt x="1535" y="434"/>
                  </a:cubicBezTo>
                  <a:close/>
                  <a:moveTo>
                    <a:pt x="1535" y="1"/>
                  </a:moveTo>
                  <a:cubicBezTo>
                    <a:pt x="934" y="1"/>
                    <a:pt x="534" y="201"/>
                    <a:pt x="334" y="534"/>
                  </a:cubicBezTo>
                  <a:cubicBezTo>
                    <a:pt x="0" y="1068"/>
                    <a:pt x="234" y="1969"/>
                    <a:pt x="968" y="3236"/>
                  </a:cubicBezTo>
                  <a:cubicBezTo>
                    <a:pt x="4170" y="8673"/>
                    <a:pt x="8840" y="9241"/>
                    <a:pt x="10708" y="9241"/>
                  </a:cubicBezTo>
                  <a:cubicBezTo>
                    <a:pt x="11175" y="9241"/>
                    <a:pt x="11475" y="9207"/>
                    <a:pt x="11575" y="9207"/>
                  </a:cubicBezTo>
                  <a:cubicBezTo>
                    <a:pt x="11709" y="9241"/>
                    <a:pt x="12076" y="9307"/>
                    <a:pt x="12443" y="9307"/>
                  </a:cubicBezTo>
                  <a:cubicBezTo>
                    <a:pt x="13110" y="9307"/>
                    <a:pt x="13377" y="9040"/>
                    <a:pt x="13510" y="8840"/>
                  </a:cubicBezTo>
                  <a:cubicBezTo>
                    <a:pt x="13777" y="8340"/>
                    <a:pt x="13543" y="7606"/>
                    <a:pt x="12843" y="6505"/>
                  </a:cubicBezTo>
                  <a:cubicBezTo>
                    <a:pt x="11342" y="4204"/>
                    <a:pt x="4437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3786097" y="3914070"/>
              <a:ext cx="138601" cy="228120"/>
            </a:xfrm>
            <a:custGeom>
              <a:avLst/>
              <a:gdLst/>
              <a:ahLst/>
              <a:cxnLst/>
              <a:rect l="l" t="t" r="r" b="b"/>
              <a:pathLst>
                <a:path w="8271" h="13613" extrusionOk="0">
                  <a:moveTo>
                    <a:pt x="1063" y="1"/>
                  </a:moveTo>
                  <a:cubicBezTo>
                    <a:pt x="416" y="1"/>
                    <a:pt x="0" y="735"/>
                    <a:pt x="8" y="2560"/>
                  </a:cubicBezTo>
                  <a:cubicBezTo>
                    <a:pt x="41" y="10532"/>
                    <a:pt x="6079" y="12867"/>
                    <a:pt x="6079" y="12867"/>
                  </a:cubicBezTo>
                  <a:cubicBezTo>
                    <a:pt x="6079" y="12867"/>
                    <a:pt x="6783" y="13612"/>
                    <a:pt x="7378" y="13612"/>
                  </a:cubicBezTo>
                  <a:cubicBezTo>
                    <a:pt x="7860" y="13612"/>
                    <a:pt x="8270" y="13126"/>
                    <a:pt x="8181" y="11366"/>
                  </a:cubicBezTo>
                  <a:cubicBezTo>
                    <a:pt x="8052" y="8331"/>
                    <a:pt x="3243" y="1"/>
                    <a:pt x="1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3782310" y="3910567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1268" y="401"/>
                  </a:moveTo>
                  <a:cubicBezTo>
                    <a:pt x="3303" y="401"/>
                    <a:pt x="8073" y="8640"/>
                    <a:pt x="8206" y="11575"/>
                  </a:cubicBezTo>
                  <a:cubicBezTo>
                    <a:pt x="8273" y="12810"/>
                    <a:pt x="8073" y="13310"/>
                    <a:pt x="7906" y="13477"/>
                  </a:cubicBezTo>
                  <a:cubicBezTo>
                    <a:pt x="7806" y="13577"/>
                    <a:pt x="7739" y="13610"/>
                    <a:pt x="7606" y="13610"/>
                  </a:cubicBezTo>
                  <a:cubicBezTo>
                    <a:pt x="7206" y="13610"/>
                    <a:pt x="6639" y="13143"/>
                    <a:pt x="6472" y="12943"/>
                  </a:cubicBezTo>
                  <a:cubicBezTo>
                    <a:pt x="6438" y="12910"/>
                    <a:pt x="6405" y="12910"/>
                    <a:pt x="6372" y="12910"/>
                  </a:cubicBezTo>
                  <a:cubicBezTo>
                    <a:pt x="6372" y="12876"/>
                    <a:pt x="4871" y="12309"/>
                    <a:pt x="3403" y="10741"/>
                  </a:cubicBezTo>
                  <a:cubicBezTo>
                    <a:pt x="2069" y="9340"/>
                    <a:pt x="468" y="6805"/>
                    <a:pt x="434" y="2769"/>
                  </a:cubicBezTo>
                  <a:cubicBezTo>
                    <a:pt x="434" y="1335"/>
                    <a:pt x="701" y="801"/>
                    <a:pt x="901" y="568"/>
                  </a:cubicBezTo>
                  <a:cubicBezTo>
                    <a:pt x="1001" y="467"/>
                    <a:pt x="1135" y="401"/>
                    <a:pt x="1268" y="401"/>
                  </a:cubicBezTo>
                  <a:close/>
                  <a:moveTo>
                    <a:pt x="1268" y="0"/>
                  </a:moveTo>
                  <a:cubicBezTo>
                    <a:pt x="1035" y="0"/>
                    <a:pt x="801" y="101"/>
                    <a:pt x="601" y="267"/>
                  </a:cubicBezTo>
                  <a:cubicBezTo>
                    <a:pt x="201" y="668"/>
                    <a:pt x="1" y="1502"/>
                    <a:pt x="34" y="2769"/>
                  </a:cubicBezTo>
                  <a:cubicBezTo>
                    <a:pt x="67" y="10408"/>
                    <a:pt x="5638" y="13010"/>
                    <a:pt x="6172" y="13277"/>
                  </a:cubicBezTo>
                  <a:cubicBezTo>
                    <a:pt x="6338" y="13443"/>
                    <a:pt x="7006" y="14044"/>
                    <a:pt x="7606" y="14044"/>
                  </a:cubicBezTo>
                  <a:cubicBezTo>
                    <a:pt x="7839" y="14044"/>
                    <a:pt x="8040" y="13944"/>
                    <a:pt x="8206" y="13777"/>
                  </a:cubicBezTo>
                  <a:cubicBezTo>
                    <a:pt x="8540" y="13410"/>
                    <a:pt x="8673" y="12710"/>
                    <a:pt x="8640" y="11575"/>
                  </a:cubicBezTo>
                  <a:cubicBezTo>
                    <a:pt x="8473" y="8607"/>
                    <a:pt x="3703" y="0"/>
                    <a:pt x="1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3859440" y="3907652"/>
              <a:ext cx="161944" cy="246603"/>
            </a:xfrm>
            <a:custGeom>
              <a:avLst/>
              <a:gdLst/>
              <a:ahLst/>
              <a:cxnLst/>
              <a:rect l="l" t="t" r="r" b="b"/>
              <a:pathLst>
                <a:path w="9664" h="14716" extrusionOk="0">
                  <a:moveTo>
                    <a:pt x="7231" y="0"/>
                  </a:moveTo>
                  <a:cubicBezTo>
                    <a:pt x="6753" y="0"/>
                    <a:pt x="6099" y="421"/>
                    <a:pt x="5238" y="1409"/>
                  </a:cubicBezTo>
                  <a:cubicBezTo>
                    <a:pt x="1" y="7413"/>
                    <a:pt x="2970" y="13150"/>
                    <a:pt x="2970" y="13150"/>
                  </a:cubicBezTo>
                  <a:cubicBezTo>
                    <a:pt x="2970" y="13150"/>
                    <a:pt x="3032" y="14715"/>
                    <a:pt x="3865" y="14715"/>
                  </a:cubicBezTo>
                  <a:cubicBezTo>
                    <a:pt x="4248" y="14715"/>
                    <a:pt x="4794" y="14384"/>
                    <a:pt x="5571" y="13417"/>
                  </a:cubicBezTo>
                  <a:cubicBezTo>
                    <a:pt x="7606" y="10853"/>
                    <a:pt x="9664" y="0"/>
                    <a:pt x="7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3860010" y="3903865"/>
              <a:ext cx="155409" cy="253792"/>
            </a:xfrm>
            <a:custGeom>
              <a:avLst/>
              <a:gdLst/>
              <a:ahLst/>
              <a:cxnLst/>
              <a:rect l="l" t="t" r="r" b="b"/>
              <a:pathLst>
                <a:path w="9274" h="15145" extrusionOk="0">
                  <a:moveTo>
                    <a:pt x="7172" y="434"/>
                  </a:moveTo>
                  <a:cubicBezTo>
                    <a:pt x="7439" y="434"/>
                    <a:pt x="7606" y="567"/>
                    <a:pt x="7772" y="867"/>
                  </a:cubicBezTo>
                  <a:cubicBezTo>
                    <a:pt x="8840" y="3102"/>
                    <a:pt x="7039" y="11408"/>
                    <a:pt x="5371" y="13510"/>
                  </a:cubicBezTo>
                  <a:cubicBezTo>
                    <a:pt x="4570" y="14544"/>
                    <a:pt x="4070" y="14744"/>
                    <a:pt x="3836" y="14744"/>
                  </a:cubicBezTo>
                  <a:cubicBezTo>
                    <a:pt x="3336" y="14744"/>
                    <a:pt x="3169" y="13743"/>
                    <a:pt x="3136" y="13376"/>
                  </a:cubicBezTo>
                  <a:cubicBezTo>
                    <a:pt x="3136" y="13343"/>
                    <a:pt x="3136" y="13310"/>
                    <a:pt x="3136" y="13276"/>
                  </a:cubicBezTo>
                  <a:cubicBezTo>
                    <a:pt x="3102" y="13243"/>
                    <a:pt x="267" y="7572"/>
                    <a:pt x="5337" y="1768"/>
                  </a:cubicBezTo>
                  <a:cubicBezTo>
                    <a:pt x="6305" y="667"/>
                    <a:pt x="6872" y="434"/>
                    <a:pt x="7172" y="434"/>
                  </a:cubicBezTo>
                  <a:close/>
                  <a:moveTo>
                    <a:pt x="7172" y="0"/>
                  </a:moveTo>
                  <a:cubicBezTo>
                    <a:pt x="6605" y="0"/>
                    <a:pt x="5904" y="501"/>
                    <a:pt x="5037" y="1468"/>
                  </a:cubicBezTo>
                  <a:cubicBezTo>
                    <a:pt x="0" y="7239"/>
                    <a:pt x="2469" y="12909"/>
                    <a:pt x="2735" y="13443"/>
                  </a:cubicBezTo>
                  <a:cubicBezTo>
                    <a:pt x="2769" y="13710"/>
                    <a:pt x="2902" y="15144"/>
                    <a:pt x="3836" y="15144"/>
                  </a:cubicBezTo>
                  <a:cubicBezTo>
                    <a:pt x="4337" y="15144"/>
                    <a:pt x="4937" y="14711"/>
                    <a:pt x="5704" y="13777"/>
                  </a:cubicBezTo>
                  <a:cubicBezTo>
                    <a:pt x="7472" y="11542"/>
                    <a:pt x="9273" y="3069"/>
                    <a:pt x="8139" y="701"/>
                  </a:cubicBezTo>
                  <a:cubicBezTo>
                    <a:pt x="7872" y="134"/>
                    <a:pt x="7472" y="0"/>
                    <a:pt x="71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3920418" y="3981900"/>
              <a:ext cx="233047" cy="196415"/>
            </a:xfrm>
            <a:custGeom>
              <a:avLst/>
              <a:gdLst/>
              <a:ahLst/>
              <a:cxnLst/>
              <a:rect l="l" t="t" r="r" b="b"/>
              <a:pathLst>
                <a:path w="13907" h="11721" extrusionOk="0">
                  <a:moveTo>
                    <a:pt x="10171" y="1"/>
                  </a:moveTo>
                  <a:cubicBezTo>
                    <a:pt x="9728" y="1"/>
                    <a:pt x="9126" y="139"/>
                    <a:pt x="8337" y="447"/>
                  </a:cubicBezTo>
                  <a:cubicBezTo>
                    <a:pt x="932" y="3349"/>
                    <a:pt x="898" y="9820"/>
                    <a:pt x="898" y="9820"/>
                  </a:cubicBezTo>
                  <a:cubicBezTo>
                    <a:pt x="898" y="9820"/>
                    <a:pt x="0" y="11721"/>
                    <a:pt x="1410" y="11721"/>
                  </a:cubicBezTo>
                  <a:cubicBezTo>
                    <a:pt x="1782" y="11721"/>
                    <a:pt x="2315" y="11589"/>
                    <a:pt x="3067" y="11255"/>
                  </a:cubicBezTo>
                  <a:cubicBezTo>
                    <a:pt x="6287" y="9853"/>
                    <a:pt x="13907" y="1"/>
                    <a:pt x="10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3923719" y="3978767"/>
              <a:ext cx="192879" cy="202917"/>
            </a:xfrm>
            <a:custGeom>
              <a:avLst/>
              <a:gdLst/>
              <a:ahLst/>
              <a:cxnLst/>
              <a:rect l="l" t="t" r="r" b="b"/>
              <a:pathLst>
                <a:path w="11510" h="12109" extrusionOk="0">
                  <a:moveTo>
                    <a:pt x="9975" y="400"/>
                  </a:moveTo>
                  <a:cubicBezTo>
                    <a:pt x="10575" y="400"/>
                    <a:pt x="10709" y="667"/>
                    <a:pt x="10742" y="901"/>
                  </a:cubicBezTo>
                  <a:cubicBezTo>
                    <a:pt x="11209" y="2969"/>
                    <a:pt x="5405" y="10107"/>
                    <a:pt x="2770" y="11275"/>
                  </a:cubicBezTo>
                  <a:cubicBezTo>
                    <a:pt x="2105" y="11556"/>
                    <a:pt x="1575" y="11705"/>
                    <a:pt x="1207" y="11705"/>
                  </a:cubicBezTo>
                  <a:cubicBezTo>
                    <a:pt x="965" y="11705"/>
                    <a:pt x="794" y="11641"/>
                    <a:pt x="701" y="11508"/>
                  </a:cubicBezTo>
                  <a:cubicBezTo>
                    <a:pt x="501" y="11141"/>
                    <a:pt x="768" y="10374"/>
                    <a:pt x="902" y="10107"/>
                  </a:cubicBezTo>
                  <a:cubicBezTo>
                    <a:pt x="902" y="10074"/>
                    <a:pt x="902" y="10041"/>
                    <a:pt x="902" y="10007"/>
                  </a:cubicBezTo>
                  <a:cubicBezTo>
                    <a:pt x="902" y="9974"/>
                    <a:pt x="1035" y="3636"/>
                    <a:pt x="8240" y="834"/>
                  </a:cubicBezTo>
                  <a:cubicBezTo>
                    <a:pt x="8974" y="534"/>
                    <a:pt x="9541" y="400"/>
                    <a:pt x="9975" y="400"/>
                  </a:cubicBezTo>
                  <a:close/>
                  <a:moveTo>
                    <a:pt x="9975" y="0"/>
                  </a:moveTo>
                  <a:cubicBezTo>
                    <a:pt x="9508" y="0"/>
                    <a:pt x="8874" y="133"/>
                    <a:pt x="8073" y="434"/>
                  </a:cubicBezTo>
                  <a:cubicBezTo>
                    <a:pt x="935" y="3236"/>
                    <a:pt x="501" y="9373"/>
                    <a:pt x="501" y="9974"/>
                  </a:cubicBezTo>
                  <a:cubicBezTo>
                    <a:pt x="401" y="10207"/>
                    <a:pt x="1" y="11141"/>
                    <a:pt x="368" y="11742"/>
                  </a:cubicBezTo>
                  <a:cubicBezTo>
                    <a:pt x="535" y="11975"/>
                    <a:pt x="801" y="12109"/>
                    <a:pt x="1202" y="12109"/>
                  </a:cubicBezTo>
                  <a:cubicBezTo>
                    <a:pt x="1669" y="12109"/>
                    <a:pt x="2236" y="11975"/>
                    <a:pt x="2970" y="11642"/>
                  </a:cubicBezTo>
                  <a:cubicBezTo>
                    <a:pt x="4437" y="10975"/>
                    <a:pt x="6706" y="8673"/>
                    <a:pt x="8273" y="6671"/>
                  </a:cubicBezTo>
                  <a:cubicBezTo>
                    <a:pt x="9041" y="5671"/>
                    <a:pt x="11509" y="2402"/>
                    <a:pt x="11176" y="801"/>
                  </a:cubicBezTo>
                  <a:cubicBezTo>
                    <a:pt x="11075" y="434"/>
                    <a:pt x="10809" y="0"/>
                    <a:pt x="99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3895216" y="4079206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1279" y="1"/>
                  </a:moveTo>
                  <a:cubicBezTo>
                    <a:pt x="5544" y="1"/>
                    <a:pt x="2869" y="4013"/>
                    <a:pt x="2869" y="4013"/>
                  </a:cubicBezTo>
                  <a:cubicBezTo>
                    <a:pt x="2869" y="4013"/>
                    <a:pt x="1" y="5714"/>
                    <a:pt x="3870" y="6382"/>
                  </a:cubicBezTo>
                  <a:cubicBezTo>
                    <a:pt x="4120" y="6427"/>
                    <a:pt x="4415" y="6448"/>
                    <a:pt x="4743" y="6448"/>
                  </a:cubicBezTo>
                  <a:cubicBezTo>
                    <a:pt x="9499" y="6448"/>
                    <a:pt x="21547" y="1966"/>
                    <a:pt x="14278" y="344"/>
                  </a:cubicBezTo>
                  <a:cubicBezTo>
                    <a:pt x="13198" y="104"/>
                    <a:pt x="12199" y="1"/>
                    <a:pt x="1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3920368" y="4076022"/>
              <a:ext cx="257161" cy="114605"/>
            </a:xfrm>
            <a:custGeom>
              <a:avLst/>
              <a:gdLst/>
              <a:ahLst/>
              <a:cxnLst/>
              <a:rect l="l" t="t" r="r" b="b"/>
              <a:pathLst>
                <a:path w="15346" h="6839" extrusionOk="0">
                  <a:moveTo>
                    <a:pt x="9774" y="400"/>
                  </a:moveTo>
                  <a:cubicBezTo>
                    <a:pt x="10708" y="400"/>
                    <a:pt x="11709" y="501"/>
                    <a:pt x="12710" y="734"/>
                  </a:cubicBezTo>
                  <a:cubicBezTo>
                    <a:pt x="14144" y="1068"/>
                    <a:pt x="14878" y="1501"/>
                    <a:pt x="14845" y="2002"/>
                  </a:cubicBezTo>
                  <a:cubicBezTo>
                    <a:pt x="14645" y="3736"/>
                    <a:pt x="6939" y="6438"/>
                    <a:pt x="3203" y="6438"/>
                  </a:cubicBezTo>
                  <a:cubicBezTo>
                    <a:pt x="2903" y="6438"/>
                    <a:pt x="2636" y="6405"/>
                    <a:pt x="2402" y="6371"/>
                  </a:cubicBezTo>
                  <a:cubicBezTo>
                    <a:pt x="868" y="6105"/>
                    <a:pt x="601" y="5704"/>
                    <a:pt x="534" y="5504"/>
                  </a:cubicBezTo>
                  <a:cubicBezTo>
                    <a:pt x="468" y="5070"/>
                    <a:pt x="1202" y="4537"/>
                    <a:pt x="1468" y="4370"/>
                  </a:cubicBezTo>
                  <a:cubicBezTo>
                    <a:pt x="1502" y="4337"/>
                    <a:pt x="1502" y="4337"/>
                    <a:pt x="1535" y="4303"/>
                  </a:cubicBezTo>
                  <a:cubicBezTo>
                    <a:pt x="1535" y="4270"/>
                    <a:pt x="4237" y="400"/>
                    <a:pt x="9774" y="400"/>
                  </a:cubicBezTo>
                  <a:close/>
                  <a:moveTo>
                    <a:pt x="9774" y="0"/>
                  </a:moveTo>
                  <a:cubicBezTo>
                    <a:pt x="4304" y="0"/>
                    <a:pt x="1502" y="3603"/>
                    <a:pt x="1202" y="4036"/>
                  </a:cubicBezTo>
                  <a:cubicBezTo>
                    <a:pt x="968" y="4170"/>
                    <a:pt x="1" y="4837"/>
                    <a:pt x="134" y="5571"/>
                  </a:cubicBezTo>
                  <a:cubicBezTo>
                    <a:pt x="234" y="6138"/>
                    <a:pt x="968" y="6538"/>
                    <a:pt x="2336" y="6772"/>
                  </a:cubicBezTo>
                  <a:cubicBezTo>
                    <a:pt x="2569" y="6838"/>
                    <a:pt x="2869" y="6838"/>
                    <a:pt x="3203" y="6838"/>
                  </a:cubicBezTo>
                  <a:cubicBezTo>
                    <a:pt x="6906" y="6838"/>
                    <a:pt x="15011" y="4170"/>
                    <a:pt x="15245" y="2068"/>
                  </a:cubicBezTo>
                  <a:cubicBezTo>
                    <a:pt x="15345" y="1301"/>
                    <a:pt x="14511" y="701"/>
                    <a:pt x="12810" y="334"/>
                  </a:cubicBezTo>
                  <a:cubicBezTo>
                    <a:pt x="11776" y="100"/>
                    <a:pt x="10742" y="0"/>
                    <a:pt x="977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3886838" y="4163894"/>
              <a:ext cx="257814" cy="129552"/>
            </a:xfrm>
            <a:custGeom>
              <a:avLst/>
              <a:gdLst/>
              <a:ahLst/>
              <a:cxnLst/>
              <a:rect l="l" t="t" r="r" b="b"/>
              <a:pathLst>
                <a:path w="15385" h="7731" extrusionOk="0">
                  <a:moveTo>
                    <a:pt x="4718" y="0"/>
                  </a:moveTo>
                  <a:cubicBezTo>
                    <a:pt x="3469" y="0"/>
                    <a:pt x="2669" y="227"/>
                    <a:pt x="2669" y="227"/>
                  </a:cubicBezTo>
                  <a:cubicBezTo>
                    <a:pt x="2669" y="227"/>
                    <a:pt x="2463" y="195"/>
                    <a:pt x="2193" y="195"/>
                  </a:cubicBezTo>
                  <a:cubicBezTo>
                    <a:pt x="1383" y="195"/>
                    <a:pt x="0" y="477"/>
                    <a:pt x="1902" y="2729"/>
                  </a:cubicBezTo>
                  <a:cubicBezTo>
                    <a:pt x="3555" y="4712"/>
                    <a:pt x="10306" y="7730"/>
                    <a:pt x="13300" y="7730"/>
                  </a:cubicBezTo>
                  <a:cubicBezTo>
                    <a:pt x="14837" y="7730"/>
                    <a:pt x="15384" y="6935"/>
                    <a:pt x="13743" y="4797"/>
                  </a:cubicBezTo>
                  <a:cubicBezTo>
                    <a:pt x="10639" y="728"/>
                    <a:pt x="6957" y="0"/>
                    <a:pt x="47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3896339" y="4160425"/>
              <a:ext cx="244291" cy="136406"/>
            </a:xfrm>
            <a:custGeom>
              <a:avLst/>
              <a:gdLst/>
              <a:ahLst/>
              <a:cxnLst/>
              <a:rect l="l" t="t" r="r" b="b"/>
              <a:pathLst>
                <a:path w="14578" h="8140" extrusionOk="0">
                  <a:moveTo>
                    <a:pt x="4170" y="434"/>
                  </a:moveTo>
                  <a:cubicBezTo>
                    <a:pt x="6538" y="434"/>
                    <a:pt x="10041" y="1234"/>
                    <a:pt x="13010" y="5137"/>
                  </a:cubicBezTo>
                  <a:cubicBezTo>
                    <a:pt x="13777" y="6138"/>
                    <a:pt x="14110" y="6905"/>
                    <a:pt x="13910" y="7305"/>
                  </a:cubicBezTo>
                  <a:cubicBezTo>
                    <a:pt x="13744" y="7672"/>
                    <a:pt x="13176" y="7739"/>
                    <a:pt x="12743" y="7739"/>
                  </a:cubicBezTo>
                  <a:cubicBezTo>
                    <a:pt x="9874" y="7739"/>
                    <a:pt x="3136" y="4770"/>
                    <a:pt x="1468" y="2802"/>
                  </a:cubicBezTo>
                  <a:cubicBezTo>
                    <a:pt x="501" y="1668"/>
                    <a:pt x="534" y="1168"/>
                    <a:pt x="601" y="967"/>
                  </a:cubicBezTo>
                  <a:cubicBezTo>
                    <a:pt x="734" y="667"/>
                    <a:pt x="1268" y="634"/>
                    <a:pt x="1568" y="634"/>
                  </a:cubicBezTo>
                  <a:cubicBezTo>
                    <a:pt x="1835" y="634"/>
                    <a:pt x="2069" y="667"/>
                    <a:pt x="2069" y="667"/>
                  </a:cubicBezTo>
                  <a:cubicBezTo>
                    <a:pt x="2102" y="667"/>
                    <a:pt x="2102" y="667"/>
                    <a:pt x="2135" y="634"/>
                  </a:cubicBezTo>
                  <a:cubicBezTo>
                    <a:pt x="2169" y="634"/>
                    <a:pt x="2936" y="434"/>
                    <a:pt x="4170" y="434"/>
                  </a:cubicBezTo>
                  <a:close/>
                  <a:moveTo>
                    <a:pt x="4170" y="0"/>
                  </a:moveTo>
                  <a:cubicBezTo>
                    <a:pt x="3036" y="0"/>
                    <a:pt x="2269" y="200"/>
                    <a:pt x="2069" y="234"/>
                  </a:cubicBezTo>
                  <a:cubicBezTo>
                    <a:pt x="2002" y="234"/>
                    <a:pt x="1802" y="200"/>
                    <a:pt x="1568" y="200"/>
                  </a:cubicBezTo>
                  <a:cubicBezTo>
                    <a:pt x="868" y="200"/>
                    <a:pt x="401" y="400"/>
                    <a:pt x="234" y="801"/>
                  </a:cubicBezTo>
                  <a:cubicBezTo>
                    <a:pt x="0" y="1301"/>
                    <a:pt x="301" y="2035"/>
                    <a:pt x="1168" y="3069"/>
                  </a:cubicBezTo>
                  <a:cubicBezTo>
                    <a:pt x="2902" y="5170"/>
                    <a:pt x="9741" y="8139"/>
                    <a:pt x="12743" y="8139"/>
                  </a:cubicBezTo>
                  <a:cubicBezTo>
                    <a:pt x="13543" y="8139"/>
                    <a:pt x="14077" y="7939"/>
                    <a:pt x="14277" y="7505"/>
                  </a:cubicBezTo>
                  <a:cubicBezTo>
                    <a:pt x="14577" y="6938"/>
                    <a:pt x="14244" y="6071"/>
                    <a:pt x="13343" y="4870"/>
                  </a:cubicBezTo>
                  <a:cubicBezTo>
                    <a:pt x="10274" y="867"/>
                    <a:pt x="6638" y="0"/>
                    <a:pt x="41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3882850" y="4162470"/>
              <a:ext cx="139540" cy="227634"/>
            </a:xfrm>
            <a:custGeom>
              <a:avLst/>
              <a:gdLst/>
              <a:ahLst/>
              <a:cxnLst/>
              <a:rect l="l" t="t" r="r" b="b"/>
              <a:pathLst>
                <a:path w="8327" h="13584" extrusionOk="0">
                  <a:moveTo>
                    <a:pt x="893" y="1"/>
                  </a:moveTo>
                  <a:cubicBezTo>
                    <a:pt x="409" y="1"/>
                    <a:pt x="1" y="487"/>
                    <a:pt x="105" y="2246"/>
                  </a:cubicBezTo>
                  <a:cubicBezTo>
                    <a:pt x="259" y="5280"/>
                    <a:pt x="5089" y="13583"/>
                    <a:pt x="7266" y="13583"/>
                  </a:cubicBezTo>
                  <a:cubicBezTo>
                    <a:pt x="7913" y="13583"/>
                    <a:pt x="8326" y="12848"/>
                    <a:pt x="8311" y="11019"/>
                  </a:cubicBezTo>
                  <a:cubicBezTo>
                    <a:pt x="8277" y="3080"/>
                    <a:pt x="2206" y="745"/>
                    <a:pt x="2206" y="745"/>
                  </a:cubicBezTo>
                  <a:cubicBezTo>
                    <a:pt x="2206" y="745"/>
                    <a:pt x="1492" y="1"/>
                    <a:pt x="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3880135" y="4158750"/>
              <a:ext cx="145908" cy="234789"/>
            </a:xfrm>
            <a:custGeom>
              <a:avLst/>
              <a:gdLst/>
              <a:ahLst/>
              <a:cxnLst/>
              <a:rect l="l" t="t" r="r" b="b"/>
              <a:pathLst>
                <a:path w="8707" h="14011" extrusionOk="0">
                  <a:moveTo>
                    <a:pt x="1067" y="434"/>
                  </a:moveTo>
                  <a:cubicBezTo>
                    <a:pt x="1468" y="434"/>
                    <a:pt x="2035" y="901"/>
                    <a:pt x="2235" y="1101"/>
                  </a:cubicBezTo>
                  <a:cubicBezTo>
                    <a:pt x="2235" y="1134"/>
                    <a:pt x="2268" y="1134"/>
                    <a:pt x="2302" y="1134"/>
                  </a:cubicBezTo>
                  <a:cubicBezTo>
                    <a:pt x="2368" y="1168"/>
                    <a:pt x="8206" y="3503"/>
                    <a:pt x="8273" y="11241"/>
                  </a:cubicBezTo>
                  <a:cubicBezTo>
                    <a:pt x="8306" y="12676"/>
                    <a:pt x="8039" y="13243"/>
                    <a:pt x="7806" y="13443"/>
                  </a:cubicBezTo>
                  <a:cubicBezTo>
                    <a:pt x="7706" y="13543"/>
                    <a:pt x="7605" y="13610"/>
                    <a:pt x="7439" y="13610"/>
                  </a:cubicBezTo>
                  <a:cubicBezTo>
                    <a:pt x="5437" y="13610"/>
                    <a:pt x="634" y="5404"/>
                    <a:pt x="467" y="2468"/>
                  </a:cubicBezTo>
                  <a:cubicBezTo>
                    <a:pt x="400" y="1234"/>
                    <a:pt x="600" y="734"/>
                    <a:pt x="767" y="567"/>
                  </a:cubicBezTo>
                  <a:cubicBezTo>
                    <a:pt x="867" y="467"/>
                    <a:pt x="934" y="434"/>
                    <a:pt x="1067" y="434"/>
                  </a:cubicBezTo>
                  <a:close/>
                  <a:moveTo>
                    <a:pt x="1067" y="0"/>
                  </a:moveTo>
                  <a:cubicBezTo>
                    <a:pt x="834" y="0"/>
                    <a:pt x="634" y="100"/>
                    <a:pt x="467" y="267"/>
                  </a:cubicBezTo>
                  <a:cubicBezTo>
                    <a:pt x="133" y="634"/>
                    <a:pt x="0" y="1368"/>
                    <a:pt x="67" y="2468"/>
                  </a:cubicBezTo>
                  <a:cubicBezTo>
                    <a:pt x="200" y="5437"/>
                    <a:pt x="5037" y="14010"/>
                    <a:pt x="7439" y="14010"/>
                  </a:cubicBezTo>
                  <a:cubicBezTo>
                    <a:pt x="7706" y="14010"/>
                    <a:pt x="7939" y="13910"/>
                    <a:pt x="8106" y="13743"/>
                  </a:cubicBezTo>
                  <a:cubicBezTo>
                    <a:pt x="8506" y="13343"/>
                    <a:pt x="8706" y="12509"/>
                    <a:pt x="8706" y="11241"/>
                  </a:cubicBezTo>
                  <a:cubicBezTo>
                    <a:pt x="8640" y="3603"/>
                    <a:pt x="3036" y="1001"/>
                    <a:pt x="2502" y="767"/>
                  </a:cubicBezTo>
                  <a:cubicBezTo>
                    <a:pt x="2335" y="600"/>
                    <a:pt x="1668" y="0"/>
                    <a:pt x="10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3772490" y="4169356"/>
              <a:ext cx="181450" cy="235309"/>
            </a:xfrm>
            <a:custGeom>
              <a:avLst/>
              <a:gdLst/>
              <a:ahLst/>
              <a:cxnLst/>
              <a:rect l="l" t="t" r="r" b="b"/>
              <a:pathLst>
                <a:path w="10828" h="14042" extrusionOk="0">
                  <a:moveTo>
                    <a:pt x="8056" y="0"/>
                  </a:moveTo>
                  <a:cubicBezTo>
                    <a:pt x="7679" y="0"/>
                    <a:pt x="7120" y="272"/>
                    <a:pt x="6291" y="1035"/>
                  </a:cubicBezTo>
                  <a:cubicBezTo>
                    <a:pt x="3822" y="3277"/>
                    <a:pt x="1" y="14041"/>
                    <a:pt x="2674" y="14041"/>
                  </a:cubicBezTo>
                  <a:cubicBezTo>
                    <a:pt x="3143" y="14041"/>
                    <a:pt x="3812" y="13710"/>
                    <a:pt x="4723" y="12943"/>
                  </a:cubicBezTo>
                  <a:cubicBezTo>
                    <a:pt x="10827" y="7840"/>
                    <a:pt x="8792" y="1702"/>
                    <a:pt x="8792" y="1702"/>
                  </a:cubicBezTo>
                  <a:cubicBezTo>
                    <a:pt x="8792" y="1702"/>
                    <a:pt x="8997" y="0"/>
                    <a:pt x="8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3785661" y="4165888"/>
              <a:ext cx="166603" cy="242179"/>
            </a:xfrm>
            <a:custGeom>
              <a:avLst/>
              <a:gdLst/>
              <a:ahLst/>
              <a:cxnLst/>
              <a:rect l="l" t="t" r="r" b="b"/>
              <a:pathLst>
                <a:path w="9942" h="14452" extrusionOk="0">
                  <a:moveTo>
                    <a:pt x="7273" y="408"/>
                  </a:moveTo>
                  <a:cubicBezTo>
                    <a:pt x="7406" y="408"/>
                    <a:pt x="7506" y="441"/>
                    <a:pt x="7573" y="541"/>
                  </a:cubicBezTo>
                  <a:cubicBezTo>
                    <a:pt x="7840" y="842"/>
                    <a:pt x="7840" y="1609"/>
                    <a:pt x="7806" y="1876"/>
                  </a:cubicBezTo>
                  <a:cubicBezTo>
                    <a:pt x="7806" y="1909"/>
                    <a:pt x="7806" y="1942"/>
                    <a:pt x="7806" y="1976"/>
                  </a:cubicBezTo>
                  <a:cubicBezTo>
                    <a:pt x="7806" y="1976"/>
                    <a:pt x="8307" y="3510"/>
                    <a:pt x="8073" y="5612"/>
                  </a:cubicBezTo>
                  <a:cubicBezTo>
                    <a:pt x="7840" y="7546"/>
                    <a:pt x="6906" y="10415"/>
                    <a:pt x="3803" y="13017"/>
                  </a:cubicBezTo>
                  <a:cubicBezTo>
                    <a:pt x="2769" y="13851"/>
                    <a:pt x="2202" y="14051"/>
                    <a:pt x="1902" y="14051"/>
                  </a:cubicBezTo>
                  <a:cubicBezTo>
                    <a:pt x="1735" y="14051"/>
                    <a:pt x="1468" y="14018"/>
                    <a:pt x="1335" y="13617"/>
                  </a:cubicBezTo>
                  <a:cubicBezTo>
                    <a:pt x="601" y="11716"/>
                    <a:pt x="3203" y="3610"/>
                    <a:pt x="5638" y="1375"/>
                  </a:cubicBezTo>
                  <a:cubicBezTo>
                    <a:pt x="6505" y="575"/>
                    <a:pt x="7006" y="408"/>
                    <a:pt x="7273" y="408"/>
                  </a:cubicBezTo>
                  <a:close/>
                  <a:moveTo>
                    <a:pt x="7269" y="0"/>
                  </a:moveTo>
                  <a:cubicBezTo>
                    <a:pt x="6796" y="0"/>
                    <a:pt x="6163" y="349"/>
                    <a:pt x="5371" y="1075"/>
                  </a:cubicBezTo>
                  <a:cubicBezTo>
                    <a:pt x="3170" y="3077"/>
                    <a:pt x="1" y="11382"/>
                    <a:pt x="935" y="13751"/>
                  </a:cubicBezTo>
                  <a:cubicBezTo>
                    <a:pt x="1168" y="14351"/>
                    <a:pt x="1568" y="14451"/>
                    <a:pt x="1902" y="14451"/>
                  </a:cubicBezTo>
                  <a:cubicBezTo>
                    <a:pt x="2436" y="14451"/>
                    <a:pt x="3170" y="14084"/>
                    <a:pt x="4070" y="13317"/>
                  </a:cubicBezTo>
                  <a:cubicBezTo>
                    <a:pt x="9941" y="8414"/>
                    <a:pt x="8407" y="2443"/>
                    <a:pt x="8240" y="1876"/>
                  </a:cubicBezTo>
                  <a:cubicBezTo>
                    <a:pt x="8240" y="1642"/>
                    <a:pt x="8307" y="742"/>
                    <a:pt x="7873" y="275"/>
                  </a:cubicBezTo>
                  <a:cubicBezTo>
                    <a:pt x="7714" y="93"/>
                    <a:pt x="7513" y="0"/>
                    <a:pt x="72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3635605" y="4168116"/>
              <a:ext cx="311002" cy="152326"/>
            </a:xfrm>
            <a:custGeom>
              <a:avLst/>
              <a:gdLst/>
              <a:ahLst/>
              <a:cxnLst/>
              <a:rect l="l" t="t" r="r" b="b"/>
              <a:pathLst>
                <a:path w="18559" h="9090" extrusionOk="0">
                  <a:moveTo>
                    <a:pt x="16026" y="0"/>
                  </a:moveTo>
                  <a:cubicBezTo>
                    <a:pt x="15756" y="0"/>
                    <a:pt x="15436" y="23"/>
                    <a:pt x="15060" y="75"/>
                  </a:cubicBezTo>
                  <a:cubicBezTo>
                    <a:pt x="11308" y="620"/>
                    <a:pt x="1" y="9090"/>
                    <a:pt x="6190" y="9090"/>
                  </a:cubicBezTo>
                  <a:cubicBezTo>
                    <a:pt x="6439" y="9090"/>
                    <a:pt x="6715" y="9076"/>
                    <a:pt x="7021" y="9048"/>
                  </a:cubicBezTo>
                  <a:cubicBezTo>
                    <a:pt x="14960" y="8281"/>
                    <a:pt x="16761" y="2043"/>
                    <a:pt x="16761" y="2043"/>
                  </a:cubicBezTo>
                  <a:cubicBezTo>
                    <a:pt x="16761" y="2043"/>
                    <a:pt x="18559" y="0"/>
                    <a:pt x="16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3702380" y="4164648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2042" y="415"/>
                  </a:moveTo>
                  <a:cubicBezTo>
                    <a:pt x="12476" y="415"/>
                    <a:pt x="13010" y="482"/>
                    <a:pt x="13143" y="782"/>
                  </a:cubicBezTo>
                  <a:cubicBezTo>
                    <a:pt x="13310" y="1182"/>
                    <a:pt x="12810" y="1916"/>
                    <a:pt x="12609" y="2116"/>
                  </a:cubicBezTo>
                  <a:cubicBezTo>
                    <a:pt x="12609" y="2150"/>
                    <a:pt x="12576" y="2183"/>
                    <a:pt x="12576" y="2217"/>
                  </a:cubicBezTo>
                  <a:cubicBezTo>
                    <a:pt x="12543" y="2250"/>
                    <a:pt x="10708" y="8321"/>
                    <a:pt x="3003" y="9021"/>
                  </a:cubicBezTo>
                  <a:cubicBezTo>
                    <a:pt x="2677" y="9057"/>
                    <a:pt x="2383" y="9074"/>
                    <a:pt x="2122" y="9074"/>
                  </a:cubicBezTo>
                  <a:cubicBezTo>
                    <a:pt x="1150" y="9074"/>
                    <a:pt x="627" y="8834"/>
                    <a:pt x="601" y="8388"/>
                  </a:cubicBezTo>
                  <a:cubicBezTo>
                    <a:pt x="467" y="6386"/>
                    <a:pt x="8206" y="916"/>
                    <a:pt x="11108" y="482"/>
                  </a:cubicBezTo>
                  <a:cubicBezTo>
                    <a:pt x="11475" y="449"/>
                    <a:pt x="11776" y="415"/>
                    <a:pt x="12042" y="415"/>
                  </a:cubicBezTo>
                  <a:close/>
                  <a:moveTo>
                    <a:pt x="12050" y="0"/>
                  </a:moveTo>
                  <a:cubicBezTo>
                    <a:pt x="11755" y="0"/>
                    <a:pt x="11419" y="28"/>
                    <a:pt x="11042" y="82"/>
                  </a:cubicBezTo>
                  <a:cubicBezTo>
                    <a:pt x="8140" y="482"/>
                    <a:pt x="0" y="6019"/>
                    <a:pt x="167" y="8421"/>
                  </a:cubicBezTo>
                  <a:cubicBezTo>
                    <a:pt x="234" y="9121"/>
                    <a:pt x="901" y="9488"/>
                    <a:pt x="2202" y="9488"/>
                  </a:cubicBezTo>
                  <a:cubicBezTo>
                    <a:pt x="2436" y="9488"/>
                    <a:pt x="2736" y="9488"/>
                    <a:pt x="3036" y="9455"/>
                  </a:cubicBezTo>
                  <a:cubicBezTo>
                    <a:pt x="10675" y="8721"/>
                    <a:pt x="12776" y="2950"/>
                    <a:pt x="12943" y="2350"/>
                  </a:cubicBezTo>
                  <a:cubicBezTo>
                    <a:pt x="13143" y="2150"/>
                    <a:pt x="13810" y="1283"/>
                    <a:pt x="13510" y="615"/>
                  </a:cubicBezTo>
                  <a:cubicBezTo>
                    <a:pt x="13340" y="201"/>
                    <a:pt x="12848" y="0"/>
                    <a:pt x="120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3562663" y="4135357"/>
              <a:ext cx="356633" cy="97093"/>
            </a:xfrm>
            <a:custGeom>
              <a:avLst/>
              <a:gdLst/>
              <a:ahLst/>
              <a:cxnLst/>
              <a:rect l="l" t="t" r="r" b="b"/>
              <a:pathLst>
                <a:path w="21282" h="5794" extrusionOk="0">
                  <a:moveTo>
                    <a:pt x="15411" y="1"/>
                  </a:moveTo>
                  <a:cubicBezTo>
                    <a:pt x="10090" y="1"/>
                    <a:pt x="0" y="2789"/>
                    <a:pt x="6470" y="5032"/>
                  </a:cubicBezTo>
                  <a:cubicBezTo>
                    <a:pt x="8051" y="5578"/>
                    <a:pt x="9487" y="5793"/>
                    <a:pt x="10768" y="5793"/>
                  </a:cubicBezTo>
                  <a:cubicBezTo>
                    <a:pt x="15599" y="5793"/>
                    <a:pt x="18246" y="2730"/>
                    <a:pt x="18246" y="2730"/>
                  </a:cubicBezTo>
                  <a:cubicBezTo>
                    <a:pt x="18246" y="2730"/>
                    <a:pt x="21281" y="1329"/>
                    <a:pt x="17512" y="229"/>
                  </a:cubicBezTo>
                  <a:cubicBezTo>
                    <a:pt x="16992" y="72"/>
                    <a:pt x="16262" y="1"/>
                    <a:pt x="15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3630829" y="4131905"/>
              <a:ext cx="261065" cy="103997"/>
            </a:xfrm>
            <a:custGeom>
              <a:avLst/>
              <a:gdLst/>
              <a:ahLst/>
              <a:cxnLst/>
              <a:rect l="l" t="t" r="r" b="b"/>
              <a:pathLst>
                <a:path w="15579" h="6206" extrusionOk="0">
                  <a:moveTo>
                    <a:pt x="11376" y="401"/>
                  </a:moveTo>
                  <a:cubicBezTo>
                    <a:pt x="12243" y="401"/>
                    <a:pt x="12910" y="501"/>
                    <a:pt x="13377" y="635"/>
                  </a:cubicBezTo>
                  <a:cubicBezTo>
                    <a:pt x="14845" y="1068"/>
                    <a:pt x="15112" y="1502"/>
                    <a:pt x="15112" y="1702"/>
                  </a:cubicBezTo>
                  <a:cubicBezTo>
                    <a:pt x="15145" y="2136"/>
                    <a:pt x="14378" y="2603"/>
                    <a:pt x="14077" y="2736"/>
                  </a:cubicBezTo>
                  <a:cubicBezTo>
                    <a:pt x="14044" y="2736"/>
                    <a:pt x="14044" y="2770"/>
                    <a:pt x="14011" y="2803"/>
                  </a:cubicBezTo>
                  <a:cubicBezTo>
                    <a:pt x="13977" y="2803"/>
                    <a:pt x="11376" y="5805"/>
                    <a:pt x="6706" y="5805"/>
                  </a:cubicBezTo>
                  <a:cubicBezTo>
                    <a:pt x="5338" y="5805"/>
                    <a:pt x="3937" y="5538"/>
                    <a:pt x="2469" y="5038"/>
                  </a:cubicBezTo>
                  <a:cubicBezTo>
                    <a:pt x="1135" y="4571"/>
                    <a:pt x="434" y="4070"/>
                    <a:pt x="534" y="3570"/>
                  </a:cubicBezTo>
                  <a:cubicBezTo>
                    <a:pt x="768" y="2069"/>
                    <a:pt x="7206" y="401"/>
                    <a:pt x="11376" y="401"/>
                  </a:cubicBezTo>
                  <a:close/>
                  <a:moveTo>
                    <a:pt x="11376" y="1"/>
                  </a:moveTo>
                  <a:cubicBezTo>
                    <a:pt x="7706" y="1"/>
                    <a:pt x="468" y="1469"/>
                    <a:pt x="101" y="3503"/>
                  </a:cubicBezTo>
                  <a:cubicBezTo>
                    <a:pt x="1" y="4237"/>
                    <a:pt x="735" y="4871"/>
                    <a:pt x="2336" y="5438"/>
                  </a:cubicBezTo>
                  <a:cubicBezTo>
                    <a:pt x="3837" y="5938"/>
                    <a:pt x="5305" y="6205"/>
                    <a:pt x="6706" y="6205"/>
                  </a:cubicBezTo>
                  <a:cubicBezTo>
                    <a:pt x="11342" y="6205"/>
                    <a:pt x="13977" y="3470"/>
                    <a:pt x="14311" y="3103"/>
                  </a:cubicBezTo>
                  <a:cubicBezTo>
                    <a:pt x="14544" y="2970"/>
                    <a:pt x="15579" y="2436"/>
                    <a:pt x="15545" y="1669"/>
                  </a:cubicBezTo>
                  <a:cubicBezTo>
                    <a:pt x="15512" y="1102"/>
                    <a:pt x="14845" y="635"/>
                    <a:pt x="13510" y="234"/>
                  </a:cubicBezTo>
                  <a:cubicBezTo>
                    <a:pt x="12977" y="68"/>
                    <a:pt x="12276" y="1"/>
                    <a:pt x="1137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3800759" y="4082926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6672" y="0"/>
                  </a:moveTo>
                  <a:cubicBezTo>
                    <a:pt x="4471" y="0"/>
                    <a:pt x="2802" y="1790"/>
                    <a:pt x="2802" y="1790"/>
                  </a:cubicBezTo>
                  <a:cubicBezTo>
                    <a:pt x="0" y="4558"/>
                    <a:pt x="934" y="9362"/>
                    <a:pt x="5137" y="9395"/>
                  </a:cubicBezTo>
                  <a:cubicBezTo>
                    <a:pt x="5155" y="9395"/>
                    <a:pt x="5173" y="9395"/>
                    <a:pt x="5190" y="9395"/>
                  </a:cubicBezTo>
                  <a:cubicBezTo>
                    <a:pt x="9410" y="9395"/>
                    <a:pt x="13728" y="5443"/>
                    <a:pt x="10108" y="1656"/>
                  </a:cubicBezTo>
                  <a:cubicBezTo>
                    <a:pt x="8923" y="418"/>
                    <a:pt x="7735" y="0"/>
                    <a:pt x="6672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4"/>
            <p:cNvSpPr/>
            <p:nvPr/>
          </p:nvSpPr>
          <p:spPr>
            <a:xfrm>
              <a:off x="3899137" y="4108212"/>
              <a:ext cx="36347" cy="19254"/>
            </a:xfrm>
            <a:custGeom>
              <a:avLst/>
              <a:gdLst/>
              <a:ahLst/>
              <a:cxnLst/>
              <a:rect l="l" t="t" r="r" b="b"/>
              <a:pathLst>
                <a:path w="2169" h="1149" extrusionOk="0">
                  <a:moveTo>
                    <a:pt x="1298" y="1"/>
                  </a:moveTo>
                  <a:cubicBezTo>
                    <a:pt x="1145" y="1"/>
                    <a:pt x="1001" y="27"/>
                    <a:pt x="867" y="81"/>
                  </a:cubicBezTo>
                  <a:cubicBezTo>
                    <a:pt x="300" y="281"/>
                    <a:pt x="34" y="814"/>
                    <a:pt x="34" y="848"/>
                  </a:cubicBezTo>
                  <a:cubicBezTo>
                    <a:pt x="0" y="948"/>
                    <a:pt x="34" y="1081"/>
                    <a:pt x="134" y="1115"/>
                  </a:cubicBezTo>
                  <a:cubicBezTo>
                    <a:pt x="167" y="1148"/>
                    <a:pt x="200" y="1148"/>
                    <a:pt x="234" y="1148"/>
                  </a:cubicBezTo>
                  <a:cubicBezTo>
                    <a:pt x="300" y="1148"/>
                    <a:pt x="400" y="1081"/>
                    <a:pt x="434" y="1015"/>
                  </a:cubicBezTo>
                  <a:cubicBezTo>
                    <a:pt x="434" y="1015"/>
                    <a:pt x="601" y="614"/>
                    <a:pt x="1001" y="448"/>
                  </a:cubicBezTo>
                  <a:cubicBezTo>
                    <a:pt x="1104" y="422"/>
                    <a:pt x="1208" y="406"/>
                    <a:pt x="1315" y="406"/>
                  </a:cubicBezTo>
                  <a:cubicBezTo>
                    <a:pt x="1485" y="406"/>
                    <a:pt x="1664" y="445"/>
                    <a:pt x="1868" y="548"/>
                  </a:cubicBezTo>
                  <a:cubicBezTo>
                    <a:pt x="1893" y="556"/>
                    <a:pt x="1918" y="560"/>
                    <a:pt x="1943" y="560"/>
                  </a:cubicBezTo>
                  <a:cubicBezTo>
                    <a:pt x="2016" y="560"/>
                    <a:pt x="2085" y="523"/>
                    <a:pt x="2135" y="448"/>
                  </a:cubicBezTo>
                  <a:cubicBezTo>
                    <a:pt x="2168" y="347"/>
                    <a:pt x="2135" y="214"/>
                    <a:pt x="2035" y="181"/>
                  </a:cubicBezTo>
                  <a:cubicBezTo>
                    <a:pt x="1775" y="61"/>
                    <a:pt x="1527" y="1"/>
                    <a:pt x="12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4"/>
            <p:cNvSpPr/>
            <p:nvPr/>
          </p:nvSpPr>
          <p:spPr>
            <a:xfrm>
              <a:off x="3880688" y="4155717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7" y="1"/>
                    <a:pt x="1014" y="28"/>
                    <a:pt x="868" y="81"/>
                  </a:cubicBezTo>
                  <a:cubicBezTo>
                    <a:pt x="334" y="314"/>
                    <a:pt x="67" y="848"/>
                    <a:pt x="67" y="882"/>
                  </a:cubicBezTo>
                  <a:cubicBezTo>
                    <a:pt x="0" y="982"/>
                    <a:pt x="67" y="1082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48"/>
                    <a:pt x="634" y="615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90"/>
                    <a:pt x="1921" y="594"/>
                    <a:pt x="1948" y="594"/>
                  </a:cubicBezTo>
                  <a:cubicBezTo>
                    <a:pt x="2031" y="594"/>
                    <a:pt x="2119" y="556"/>
                    <a:pt x="2169" y="481"/>
                  </a:cubicBezTo>
                  <a:cubicBezTo>
                    <a:pt x="2202" y="381"/>
                    <a:pt x="2169" y="248"/>
                    <a:pt x="2069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3848834" y="4130565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2" y="1"/>
                  </a:moveTo>
                  <a:cubicBezTo>
                    <a:pt x="1166" y="1"/>
                    <a:pt x="1014" y="28"/>
                    <a:pt x="867" y="81"/>
                  </a:cubicBezTo>
                  <a:cubicBezTo>
                    <a:pt x="300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0" y="1115"/>
                    <a:pt x="234" y="1148"/>
                    <a:pt x="234" y="1148"/>
                  </a:cubicBezTo>
                  <a:cubicBezTo>
                    <a:pt x="334" y="1148"/>
                    <a:pt x="400" y="1082"/>
                    <a:pt x="434" y="1015"/>
                  </a:cubicBezTo>
                  <a:cubicBezTo>
                    <a:pt x="434" y="1015"/>
                    <a:pt x="634" y="615"/>
                    <a:pt x="1034" y="448"/>
                  </a:cubicBezTo>
                  <a:cubicBezTo>
                    <a:pt x="1125" y="422"/>
                    <a:pt x="1225" y="406"/>
                    <a:pt x="1332" y="406"/>
                  </a:cubicBezTo>
                  <a:cubicBezTo>
                    <a:pt x="1500" y="406"/>
                    <a:pt x="1684" y="446"/>
                    <a:pt x="1868" y="548"/>
                  </a:cubicBezTo>
                  <a:cubicBezTo>
                    <a:pt x="1893" y="556"/>
                    <a:pt x="1920" y="560"/>
                    <a:pt x="1947" y="560"/>
                  </a:cubicBezTo>
                  <a:cubicBezTo>
                    <a:pt x="2029" y="560"/>
                    <a:pt x="2110" y="523"/>
                    <a:pt x="2135" y="448"/>
                  </a:cubicBezTo>
                  <a:cubicBezTo>
                    <a:pt x="2202" y="348"/>
                    <a:pt x="2168" y="214"/>
                    <a:pt x="2035" y="181"/>
                  </a:cubicBezTo>
                  <a:cubicBezTo>
                    <a:pt x="1795" y="61"/>
                    <a:pt x="1554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3834289" y="4168586"/>
              <a:ext cx="36347" cy="19238"/>
            </a:xfrm>
            <a:custGeom>
              <a:avLst/>
              <a:gdLst/>
              <a:ahLst/>
              <a:cxnLst/>
              <a:rect l="l" t="t" r="r" b="b"/>
              <a:pathLst>
                <a:path w="2169" h="1148" extrusionOk="0">
                  <a:moveTo>
                    <a:pt x="1298" y="0"/>
                  </a:moveTo>
                  <a:cubicBezTo>
                    <a:pt x="1146" y="0"/>
                    <a:pt x="1001" y="27"/>
                    <a:pt x="868" y="80"/>
                  </a:cubicBezTo>
                  <a:cubicBezTo>
                    <a:pt x="301" y="280"/>
                    <a:pt x="34" y="847"/>
                    <a:pt x="34" y="847"/>
                  </a:cubicBezTo>
                  <a:cubicBezTo>
                    <a:pt x="1" y="981"/>
                    <a:pt x="34" y="1081"/>
                    <a:pt x="134" y="1148"/>
                  </a:cubicBezTo>
                  <a:lnTo>
                    <a:pt x="234" y="1148"/>
                  </a:lnTo>
                  <a:cubicBezTo>
                    <a:pt x="301" y="1148"/>
                    <a:pt x="368" y="1114"/>
                    <a:pt x="401" y="1014"/>
                  </a:cubicBezTo>
                  <a:cubicBezTo>
                    <a:pt x="434" y="1014"/>
                    <a:pt x="601" y="614"/>
                    <a:pt x="1001" y="480"/>
                  </a:cubicBezTo>
                  <a:cubicBezTo>
                    <a:pt x="1107" y="441"/>
                    <a:pt x="1212" y="422"/>
                    <a:pt x="1319" y="422"/>
                  </a:cubicBezTo>
                  <a:cubicBezTo>
                    <a:pt x="1484" y="422"/>
                    <a:pt x="1654" y="466"/>
                    <a:pt x="1835" y="547"/>
                  </a:cubicBezTo>
                  <a:cubicBezTo>
                    <a:pt x="1880" y="569"/>
                    <a:pt x="1921" y="581"/>
                    <a:pt x="1958" y="581"/>
                  </a:cubicBezTo>
                  <a:cubicBezTo>
                    <a:pt x="2032" y="581"/>
                    <a:pt x="2091" y="536"/>
                    <a:pt x="2136" y="447"/>
                  </a:cubicBezTo>
                  <a:cubicBezTo>
                    <a:pt x="2169" y="347"/>
                    <a:pt x="2136" y="247"/>
                    <a:pt x="2036" y="180"/>
                  </a:cubicBezTo>
                  <a:cubicBezTo>
                    <a:pt x="1775" y="60"/>
                    <a:pt x="1527" y="0"/>
                    <a:pt x="12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3868942" y="4201563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1325" y="0"/>
                  </a:moveTo>
                  <a:cubicBezTo>
                    <a:pt x="1167" y="0"/>
                    <a:pt x="1015" y="27"/>
                    <a:pt x="868" y="80"/>
                  </a:cubicBezTo>
                  <a:cubicBezTo>
                    <a:pt x="334" y="280"/>
                    <a:pt x="68" y="847"/>
                    <a:pt x="68" y="847"/>
                  </a:cubicBezTo>
                  <a:cubicBezTo>
                    <a:pt x="1" y="981"/>
                    <a:pt x="68" y="1081"/>
                    <a:pt x="168" y="1148"/>
                  </a:cubicBezTo>
                  <a:lnTo>
                    <a:pt x="268" y="1148"/>
                  </a:lnTo>
                  <a:cubicBezTo>
                    <a:pt x="334" y="1148"/>
                    <a:pt x="401" y="1114"/>
                    <a:pt x="435" y="1014"/>
                  </a:cubicBezTo>
                  <a:cubicBezTo>
                    <a:pt x="435" y="1014"/>
                    <a:pt x="635" y="614"/>
                    <a:pt x="1035" y="481"/>
                  </a:cubicBezTo>
                  <a:cubicBezTo>
                    <a:pt x="1127" y="441"/>
                    <a:pt x="1230" y="422"/>
                    <a:pt x="1338" y="422"/>
                  </a:cubicBezTo>
                  <a:cubicBezTo>
                    <a:pt x="1505" y="422"/>
                    <a:pt x="1687" y="466"/>
                    <a:pt x="1869" y="547"/>
                  </a:cubicBezTo>
                  <a:cubicBezTo>
                    <a:pt x="1904" y="571"/>
                    <a:pt x="1944" y="582"/>
                    <a:pt x="1983" y="582"/>
                  </a:cubicBezTo>
                  <a:cubicBezTo>
                    <a:pt x="2055" y="582"/>
                    <a:pt x="2126" y="545"/>
                    <a:pt x="2169" y="481"/>
                  </a:cubicBezTo>
                  <a:cubicBezTo>
                    <a:pt x="2202" y="347"/>
                    <a:pt x="2169" y="247"/>
                    <a:pt x="2069" y="180"/>
                  </a:cubicBezTo>
                  <a:cubicBezTo>
                    <a:pt x="1809" y="60"/>
                    <a:pt x="1561" y="0"/>
                    <a:pt x="13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3924289" y="4189816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6" y="1"/>
                    <a:pt x="1014" y="27"/>
                    <a:pt x="868" y="81"/>
                  </a:cubicBezTo>
                  <a:cubicBezTo>
                    <a:pt x="334" y="281"/>
                    <a:pt x="67" y="848"/>
                    <a:pt x="67" y="848"/>
                  </a:cubicBezTo>
                  <a:cubicBezTo>
                    <a:pt x="0" y="981"/>
                    <a:pt x="67" y="1081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15"/>
                    <a:pt x="634" y="614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89"/>
                    <a:pt x="1920" y="594"/>
                    <a:pt x="1948" y="594"/>
                  </a:cubicBezTo>
                  <a:cubicBezTo>
                    <a:pt x="2031" y="594"/>
                    <a:pt x="2118" y="556"/>
                    <a:pt x="2168" y="481"/>
                  </a:cubicBezTo>
                  <a:cubicBezTo>
                    <a:pt x="2202" y="348"/>
                    <a:pt x="2168" y="248"/>
                    <a:pt x="2068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3937141" y="4149567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1322" y="1"/>
                  </a:moveTo>
                  <a:cubicBezTo>
                    <a:pt x="1167" y="1"/>
                    <a:pt x="1015" y="28"/>
                    <a:pt x="868" y="81"/>
                  </a:cubicBezTo>
                  <a:cubicBezTo>
                    <a:pt x="301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1" y="1148"/>
                    <a:pt x="234" y="1148"/>
                    <a:pt x="234" y="1148"/>
                  </a:cubicBezTo>
                  <a:cubicBezTo>
                    <a:pt x="334" y="1148"/>
                    <a:pt x="401" y="1115"/>
                    <a:pt x="434" y="1015"/>
                  </a:cubicBezTo>
                  <a:cubicBezTo>
                    <a:pt x="434" y="1015"/>
                    <a:pt x="634" y="615"/>
                    <a:pt x="1035" y="481"/>
                  </a:cubicBezTo>
                  <a:cubicBezTo>
                    <a:pt x="1127" y="442"/>
                    <a:pt x="1229" y="423"/>
                    <a:pt x="1338" y="423"/>
                  </a:cubicBezTo>
                  <a:cubicBezTo>
                    <a:pt x="1505" y="423"/>
                    <a:pt x="1687" y="467"/>
                    <a:pt x="1868" y="548"/>
                  </a:cubicBezTo>
                  <a:cubicBezTo>
                    <a:pt x="1896" y="567"/>
                    <a:pt x="1927" y="575"/>
                    <a:pt x="1957" y="575"/>
                  </a:cubicBezTo>
                  <a:cubicBezTo>
                    <a:pt x="2035" y="575"/>
                    <a:pt x="2111" y="520"/>
                    <a:pt x="2135" y="448"/>
                  </a:cubicBezTo>
                  <a:cubicBezTo>
                    <a:pt x="2202" y="348"/>
                    <a:pt x="2169" y="214"/>
                    <a:pt x="2035" y="181"/>
                  </a:cubicBezTo>
                  <a:cubicBezTo>
                    <a:pt x="1795" y="61"/>
                    <a:pt x="1555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4186430" y="3840558"/>
              <a:ext cx="112376" cy="878311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4336788" y="4284793"/>
              <a:ext cx="161006" cy="465356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4"/>
            <p:cNvSpPr/>
            <p:nvPr/>
          </p:nvSpPr>
          <p:spPr>
            <a:xfrm>
              <a:off x="4271571" y="3663558"/>
              <a:ext cx="219858" cy="166720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4274185" y="3660157"/>
              <a:ext cx="216909" cy="17330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4251882" y="3561008"/>
              <a:ext cx="136926" cy="237739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4248480" y="3557305"/>
              <a:ext cx="138082" cy="244861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4136378" y="3571632"/>
              <a:ext cx="174730" cy="24035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4146750" y="3568481"/>
              <a:ext cx="158761" cy="24708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4007067" y="3656738"/>
              <a:ext cx="258887" cy="181333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4050048" y="3653454"/>
              <a:ext cx="210189" cy="187835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3931427" y="3752033"/>
              <a:ext cx="357890" cy="9848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4001420" y="3748464"/>
              <a:ext cx="261065" cy="10567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4053298" y="3824556"/>
              <a:ext cx="240789" cy="144718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4055644" y="3821137"/>
              <a:ext cx="233114" cy="151505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4167428" y="3817283"/>
              <a:ext cx="137344" cy="237236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4169674" y="3813865"/>
              <a:ext cx="138082" cy="244291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4242883" y="3825159"/>
              <a:ext cx="193197" cy="225623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4248480" y="3821707"/>
              <a:ext cx="168832" cy="23254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4232327" y="3823282"/>
              <a:ext cx="345975" cy="13649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4251279" y="3820015"/>
              <a:ext cx="240370" cy="143126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4263578" y="3781341"/>
              <a:ext cx="345406" cy="91496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4291511" y="3778090"/>
              <a:ext cx="263311" cy="98400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4157073" y="3739415"/>
              <a:ext cx="224467" cy="155024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4242883" y="376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4"/>
            <p:cNvSpPr/>
            <p:nvPr/>
          </p:nvSpPr>
          <p:spPr>
            <a:xfrm>
              <a:off x="4265807" y="3811435"/>
              <a:ext cx="37470" cy="17545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4"/>
            <p:cNvSpPr/>
            <p:nvPr/>
          </p:nvSpPr>
          <p:spPr>
            <a:xfrm>
              <a:off x="4294879" y="3782932"/>
              <a:ext cx="37453" cy="17545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4313312" y="3819277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4282010" y="385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4225557" y="384945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4208800" y="3810430"/>
              <a:ext cx="37453" cy="17428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4357482" y="4498071"/>
              <a:ext cx="215770" cy="138367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4358035" y="4539359"/>
              <a:ext cx="157085" cy="89485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4448655" y="4148729"/>
              <a:ext cx="236398" cy="14902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4453062" y="4145327"/>
              <a:ext cx="230315" cy="15597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4437579" y="4035924"/>
              <a:ext cx="139154" cy="228120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4434613" y="4032421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4341295" y="4029489"/>
              <a:ext cx="162095" cy="246620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4346859" y="4025719"/>
              <a:ext cx="150935" cy="2537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4208918" y="4103754"/>
              <a:ext cx="232946" cy="196415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4246235" y="4100604"/>
              <a:ext cx="192309" cy="202933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4106551" y="4201060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4185324" y="4197876"/>
              <a:ext cx="256574" cy="114605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4217631" y="4285731"/>
              <a:ext cx="258367" cy="129569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4222206" y="4282262"/>
              <a:ext cx="244291" cy="136423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4339888" y="4284324"/>
              <a:ext cx="139841" cy="227634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4336235" y="4280587"/>
              <a:ext cx="146477" cy="23478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4408339" y="4291210"/>
              <a:ext cx="181601" cy="235309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4413936" y="4287859"/>
              <a:ext cx="162682" cy="242062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4416231" y="4289971"/>
              <a:ext cx="310433" cy="152326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4428464" y="4286502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4442992" y="4257211"/>
              <a:ext cx="357119" cy="97076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4470389" y="4253759"/>
              <a:ext cx="261618" cy="1039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4332012" y="4204780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4426788" y="4230066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4444667" y="427757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4476539" y="4252419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4491620" y="4290440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4456414" y="4323417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4401066" y="4311670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4388214" y="427142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3463145" y="4119388"/>
              <a:ext cx="282297" cy="406621"/>
            </a:xfrm>
            <a:custGeom>
              <a:avLst/>
              <a:gdLst/>
              <a:ahLst/>
              <a:cxnLst/>
              <a:rect l="l" t="t" r="r" b="b"/>
              <a:pathLst>
                <a:path w="16846" h="24265" extrusionOk="0">
                  <a:moveTo>
                    <a:pt x="1356" y="1"/>
                  </a:moveTo>
                  <a:cubicBezTo>
                    <a:pt x="1295" y="1"/>
                    <a:pt x="1238" y="26"/>
                    <a:pt x="1201" y="81"/>
                  </a:cubicBezTo>
                  <a:cubicBezTo>
                    <a:pt x="1201" y="81"/>
                    <a:pt x="968" y="348"/>
                    <a:pt x="701" y="781"/>
                  </a:cubicBezTo>
                  <a:cubicBezTo>
                    <a:pt x="668" y="881"/>
                    <a:pt x="701" y="1015"/>
                    <a:pt x="801" y="1081"/>
                  </a:cubicBezTo>
                  <a:cubicBezTo>
                    <a:pt x="835" y="1081"/>
                    <a:pt x="868" y="1115"/>
                    <a:pt x="901" y="1115"/>
                  </a:cubicBezTo>
                  <a:cubicBezTo>
                    <a:pt x="968" y="1115"/>
                    <a:pt x="1035" y="1081"/>
                    <a:pt x="1068" y="981"/>
                  </a:cubicBezTo>
                  <a:cubicBezTo>
                    <a:pt x="1302" y="581"/>
                    <a:pt x="1502" y="348"/>
                    <a:pt x="1535" y="348"/>
                  </a:cubicBezTo>
                  <a:cubicBezTo>
                    <a:pt x="1602" y="248"/>
                    <a:pt x="1568" y="114"/>
                    <a:pt x="1502" y="47"/>
                  </a:cubicBezTo>
                  <a:cubicBezTo>
                    <a:pt x="1457" y="17"/>
                    <a:pt x="1405" y="1"/>
                    <a:pt x="1356" y="1"/>
                  </a:cubicBezTo>
                  <a:close/>
                  <a:moveTo>
                    <a:pt x="526" y="1436"/>
                  </a:moveTo>
                  <a:cubicBezTo>
                    <a:pt x="444" y="1436"/>
                    <a:pt x="360" y="1480"/>
                    <a:pt x="334" y="1582"/>
                  </a:cubicBezTo>
                  <a:cubicBezTo>
                    <a:pt x="234" y="1849"/>
                    <a:pt x="134" y="2116"/>
                    <a:pt x="101" y="2416"/>
                  </a:cubicBezTo>
                  <a:cubicBezTo>
                    <a:pt x="67" y="2516"/>
                    <a:pt x="134" y="2616"/>
                    <a:pt x="234" y="2649"/>
                  </a:cubicBezTo>
                  <a:lnTo>
                    <a:pt x="301" y="2649"/>
                  </a:lnTo>
                  <a:cubicBezTo>
                    <a:pt x="401" y="2649"/>
                    <a:pt x="468" y="2583"/>
                    <a:pt x="501" y="2482"/>
                  </a:cubicBezTo>
                  <a:cubicBezTo>
                    <a:pt x="534" y="2249"/>
                    <a:pt x="634" y="1982"/>
                    <a:pt x="734" y="1715"/>
                  </a:cubicBezTo>
                  <a:cubicBezTo>
                    <a:pt x="768" y="1615"/>
                    <a:pt x="701" y="1482"/>
                    <a:pt x="601" y="1448"/>
                  </a:cubicBezTo>
                  <a:cubicBezTo>
                    <a:pt x="577" y="1441"/>
                    <a:pt x="552" y="1436"/>
                    <a:pt x="526" y="1436"/>
                  </a:cubicBezTo>
                  <a:close/>
                  <a:moveTo>
                    <a:pt x="201" y="3050"/>
                  </a:moveTo>
                  <a:cubicBezTo>
                    <a:pt x="101" y="3083"/>
                    <a:pt x="1" y="3150"/>
                    <a:pt x="1" y="3283"/>
                  </a:cubicBezTo>
                  <a:cubicBezTo>
                    <a:pt x="1" y="3583"/>
                    <a:pt x="67" y="3883"/>
                    <a:pt x="134" y="4150"/>
                  </a:cubicBezTo>
                  <a:cubicBezTo>
                    <a:pt x="167" y="4250"/>
                    <a:pt x="234" y="4317"/>
                    <a:pt x="334" y="4317"/>
                  </a:cubicBezTo>
                  <a:cubicBezTo>
                    <a:pt x="334" y="4317"/>
                    <a:pt x="368" y="4317"/>
                    <a:pt x="368" y="4284"/>
                  </a:cubicBezTo>
                  <a:cubicBezTo>
                    <a:pt x="501" y="4250"/>
                    <a:pt x="568" y="4150"/>
                    <a:pt x="534" y="4050"/>
                  </a:cubicBezTo>
                  <a:cubicBezTo>
                    <a:pt x="468" y="3783"/>
                    <a:pt x="434" y="3517"/>
                    <a:pt x="434" y="3283"/>
                  </a:cubicBezTo>
                  <a:cubicBezTo>
                    <a:pt x="434" y="3150"/>
                    <a:pt x="301" y="3083"/>
                    <a:pt x="201" y="3050"/>
                  </a:cubicBezTo>
                  <a:close/>
                  <a:moveTo>
                    <a:pt x="649" y="4649"/>
                  </a:moveTo>
                  <a:cubicBezTo>
                    <a:pt x="609" y="4649"/>
                    <a:pt x="570" y="4660"/>
                    <a:pt x="534" y="4684"/>
                  </a:cubicBezTo>
                  <a:cubicBezTo>
                    <a:pt x="434" y="4751"/>
                    <a:pt x="401" y="4851"/>
                    <a:pt x="468" y="4951"/>
                  </a:cubicBezTo>
                  <a:cubicBezTo>
                    <a:pt x="601" y="5218"/>
                    <a:pt x="768" y="5451"/>
                    <a:pt x="968" y="5685"/>
                  </a:cubicBezTo>
                  <a:cubicBezTo>
                    <a:pt x="1001" y="5718"/>
                    <a:pt x="1068" y="5751"/>
                    <a:pt x="1135" y="5751"/>
                  </a:cubicBezTo>
                  <a:cubicBezTo>
                    <a:pt x="1168" y="5751"/>
                    <a:pt x="1201" y="5751"/>
                    <a:pt x="1268" y="5718"/>
                  </a:cubicBezTo>
                  <a:cubicBezTo>
                    <a:pt x="1335" y="5618"/>
                    <a:pt x="1368" y="5485"/>
                    <a:pt x="1268" y="5418"/>
                  </a:cubicBezTo>
                  <a:cubicBezTo>
                    <a:pt x="1101" y="5218"/>
                    <a:pt x="935" y="4984"/>
                    <a:pt x="835" y="4751"/>
                  </a:cubicBezTo>
                  <a:cubicBezTo>
                    <a:pt x="791" y="4686"/>
                    <a:pt x="721" y="4649"/>
                    <a:pt x="649" y="4649"/>
                  </a:cubicBezTo>
                  <a:close/>
                  <a:moveTo>
                    <a:pt x="1716" y="5922"/>
                  </a:moveTo>
                  <a:cubicBezTo>
                    <a:pt x="1662" y="5922"/>
                    <a:pt x="1605" y="5948"/>
                    <a:pt x="1568" y="5985"/>
                  </a:cubicBezTo>
                  <a:cubicBezTo>
                    <a:pt x="1468" y="6085"/>
                    <a:pt x="1502" y="6218"/>
                    <a:pt x="1568" y="6285"/>
                  </a:cubicBezTo>
                  <a:cubicBezTo>
                    <a:pt x="1769" y="6452"/>
                    <a:pt x="1969" y="6585"/>
                    <a:pt x="2169" y="6752"/>
                  </a:cubicBezTo>
                  <a:lnTo>
                    <a:pt x="2269" y="6786"/>
                  </a:lnTo>
                  <a:cubicBezTo>
                    <a:pt x="2302" y="6819"/>
                    <a:pt x="2336" y="6819"/>
                    <a:pt x="2402" y="6819"/>
                  </a:cubicBezTo>
                  <a:cubicBezTo>
                    <a:pt x="2469" y="6819"/>
                    <a:pt x="2536" y="6786"/>
                    <a:pt x="2569" y="6752"/>
                  </a:cubicBezTo>
                  <a:cubicBezTo>
                    <a:pt x="2636" y="6652"/>
                    <a:pt x="2602" y="6519"/>
                    <a:pt x="2502" y="6452"/>
                  </a:cubicBezTo>
                  <a:lnTo>
                    <a:pt x="2402" y="6385"/>
                  </a:lnTo>
                  <a:cubicBezTo>
                    <a:pt x="2202" y="6252"/>
                    <a:pt x="2035" y="6118"/>
                    <a:pt x="1835" y="5985"/>
                  </a:cubicBezTo>
                  <a:cubicBezTo>
                    <a:pt x="1805" y="5940"/>
                    <a:pt x="1761" y="5922"/>
                    <a:pt x="1716" y="5922"/>
                  </a:cubicBezTo>
                  <a:close/>
                  <a:moveTo>
                    <a:pt x="5123" y="6399"/>
                  </a:moveTo>
                  <a:cubicBezTo>
                    <a:pt x="5082" y="6399"/>
                    <a:pt x="5041" y="6406"/>
                    <a:pt x="5004" y="6419"/>
                  </a:cubicBezTo>
                  <a:cubicBezTo>
                    <a:pt x="4771" y="6552"/>
                    <a:pt x="4537" y="6752"/>
                    <a:pt x="4304" y="6952"/>
                  </a:cubicBezTo>
                  <a:cubicBezTo>
                    <a:pt x="4237" y="7019"/>
                    <a:pt x="4204" y="7152"/>
                    <a:pt x="4304" y="7253"/>
                  </a:cubicBezTo>
                  <a:cubicBezTo>
                    <a:pt x="4337" y="7286"/>
                    <a:pt x="4404" y="7319"/>
                    <a:pt x="4437" y="7319"/>
                  </a:cubicBezTo>
                  <a:cubicBezTo>
                    <a:pt x="4504" y="7319"/>
                    <a:pt x="4537" y="7286"/>
                    <a:pt x="4571" y="7253"/>
                  </a:cubicBezTo>
                  <a:cubicBezTo>
                    <a:pt x="4804" y="7086"/>
                    <a:pt x="5004" y="6919"/>
                    <a:pt x="5238" y="6786"/>
                  </a:cubicBezTo>
                  <a:cubicBezTo>
                    <a:pt x="5304" y="6719"/>
                    <a:pt x="5338" y="6585"/>
                    <a:pt x="5304" y="6485"/>
                  </a:cubicBezTo>
                  <a:cubicBezTo>
                    <a:pt x="5262" y="6422"/>
                    <a:pt x="5193" y="6399"/>
                    <a:pt x="5123" y="6399"/>
                  </a:cubicBezTo>
                  <a:close/>
                  <a:moveTo>
                    <a:pt x="5892" y="6173"/>
                  </a:moveTo>
                  <a:cubicBezTo>
                    <a:pt x="5811" y="6173"/>
                    <a:pt x="5730" y="6210"/>
                    <a:pt x="5705" y="6285"/>
                  </a:cubicBezTo>
                  <a:cubicBezTo>
                    <a:pt x="5671" y="6419"/>
                    <a:pt x="5705" y="6519"/>
                    <a:pt x="5805" y="6552"/>
                  </a:cubicBezTo>
                  <a:cubicBezTo>
                    <a:pt x="5871" y="6585"/>
                    <a:pt x="5938" y="6685"/>
                    <a:pt x="5938" y="6819"/>
                  </a:cubicBezTo>
                  <a:cubicBezTo>
                    <a:pt x="5938" y="6886"/>
                    <a:pt x="5905" y="6986"/>
                    <a:pt x="5871" y="7052"/>
                  </a:cubicBezTo>
                  <a:cubicBezTo>
                    <a:pt x="5838" y="7152"/>
                    <a:pt x="5905" y="7253"/>
                    <a:pt x="6005" y="7319"/>
                  </a:cubicBezTo>
                  <a:lnTo>
                    <a:pt x="6072" y="7319"/>
                  </a:lnTo>
                  <a:cubicBezTo>
                    <a:pt x="6172" y="7319"/>
                    <a:pt x="6238" y="7286"/>
                    <a:pt x="6272" y="7186"/>
                  </a:cubicBezTo>
                  <a:cubicBezTo>
                    <a:pt x="6305" y="7086"/>
                    <a:pt x="6338" y="6952"/>
                    <a:pt x="6338" y="6819"/>
                  </a:cubicBezTo>
                  <a:cubicBezTo>
                    <a:pt x="6338" y="6519"/>
                    <a:pt x="6205" y="6285"/>
                    <a:pt x="5972" y="6185"/>
                  </a:cubicBezTo>
                  <a:cubicBezTo>
                    <a:pt x="5947" y="6177"/>
                    <a:pt x="5919" y="6173"/>
                    <a:pt x="5892" y="6173"/>
                  </a:cubicBezTo>
                  <a:close/>
                  <a:moveTo>
                    <a:pt x="5472" y="7444"/>
                  </a:moveTo>
                  <a:cubicBezTo>
                    <a:pt x="5451" y="7444"/>
                    <a:pt x="5428" y="7447"/>
                    <a:pt x="5404" y="7453"/>
                  </a:cubicBezTo>
                  <a:cubicBezTo>
                    <a:pt x="5304" y="7469"/>
                    <a:pt x="5196" y="7478"/>
                    <a:pt x="5075" y="7478"/>
                  </a:cubicBezTo>
                  <a:cubicBezTo>
                    <a:pt x="4954" y="7478"/>
                    <a:pt x="4821" y="7469"/>
                    <a:pt x="4671" y="7453"/>
                  </a:cubicBezTo>
                  <a:cubicBezTo>
                    <a:pt x="4657" y="7448"/>
                    <a:pt x="4644" y="7446"/>
                    <a:pt x="4631" y="7446"/>
                  </a:cubicBezTo>
                  <a:cubicBezTo>
                    <a:pt x="4545" y="7446"/>
                    <a:pt x="4466" y="7533"/>
                    <a:pt x="4437" y="7619"/>
                  </a:cubicBezTo>
                  <a:cubicBezTo>
                    <a:pt x="4437" y="7720"/>
                    <a:pt x="4504" y="7853"/>
                    <a:pt x="4604" y="7853"/>
                  </a:cubicBezTo>
                  <a:cubicBezTo>
                    <a:pt x="4771" y="7886"/>
                    <a:pt x="4904" y="7920"/>
                    <a:pt x="5071" y="7920"/>
                  </a:cubicBezTo>
                  <a:cubicBezTo>
                    <a:pt x="5238" y="7920"/>
                    <a:pt x="5404" y="7886"/>
                    <a:pt x="5538" y="7853"/>
                  </a:cubicBezTo>
                  <a:cubicBezTo>
                    <a:pt x="5638" y="7820"/>
                    <a:pt x="5705" y="7686"/>
                    <a:pt x="5671" y="7586"/>
                  </a:cubicBezTo>
                  <a:cubicBezTo>
                    <a:pt x="5644" y="7504"/>
                    <a:pt x="5571" y="7444"/>
                    <a:pt x="5472" y="7444"/>
                  </a:cubicBezTo>
                  <a:close/>
                  <a:moveTo>
                    <a:pt x="3088" y="6851"/>
                  </a:moveTo>
                  <a:cubicBezTo>
                    <a:pt x="3017" y="6851"/>
                    <a:pt x="2946" y="6888"/>
                    <a:pt x="2903" y="6952"/>
                  </a:cubicBezTo>
                  <a:cubicBezTo>
                    <a:pt x="2869" y="7052"/>
                    <a:pt x="2903" y="7186"/>
                    <a:pt x="3003" y="7253"/>
                  </a:cubicBezTo>
                  <a:cubicBezTo>
                    <a:pt x="3236" y="7386"/>
                    <a:pt x="3470" y="7486"/>
                    <a:pt x="3703" y="7586"/>
                  </a:cubicBezTo>
                  <a:cubicBezTo>
                    <a:pt x="3503" y="7786"/>
                    <a:pt x="3336" y="8020"/>
                    <a:pt x="3203" y="8253"/>
                  </a:cubicBezTo>
                  <a:cubicBezTo>
                    <a:pt x="3136" y="8353"/>
                    <a:pt x="3170" y="8487"/>
                    <a:pt x="3270" y="8553"/>
                  </a:cubicBezTo>
                  <a:cubicBezTo>
                    <a:pt x="3303" y="8587"/>
                    <a:pt x="3336" y="8587"/>
                    <a:pt x="3370" y="8587"/>
                  </a:cubicBezTo>
                  <a:cubicBezTo>
                    <a:pt x="3436" y="8587"/>
                    <a:pt x="3503" y="8553"/>
                    <a:pt x="3536" y="8487"/>
                  </a:cubicBezTo>
                  <a:cubicBezTo>
                    <a:pt x="3703" y="8253"/>
                    <a:pt x="3870" y="8053"/>
                    <a:pt x="4037" y="7853"/>
                  </a:cubicBezTo>
                  <a:cubicBezTo>
                    <a:pt x="4104" y="7753"/>
                    <a:pt x="4104" y="7619"/>
                    <a:pt x="4003" y="7553"/>
                  </a:cubicBezTo>
                  <a:cubicBezTo>
                    <a:pt x="4037" y="7519"/>
                    <a:pt x="4037" y="7519"/>
                    <a:pt x="4037" y="7486"/>
                  </a:cubicBezTo>
                  <a:cubicBezTo>
                    <a:pt x="4104" y="7386"/>
                    <a:pt x="4037" y="7253"/>
                    <a:pt x="3937" y="7219"/>
                  </a:cubicBezTo>
                  <a:cubicBezTo>
                    <a:pt x="3703" y="7119"/>
                    <a:pt x="3470" y="7019"/>
                    <a:pt x="3203" y="6886"/>
                  </a:cubicBezTo>
                  <a:cubicBezTo>
                    <a:pt x="3167" y="6862"/>
                    <a:pt x="3128" y="6851"/>
                    <a:pt x="3088" y="6851"/>
                  </a:cubicBezTo>
                  <a:close/>
                  <a:moveTo>
                    <a:pt x="2990" y="8908"/>
                  </a:moveTo>
                  <a:cubicBezTo>
                    <a:pt x="2909" y="8908"/>
                    <a:pt x="2828" y="8945"/>
                    <a:pt x="2803" y="9020"/>
                  </a:cubicBezTo>
                  <a:cubicBezTo>
                    <a:pt x="2669" y="9287"/>
                    <a:pt x="2569" y="9554"/>
                    <a:pt x="2502" y="9821"/>
                  </a:cubicBezTo>
                  <a:cubicBezTo>
                    <a:pt x="2469" y="9954"/>
                    <a:pt x="2536" y="10055"/>
                    <a:pt x="2636" y="10088"/>
                  </a:cubicBezTo>
                  <a:lnTo>
                    <a:pt x="2703" y="10088"/>
                  </a:lnTo>
                  <a:cubicBezTo>
                    <a:pt x="2769" y="10088"/>
                    <a:pt x="2869" y="10055"/>
                    <a:pt x="2903" y="9954"/>
                  </a:cubicBezTo>
                  <a:cubicBezTo>
                    <a:pt x="2969" y="9688"/>
                    <a:pt x="3069" y="9454"/>
                    <a:pt x="3170" y="9187"/>
                  </a:cubicBezTo>
                  <a:cubicBezTo>
                    <a:pt x="3203" y="9087"/>
                    <a:pt x="3170" y="8954"/>
                    <a:pt x="3069" y="8920"/>
                  </a:cubicBezTo>
                  <a:cubicBezTo>
                    <a:pt x="3044" y="8912"/>
                    <a:pt x="3017" y="8908"/>
                    <a:pt x="2990" y="8908"/>
                  </a:cubicBezTo>
                  <a:close/>
                  <a:moveTo>
                    <a:pt x="2569" y="10488"/>
                  </a:moveTo>
                  <a:cubicBezTo>
                    <a:pt x="2436" y="10488"/>
                    <a:pt x="2336" y="10555"/>
                    <a:pt x="2336" y="10688"/>
                  </a:cubicBezTo>
                  <a:cubicBezTo>
                    <a:pt x="2302" y="10888"/>
                    <a:pt x="2302" y="11089"/>
                    <a:pt x="2302" y="11322"/>
                  </a:cubicBezTo>
                  <a:cubicBezTo>
                    <a:pt x="2302" y="11389"/>
                    <a:pt x="2302" y="11456"/>
                    <a:pt x="2302" y="11556"/>
                  </a:cubicBezTo>
                  <a:cubicBezTo>
                    <a:pt x="2302" y="11656"/>
                    <a:pt x="2402" y="11756"/>
                    <a:pt x="2502" y="11756"/>
                  </a:cubicBezTo>
                  <a:cubicBezTo>
                    <a:pt x="2636" y="11756"/>
                    <a:pt x="2703" y="11656"/>
                    <a:pt x="2703" y="11522"/>
                  </a:cubicBezTo>
                  <a:cubicBezTo>
                    <a:pt x="2703" y="11456"/>
                    <a:pt x="2703" y="11389"/>
                    <a:pt x="2703" y="11322"/>
                  </a:cubicBezTo>
                  <a:cubicBezTo>
                    <a:pt x="2703" y="11122"/>
                    <a:pt x="2703" y="10922"/>
                    <a:pt x="2736" y="10722"/>
                  </a:cubicBezTo>
                  <a:cubicBezTo>
                    <a:pt x="2736" y="10622"/>
                    <a:pt x="2669" y="10522"/>
                    <a:pt x="2569" y="10488"/>
                  </a:cubicBezTo>
                  <a:close/>
                  <a:moveTo>
                    <a:pt x="2569" y="12156"/>
                  </a:moveTo>
                  <a:cubicBezTo>
                    <a:pt x="2436" y="12189"/>
                    <a:pt x="2369" y="12289"/>
                    <a:pt x="2402" y="12423"/>
                  </a:cubicBezTo>
                  <a:cubicBezTo>
                    <a:pt x="2469" y="12690"/>
                    <a:pt x="2536" y="12957"/>
                    <a:pt x="2636" y="13257"/>
                  </a:cubicBezTo>
                  <a:cubicBezTo>
                    <a:pt x="2669" y="13324"/>
                    <a:pt x="2736" y="13390"/>
                    <a:pt x="2836" y="13390"/>
                  </a:cubicBezTo>
                  <a:cubicBezTo>
                    <a:pt x="2836" y="13390"/>
                    <a:pt x="2869" y="13390"/>
                    <a:pt x="2903" y="13357"/>
                  </a:cubicBezTo>
                  <a:cubicBezTo>
                    <a:pt x="3003" y="13324"/>
                    <a:pt x="3069" y="13223"/>
                    <a:pt x="3036" y="13090"/>
                  </a:cubicBezTo>
                  <a:cubicBezTo>
                    <a:pt x="2936" y="12857"/>
                    <a:pt x="2869" y="12590"/>
                    <a:pt x="2803" y="12323"/>
                  </a:cubicBezTo>
                  <a:cubicBezTo>
                    <a:pt x="2803" y="12223"/>
                    <a:pt x="2669" y="12156"/>
                    <a:pt x="2569" y="12156"/>
                  </a:cubicBezTo>
                  <a:close/>
                  <a:moveTo>
                    <a:pt x="3176" y="13724"/>
                  </a:moveTo>
                  <a:cubicBezTo>
                    <a:pt x="3140" y="13724"/>
                    <a:pt x="3103" y="13735"/>
                    <a:pt x="3069" y="13757"/>
                  </a:cubicBezTo>
                  <a:cubicBezTo>
                    <a:pt x="2969" y="13791"/>
                    <a:pt x="2936" y="13924"/>
                    <a:pt x="2969" y="14024"/>
                  </a:cubicBezTo>
                  <a:cubicBezTo>
                    <a:pt x="3036" y="14157"/>
                    <a:pt x="3103" y="14258"/>
                    <a:pt x="3170" y="14391"/>
                  </a:cubicBezTo>
                  <a:cubicBezTo>
                    <a:pt x="3236" y="14524"/>
                    <a:pt x="3336" y="14658"/>
                    <a:pt x="3403" y="14758"/>
                  </a:cubicBezTo>
                  <a:cubicBezTo>
                    <a:pt x="3436" y="14825"/>
                    <a:pt x="3503" y="14858"/>
                    <a:pt x="3570" y="14858"/>
                  </a:cubicBezTo>
                  <a:cubicBezTo>
                    <a:pt x="3603" y="14858"/>
                    <a:pt x="3670" y="14858"/>
                    <a:pt x="3703" y="14825"/>
                  </a:cubicBezTo>
                  <a:cubicBezTo>
                    <a:pt x="3803" y="14758"/>
                    <a:pt x="3803" y="14624"/>
                    <a:pt x="3737" y="14558"/>
                  </a:cubicBezTo>
                  <a:cubicBezTo>
                    <a:pt x="3670" y="14424"/>
                    <a:pt x="3603" y="14291"/>
                    <a:pt x="3536" y="14191"/>
                  </a:cubicBezTo>
                  <a:cubicBezTo>
                    <a:pt x="3470" y="14057"/>
                    <a:pt x="3403" y="13957"/>
                    <a:pt x="3336" y="13857"/>
                  </a:cubicBezTo>
                  <a:cubicBezTo>
                    <a:pt x="3314" y="13768"/>
                    <a:pt x="3247" y="13724"/>
                    <a:pt x="3176" y="13724"/>
                  </a:cubicBezTo>
                  <a:close/>
                  <a:moveTo>
                    <a:pt x="8886" y="14845"/>
                  </a:moveTo>
                  <a:cubicBezTo>
                    <a:pt x="8667" y="14845"/>
                    <a:pt x="8437" y="14920"/>
                    <a:pt x="8206" y="15058"/>
                  </a:cubicBezTo>
                  <a:cubicBezTo>
                    <a:pt x="8106" y="15125"/>
                    <a:pt x="8106" y="15258"/>
                    <a:pt x="8140" y="15358"/>
                  </a:cubicBezTo>
                  <a:cubicBezTo>
                    <a:pt x="8206" y="15425"/>
                    <a:pt x="8273" y="15458"/>
                    <a:pt x="8340" y="15458"/>
                  </a:cubicBezTo>
                  <a:cubicBezTo>
                    <a:pt x="8373" y="15458"/>
                    <a:pt x="8407" y="15425"/>
                    <a:pt x="8440" y="15425"/>
                  </a:cubicBezTo>
                  <a:cubicBezTo>
                    <a:pt x="8611" y="15327"/>
                    <a:pt x="8764" y="15265"/>
                    <a:pt x="8912" y="15265"/>
                  </a:cubicBezTo>
                  <a:cubicBezTo>
                    <a:pt x="8967" y="15265"/>
                    <a:pt x="9020" y="15274"/>
                    <a:pt x="9074" y="15292"/>
                  </a:cubicBezTo>
                  <a:cubicBezTo>
                    <a:pt x="9091" y="15298"/>
                    <a:pt x="9110" y="15300"/>
                    <a:pt x="9129" y="15300"/>
                  </a:cubicBezTo>
                  <a:cubicBezTo>
                    <a:pt x="9218" y="15300"/>
                    <a:pt x="9313" y="15241"/>
                    <a:pt x="9341" y="15158"/>
                  </a:cubicBezTo>
                  <a:cubicBezTo>
                    <a:pt x="9341" y="15058"/>
                    <a:pt x="9307" y="14925"/>
                    <a:pt x="9174" y="14891"/>
                  </a:cubicBezTo>
                  <a:cubicBezTo>
                    <a:pt x="9081" y="14860"/>
                    <a:pt x="8985" y="14845"/>
                    <a:pt x="8886" y="14845"/>
                  </a:cubicBezTo>
                  <a:close/>
                  <a:moveTo>
                    <a:pt x="4099" y="15108"/>
                  </a:moveTo>
                  <a:cubicBezTo>
                    <a:pt x="4045" y="15108"/>
                    <a:pt x="3987" y="15125"/>
                    <a:pt x="3937" y="15158"/>
                  </a:cubicBezTo>
                  <a:cubicBezTo>
                    <a:pt x="3870" y="15225"/>
                    <a:pt x="3870" y="15358"/>
                    <a:pt x="3937" y="15458"/>
                  </a:cubicBezTo>
                  <a:cubicBezTo>
                    <a:pt x="4137" y="15659"/>
                    <a:pt x="4370" y="15859"/>
                    <a:pt x="4571" y="16025"/>
                  </a:cubicBezTo>
                  <a:cubicBezTo>
                    <a:pt x="4637" y="16059"/>
                    <a:pt x="4671" y="16092"/>
                    <a:pt x="4704" y="16092"/>
                  </a:cubicBezTo>
                  <a:cubicBezTo>
                    <a:pt x="4771" y="16092"/>
                    <a:pt x="4837" y="16059"/>
                    <a:pt x="4871" y="15992"/>
                  </a:cubicBezTo>
                  <a:cubicBezTo>
                    <a:pt x="4937" y="15892"/>
                    <a:pt x="4937" y="15759"/>
                    <a:pt x="4837" y="15692"/>
                  </a:cubicBezTo>
                  <a:cubicBezTo>
                    <a:pt x="4637" y="15558"/>
                    <a:pt x="4437" y="15358"/>
                    <a:pt x="4237" y="15158"/>
                  </a:cubicBezTo>
                  <a:cubicBezTo>
                    <a:pt x="4204" y="15125"/>
                    <a:pt x="4154" y="15108"/>
                    <a:pt x="4099" y="15108"/>
                  </a:cubicBezTo>
                  <a:close/>
                  <a:moveTo>
                    <a:pt x="9319" y="15512"/>
                  </a:moveTo>
                  <a:cubicBezTo>
                    <a:pt x="9261" y="15512"/>
                    <a:pt x="9196" y="15537"/>
                    <a:pt x="9140" y="15592"/>
                  </a:cubicBezTo>
                  <a:cubicBezTo>
                    <a:pt x="9040" y="15759"/>
                    <a:pt x="8840" y="15892"/>
                    <a:pt x="8573" y="16025"/>
                  </a:cubicBezTo>
                  <a:cubicBezTo>
                    <a:pt x="8473" y="16092"/>
                    <a:pt x="8407" y="16226"/>
                    <a:pt x="8473" y="16326"/>
                  </a:cubicBezTo>
                  <a:cubicBezTo>
                    <a:pt x="8507" y="16392"/>
                    <a:pt x="8573" y="16426"/>
                    <a:pt x="8640" y="16426"/>
                  </a:cubicBezTo>
                  <a:cubicBezTo>
                    <a:pt x="8673" y="16426"/>
                    <a:pt x="8707" y="16426"/>
                    <a:pt x="8740" y="16392"/>
                  </a:cubicBezTo>
                  <a:cubicBezTo>
                    <a:pt x="9074" y="16259"/>
                    <a:pt x="9341" y="16059"/>
                    <a:pt x="9474" y="15859"/>
                  </a:cubicBezTo>
                  <a:cubicBezTo>
                    <a:pt x="9541" y="15759"/>
                    <a:pt x="9541" y="15625"/>
                    <a:pt x="9441" y="15558"/>
                  </a:cubicBezTo>
                  <a:cubicBezTo>
                    <a:pt x="9411" y="15529"/>
                    <a:pt x="9367" y="15512"/>
                    <a:pt x="9319" y="15512"/>
                  </a:cubicBezTo>
                  <a:close/>
                  <a:moveTo>
                    <a:pt x="5425" y="16080"/>
                  </a:moveTo>
                  <a:cubicBezTo>
                    <a:pt x="5344" y="16080"/>
                    <a:pt x="5263" y="16117"/>
                    <a:pt x="5238" y="16192"/>
                  </a:cubicBezTo>
                  <a:cubicBezTo>
                    <a:pt x="5204" y="16326"/>
                    <a:pt x="5238" y="16426"/>
                    <a:pt x="5338" y="16493"/>
                  </a:cubicBezTo>
                  <a:cubicBezTo>
                    <a:pt x="5605" y="16593"/>
                    <a:pt x="5905" y="16693"/>
                    <a:pt x="6172" y="16759"/>
                  </a:cubicBezTo>
                  <a:lnTo>
                    <a:pt x="6205" y="16759"/>
                  </a:lnTo>
                  <a:cubicBezTo>
                    <a:pt x="6305" y="16759"/>
                    <a:pt x="6405" y="16693"/>
                    <a:pt x="6439" y="16593"/>
                  </a:cubicBezTo>
                  <a:cubicBezTo>
                    <a:pt x="6439" y="16459"/>
                    <a:pt x="6372" y="16359"/>
                    <a:pt x="6272" y="16326"/>
                  </a:cubicBezTo>
                  <a:cubicBezTo>
                    <a:pt x="6005" y="16292"/>
                    <a:pt x="5738" y="16192"/>
                    <a:pt x="5505" y="16092"/>
                  </a:cubicBezTo>
                  <a:cubicBezTo>
                    <a:pt x="5480" y="16084"/>
                    <a:pt x="5452" y="16080"/>
                    <a:pt x="5425" y="16080"/>
                  </a:cubicBezTo>
                  <a:close/>
                  <a:moveTo>
                    <a:pt x="7749" y="15622"/>
                  </a:moveTo>
                  <a:cubicBezTo>
                    <a:pt x="7681" y="15622"/>
                    <a:pt x="7614" y="15651"/>
                    <a:pt x="7573" y="15692"/>
                  </a:cubicBezTo>
                  <a:cubicBezTo>
                    <a:pt x="7439" y="15892"/>
                    <a:pt x="7306" y="16126"/>
                    <a:pt x="7172" y="16392"/>
                  </a:cubicBezTo>
                  <a:lnTo>
                    <a:pt x="7039" y="16392"/>
                  </a:lnTo>
                  <a:cubicBezTo>
                    <a:pt x="6939" y="16392"/>
                    <a:pt x="6839" y="16493"/>
                    <a:pt x="6839" y="16626"/>
                  </a:cubicBezTo>
                  <a:cubicBezTo>
                    <a:pt x="6839" y="16726"/>
                    <a:pt x="6939" y="16826"/>
                    <a:pt x="7039" y="16826"/>
                  </a:cubicBezTo>
                  <a:cubicBezTo>
                    <a:pt x="7339" y="16826"/>
                    <a:pt x="7639" y="16759"/>
                    <a:pt x="7940" y="16693"/>
                  </a:cubicBezTo>
                  <a:cubicBezTo>
                    <a:pt x="8040" y="16693"/>
                    <a:pt x="8106" y="16559"/>
                    <a:pt x="8073" y="16459"/>
                  </a:cubicBezTo>
                  <a:cubicBezTo>
                    <a:pt x="8044" y="16372"/>
                    <a:pt x="7965" y="16286"/>
                    <a:pt x="7880" y="16286"/>
                  </a:cubicBezTo>
                  <a:cubicBezTo>
                    <a:pt x="7866" y="16286"/>
                    <a:pt x="7853" y="16288"/>
                    <a:pt x="7840" y="16292"/>
                  </a:cubicBezTo>
                  <a:cubicBezTo>
                    <a:pt x="7773" y="16326"/>
                    <a:pt x="7739" y="16326"/>
                    <a:pt x="7673" y="16326"/>
                  </a:cubicBezTo>
                  <a:cubicBezTo>
                    <a:pt x="7739" y="16192"/>
                    <a:pt x="7840" y="16059"/>
                    <a:pt x="7906" y="15959"/>
                  </a:cubicBezTo>
                  <a:cubicBezTo>
                    <a:pt x="7973" y="15859"/>
                    <a:pt x="7973" y="15725"/>
                    <a:pt x="7873" y="15659"/>
                  </a:cubicBezTo>
                  <a:cubicBezTo>
                    <a:pt x="7835" y="15633"/>
                    <a:pt x="7792" y="15622"/>
                    <a:pt x="7749" y="15622"/>
                  </a:cubicBezTo>
                  <a:close/>
                  <a:moveTo>
                    <a:pt x="7071" y="17151"/>
                  </a:moveTo>
                  <a:cubicBezTo>
                    <a:pt x="6972" y="17151"/>
                    <a:pt x="6900" y="17211"/>
                    <a:pt x="6872" y="17293"/>
                  </a:cubicBezTo>
                  <a:cubicBezTo>
                    <a:pt x="6805" y="17560"/>
                    <a:pt x="6739" y="17860"/>
                    <a:pt x="6705" y="18127"/>
                  </a:cubicBezTo>
                  <a:cubicBezTo>
                    <a:pt x="6705" y="18260"/>
                    <a:pt x="6772" y="18361"/>
                    <a:pt x="6906" y="18361"/>
                  </a:cubicBezTo>
                  <a:cubicBezTo>
                    <a:pt x="7006" y="18361"/>
                    <a:pt x="7106" y="18294"/>
                    <a:pt x="7139" y="18194"/>
                  </a:cubicBezTo>
                  <a:cubicBezTo>
                    <a:pt x="7172" y="17927"/>
                    <a:pt x="7206" y="17660"/>
                    <a:pt x="7272" y="17393"/>
                  </a:cubicBezTo>
                  <a:cubicBezTo>
                    <a:pt x="7306" y="17293"/>
                    <a:pt x="7239" y="17160"/>
                    <a:pt x="7139" y="17160"/>
                  </a:cubicBezTo>
                  <a:cubicBezTo>
                    <a:pt x="7115" y="17154"/>
                    <a:pt x="7093" y="17151"/>
                    <a:pt x="7071" y="17151"/>
                  </a:cubicBezTo>
                  <a:close/>
                  <a:moveTo>
                    <a:pt x="6872" y="18794"/>
                  </a:moveTo>
                  <a:cubicBezTo>
                    <a:pt x="6739" y="18794"/>
                    <a:pt x="6639" y="18894"/>
                    <a:pt x="6639" y="18994"/>
                  </a:cubicBezTo>
                  <a:lnTo>
                    <a:pt x="6639" y="19061"/>
                  </a:lnTo>
                  <a:cubicBezTo>
                    <a:pt x="6639" y="19328"/>
                    <a:pt x="6672" y="19595"/>
                    <a:pt x="6705" y="19862"/>
                  </a:cubicBezTo>
                  <a:cubicBezTo>
                    <a:pt x="6705" y="19962"/>
                    <a:pt x="6805" y="20028"/>
                    <a:pt x="6906" y="20028"/>
                  </a:cubicBezTo>
                  <a:cubicBezTo>
                    <a:pt x="7039" y="20028"/>
                    <a:pt x="7106" y="19928"/>
                    <a:pt x="7106" y="19795"/>
                  </a:cubicBezTo>
                  <a:cubicBezTo>
                    <a:pt x="7072" y="19561"/>
                    <a:pt x="7072" y="19328"/>
                    <a:pt x="7072" y="19061"/>
                  </a:cubicBezTo>
                  <a:lnTo>
                    <a:pt x="7072" y="18994"/>
                  </a:lnTo>
                  <a:cubicBezTo>
                    <a:pt x="7072" y="18894"/>
                    <a:pt x="6972" y="18794"/>
                    <a:pt x="6872" y="18794"/>
                  </a:cubicBezTo>
                  <a:close/>
                  <a:moveTo>
                    <a:pt x="7040" y="20453"/>
                  </a:moveTo>
                  <a:cubicBezTo>
                    <a:pt x="7018" y="20453"/>
                    <a:pt x="6996" y="20456"/>
                    <a:pt x="6972" y="20462"/>
                  </a:cubicBezTo>
                  <a:cubicBezTo>
                    <a:pt x="6872" y="20462"/>
                    <a:pt x="6805" y="20595"/>
                    <a:pt x="6839" y="20696"/>
                  </a:cubicBezTo>
                  <a:cubicBezTo>
                    <a:pt x="6872" y="20962"/>
                    <a:pt x="6972" y="21263"/>
                    <a:pt x="7039" y="21529"/>
                  </a:cubicBezTo>
                  <a:cubicBezTo>
                    <a:pt x="7072" y="21596"/>
                    <a:pt x="7172" y="21663"/>
                    <a:pt x="7239" y="21663"/>
                  </a:cubicBezTo>
                  <a:lnTo>
                    <a:pt x="7306" y="21663"/>
                  </a:lnTo>
                  <a:cubicBezTo>
                    <a:pt x="7439" y="21630"/>
                    <a:pt x="7473" y="21496"/>
                    <a:pt x="7439" y="21396"/>
                  </a:cubicBezTo>
                  <a:cubicBezTo>
                    <a:pt x="7373" y="21129"/>
                    <a:pt x="7306" y="20862"/>
                    <a:pt x="7239" y="20595"/>
                  </a:cubicBezTo>
                  <a:cubicBezTo>
                    <a:pt x="7212" y="20513"/>
                    <a:pt x="7139" y="20453"/>
                    <a:pt x="7040" y="20453"/>
                  </a:cubicBezTo>
                  <a:close/>
                  <a:moveTo>
                    <a:pt x="16614" y="20954"/>
                  </a:moveTo>
                  <a:cubicBezTo>
                    <a:pt x="16513" y="20954"/>
                    <a:pt x="16440" y="21019"/>
                    <a:pt x="16412" y="21129"/>
                  </a:cubicBezTo>
                  <a:cubicBezTo>
                    <a:pt x="16346" y="21363"/>
                    <a:pt x="16246" y="21596"/>
                    <a:pt x="16112" y="21830"/>
                  </a:cubicBezTo>
                  <a:cubicBezTo>
                    <a:pt x="16045" y="21930"/>
                    <a:pt x="16079" y="22063"/>
                    <a:pt x="16179" y="22130"/>
                  </a:cubicBezTo>
                  <a:lnTo>
                    <a:pt x="16312" y="22130"/>
                  </a:lnTo>
                  <a:cubicBezTo>
                    <a:pt x="16379" y="22130"/>
                    <a:pt x="16446" y="22097"/>
                    <a:pt x="16479" y="22030"/>
                  </a:cubicBezTo>
                  <a:cubicBezTo>
                    <a:pt x="16646" y="21796"/>
                    <a:pt x="16746" y="21496"/>
                    <a:pt x="16813" y="21229"/>
                  </a:cubicBezTo>
                  <a:cubicBezTo>
                    <a:pt x="16846" y="21096"/>
                    <a:pt x="16779" y="20996"/>
                    <a:pt x="16679" y="20962"/>
                  </a:cubicBezTo>
                  <a:cubicBezTo>
                    <a:pt x="16656" y="20957"/>
                    <a:pt x="16634" y="20954"/>
                    <a:pt x="16614" y="20954"/>
                  </a:cubicBezTo>
                  <a:close/>
                  <a:moveTo>
                    <a:pt x="7552" y="22017"/>
                  </a:moveTo>
                  <a:cubicBezTo>
                    <a:pt x="7525" y="22017"/>
                    <a:pt x="7498" y="22021"/>
                    <a:pt x="7473" y="22030"/>
                  </a:cubicBezTo>
                  <a:cubicBezTo>
                    <a:pt x="7373" y="22097"/>
                    <a:pt x="7339" y="22230"/>
                    <a:pt x="7373" y="22330"/>
                  </a:cubicBezTo>
                  <a:cubicBezTo>
                    <a:pt x="7539" y="22597"/>
                    <a:pt x="7706" y="22830"/>
                    <a:pt x="7940" y="23031"/>
                  </a:cubicBezTo>
                  <a:cubicBezTo>
                    <a:pt x="7973" y="23064"/>
                    <a:pt x="8006" y="23097"/>
                    <a:pt x="8073" y="23097"/>
                  </a:cubicBezTo>
                  <a:cubicBezTo>
                    <a:pt x="8140" y="23097"/>
                    <a:pt x="8173" y="23064"/>
                    <a:pt x="8206" y="23031"/>
                  </a:cubicBezTo>
                  <a:cubicBezTo>
                    <a:pt x="8307" y="22930"/>
                    <a:pt x="8307" y="22830"/>
                    <a:pt x="8206" y="22730"/>
                  </a:cubicBezTo>
                  <a:cubicBezTo>
                    <a:pt x="8040" y="22564"/>
                    <a:pt x="7873" y="22330"/>
                    <a:pt x="7739" y="22130"/>
                  </a:cubicBezTo>
                  <a:cubicBezTo>
                    <a:pt x="7714" y="22055"/>
                    <a:pt x="7633" y="22017"/>
                    <a:pt x="7552" y="22017"/>
                  </a:cubicBezTo>
                  <a:close/>
                  <a:moveTo>
                    <a:pt x="15779" y="22380"/>
                  </a:moveTo>
                  <a:cubicBezTo>
                    <a:pt x="15729" y="22380"/>
                    <a:pt x="15678" y="22397"/>
                    <a:pt x="15645" y="22430"/>
                  </a:cubicBezTo>
                  <a:cubicBezTo>
                    <a:pt x="15445" y="22597"/>
                    <a:pt x="15245" y="22764"/>
                    <a:pt x="15011" y="22930"/>
                  </a:cubicBezTo>
                  <a:cubicBezTo>
                    <a:pt x="14911" y="22964"/>
                    <a:pt x="14878" y="23097"/>
                    <a:pt x="14945" y="23197"/>
                  </a:cubicBezTo>
                  <a:cubicBezTo>
                    <a:pt x="14978" y="23264"/>
                    <a:pt x="15045" y="23297"/>
                    <a:pt x="15111" y="23297"/>
                  </a:cubicBezTo>
                  <a:cubicBezTo>
                    <a:pt x="15145" y="23297"/>
                    <a:pt x="15178" y="23297"/>
                    <a:pt x="15211" y="23264"/>
                  </a:cubicBezTo>
                  <a:cubicBezTo>
                    <a:pt x="15478" y="23097"/>
                    <a:pt x="15712" y="22930"/>
                    <a:pt x="15912" y="22730"/>
                  </a:cubicBezTo>
                  <a:cubicBezTo>
                    <a:pt x="16012" y="22664"/>
                    <a:pt x="16012" y="22530"/>
                    <a:pt x="15912" y="22430"/>
                  </a:cubicBezTo>
                  <a:cubicBezTo>
                    <a:pt x="15879" y="22397"/>
                    <a:pt x="15829" y="22380"/>
                    <a:pt x="15779" y="22380"/>
                  </a:cubicBezTo>
                  <a:close/>
                  <a:moveTo>
                    <a:pt x="8761" y="23185"/>
                  </a:moveTo>
                  <a:cubicBezTo>
                    <a:pt x="8678" y="23185"/>
                    <a:pt x="8590" y="23222"/>
                    <a:pt x="8540" y="23297"/>
                  </a:cubicBezTo>
                  <a:cubicBezTo>
                    <a:pt x="8507" y="23364"/>
                    <a:pt x="8540" y="23498"/>
                    <a:pt x="8640" y="23564"/>
                  </a:cubicBezTo>
                  <a:cubicBezTo>
                    <a:pt x="8874" y="23698"/>
                    <a:pt x="9140" y="23831"/>
                    <a:pt x="9407" y="23931"/>
                  </a:cubicBezTo>
                  <a:lnTo>
                    <a:pt x="9474" y="23931"/>
                  </a:lnTo>
                  <a:cubicBezTo>
                    <a:pt x="9574" y="23931"/>
                    <a:pt x="9641" y="23898"/>
                    <a:pt x="9674" y="23798"/>
                  </a:cubicBezTo>
                  <a:cubicBezTo>
                    <a:pt x="9741" y="23698"/>
                    <a:pt x="9674" y="23564"/>
                    <a:pt x="9574" y="23531"/>
                  </a:cubicBezTo>
                  <a:cubicBezTo>
                    <a:pt x="9307" y="23464"/>
                    <a:pt x="9074" y="23331"/>
                    <a:pt x="8840" y="23197"/>
                  </a:cubicBezTo>
                  <a:cubicBezTo>
                    <a:pt x="8815" y="23189"/>
                    <a:pt x="8788" y="23185"/>
                    <a:pt x="8761" y="23185"/>
                  </a:cubicBezTo>
                  <a:close/>
                  <a:moveTo>
                    <a:pt x="14394" y="23271"/>
                  </a:moveTo>
                  <a:cubicBezTo>
                    <a:pt x="14367" y="23271"/>
                    <a:pt x="14339" y="23279"/>
                    <a:pt x="14311" y="23297"/>
                  </a:cubicBezTo>
                  <a:cubicBezTo>
                    <a:pt x="14044" y="23397"/>
                    <a:pt x="13810" y="23498"/>
                    <a:pt x="13544" y="23564"/>
                  </a:cubicBezTo>
                  <a:cubicBezTo>
                    <a:pt x="13444" y="23598"/>
                    <a:pt x="13377" y="23698"/>
                    <a:pt x="13410" y="23831"/>
                  </a:cubicBezTo>
                  <a:cubicBezTo>
                    <a:pt x="13410" y="23898"/>
                    <a:pt x="13510" y="23965"/>
                    <a:pt x="13610" y="23965"/>
                  </a:cubicBezTo>
                  <a:lnTo>
                    <a:pt x="13644" y="23965"/>
                  </a:lnTo>
                  <a:cubicBezTo>
                    <a:pt x="13944" y="23898"/>
                    <a:pt x="14211" y="23798"/>
                    <a:pt x="14478" y="23664"/>
                  </a:cubicBezTo>
                  <a:cubicBezTo>
                    <a:pt x="14578" y="23631"/>
                    <a:pt x="14611" y="23498"/>
                    <a:pt x="14578" y="23397"/>
                  </a:cubicBezTo>
                  <a:cubicBezTo>
                    <a:pt x="14530" y="23325"/>
                    <a:pt x="14464" y="23271"/>
                    <a:pt x="14394" y="23271"/>
                  </a:cubicBezTo>
                  <a:close/>
                  <a:moveTo>
                    <a:pt x="10341" y="23731"/>
                  </a:moveTo>
                  <a:cubicBezTo>
                    <a:pt x="10208" y="23731"/>
                    <a:pt x="10108" y="23798"/>
                    <a:pt x="10074" y="23898"/>
                  </a:cubicBezTo>
                  <a:cubicBezTo>
                    <a:pt x="10074" y="24031"/>
                    <a:pt x="10141" y="24131"/>
                    <a:pt x="10241" y="24165"/>
                  </a:cubicBezTo>
                  <a:cubicBezTo>
                    <a:pt x="10541" y="24198"/>
                    <a:pt x="10808" y="24231"/>
                    <a:pt x="11109" y="24265"/>
                  </a:cubicBezTo>
                  <a:cubicBezTo>
                    <a:pt x="11242" y="24265"/>
                    <a:pt x="11309" y="24165"/>
                    <a:pt x="11342" y="24065"/>
                  </a:cubicBezTo>
                  <a:cubicBezTo>
                    <a:pt x="11342" y="23965"/>
                    <a:pt x="11242" y="23864"/>
                    <a:pt x="11142" y="23831"/>
                  </a:cubicBezTo>
                  <a:cubicBezTo>
                    <a:pt x="10875" y="23831"/>
                    <a:pt x="10575" y="23798"/>
                    <a:pt x="10341" y="23731"/>
                  </a:cubicBezTo>
                  <a:close/>
                  <a:moveTo>
                    <a:pt x="12743" y="23731"/>
                  </a:moveTo>
                  <a:cubicBezTo>
                    <a:pt x="12476" y="23798"/>
                    <a:pt x="12209" y="23831"/>
                    <a:pt x="11942" y="23831"/>
                  </a:cubicBezTo>
                  <a:cubicBezTo>
                    <a:pt x="11842" y="23831"/>
                    <a:pt x="11742" y="23931"/>
                    <a:pt x="11742" y="24065"/>
                  </a:cubicBezTo>
                  <a:cubicBezTo>
                    <a:pt x="11742" y="24165"/>
                    <a:pt x="11842" y="24265"/>
                    <a:pt x="11942" y="24265"/>
                  </a:cubicBezTo>
                  <a:lnTo>
                    <a:pt x="11976" y="24265"/>
                  </a:lnTo>
                  <a:cubicBezTo>
                    <a:pt x="12243" y="24231"/>
                    <a:pt x="12543" y="24198"/>
                    <a:pt x="12810" y="24165"/>
                  </a:cubicBezTo>
                  <a:cubicBezTo>
                    <a:pt x="12943" y="24131"/>
                    <a:pt x="13010" y="24031"/>
                    <a:pt x="12977" y="23931"/>
                  </a:cubicBezTo>
                  <a:cubicBezTo>
                    <a:pt x="12977" y="23798"/>
                    <a:pt x="12876" y="23731"/>
                    <a:pt x="12743" y="2373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4645345" y="3688894"/>
              <a:ext cx="166033" cy="473802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46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8" name="Google Shape;1958;p18"/>
          <p:cNvSpPr txBox="1">
            <a:spLocks noGrp="1"/>
          </p:cNvSpPr>
          <p:nvPr>
            <p:ph type="title" idx="2"/>
          </p:nvPr>
        </p:nvSpPr>
        <p:spPr>
          <a:xfrm>
            <a:off x="960000" y="3391680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59" name="Google Shape;1959;p18"/>
          <p:cNvSpPr txBox="1">
            <a:spLocks noGrp="1"/>
          </p:cNvSpPr>
          <p:nvPr>
            <p:ph type="subTitle" idx="1"/>
          </p:nvPr>
        </p:nvSpPr>
        <p:spPr>
          <a:xfrm>
            <a:off x="960000" y="4004052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0" name="Google Shape;1960;p18"/>
          <p:cNvSpPr txBox="1">
            <a:spLocks noGrp="1"/>
          </p:cNvSpPr>
          <p:nvPr>
            <p:ph type="title" idx="3"/>
          </p:nvPr>
        </p:nvSpPr>
        <p:spPr>
          <a:xfrm>
            <a:off x="4538400" y="4373261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1" name="Google Shape;1961;p18"/>
          <p:cNvSpPr txBox="1">
            <a:spLocks noGrp="1"/>
          </p:cNvSpPr>
          <p:nvPr>
            <p:ph type="subTitle" idx="4"/>
          </p:nvPr>
        </p:nvSpPr>
        <p:spPr>
          <a:xfrm>
            <a:off x="4538400" y="4985624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2" name="Google Shape;1962;p18"/>
          <p:cNvSpPr txBox="1">
            <a:spLocks noGrp="1"/>
          </p:cNvSpPr>
          <p:nvPr>
            <p:ph type="title" idx="5"/>
          </p:nvPr>
        </p:nvSpPr>
        <p:spPr>
          <a:xfrm>
            <a:off x="8116800" y="3391680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3" name="Google Shape;1963;p18"/>
          <p:cNvSpPr txBox="1">
            <a:spLocks noGrp="1"/>
          </p:cNvSpPr>
          <p:nvPr>
            <p:ph type="subTitle" idx="6"/>
          </p:nvPr>
        </p:nvSpPr>
        <p:spPr>
          <a:xfrm>
            <a:off x="8116800" y="4004052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4" name="Google Shape;1964;p18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1965" name="Google Shape;1965;p18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8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7" name="Google Shape;1967;p18"/>
          <p:cNvGrpSpPr/>
          <p:nvPr/>
        </p:nvGrpSpPr>
        <p:grpSpPr>
          <a:xfrm>
            <a:off x="221100" y="5411548"/>
            <a:ext cx="2174299" cy="1285899"/>
            <a:chOff x="165825" y="4058661"/>
            <a:chExt cx="1630724" cy="964424"/>
          </a:xfrm>
        </p:grpSpPr>
        <p:sp>
          <p:nvSpPr>
            <p:cNvPr id="1968" name="Google Shape;1968;p18"/>
            <p:cNvSpPr/>
            <p:nvPr/>
          </p:nvSpPr>
          <p:spPr>
            <a:xfrm>
              <a:off x="263725" y="4482267"/>
              <a:ext cx="350886" cy="170547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8"/>
            <p:cNvSpPr/>
            <p:nvPr/>
          </p:nvSpPr>
          <p:spPr>
            <a:xfrm>
              <a:off x="1206003" y="4623153"/>
              <a:ext cx="100141" cy="100813"/>
            </a:xfrm>
            <a:custGeom>
              <a:avLst/>
              <a:gdLst/>
              <a:ahLst/>
              <a:cxnLst/>
              <a:rect l="l" t="t" r="r" b="b"/>
              <a:pathLst>
                <a:path w="4971" h="5005" extrusionOk="0">
                  <a:moveTo>
                    <a:pt x="2669" y="601"/>
                  </a:moveTo>
                  <a:cubicBezTo>
                    <a:pt x="2736" y="801"/>
                    <a:pt x="2803" y="1101"/>
                    <a:pt x="2869" y="1302"/>
                  </a:cubicBezTo>
                  <a:cubicBezTo>
                    <a:pt x="2969" y="1802"/>
                    <a:pt x="3003" y="1935"/>
                    <a:pt x="3069" y="2002"/>
                  </a:cubicBezTo>
                  <a:cubicBezTo>
                    <a:pt x="3136" y="2069"/>
                    <a:pt x="3203" y="2136"/>
                    <a:pt x="3703" y="2302"/>
                  </a:cubicBezTo>
                  <a:cubicBezTo>
                    <a:pt x="3903" y="2369"/>
                    <a:pt x="4170" y="2469"/>
                    <a:pt x="4370" y="2536"/>
                  </a:cubicBezTo>
                  <a:cubicBezTo>
                    <a:pt x="4104" y="2669"/>
                    <a:pt x="3637" y="2869"/>
                    <a:pt x="3203" y="3003"/>
                  </a:cubicBezTo>
                  <a:cubicBezTo>
                    <a:pt x="3170" y="3003"/>
                    <a:pt x="3103" y="3070"/>
                    <a:pt x="3103" y="3103"/>
                  </a:cubicBezTo>
                  <a:cubicBezTo>
                    <a:pt x="2903" y="3570"/>
                    <a:pt x="2636" y="4137"/>
                    <a:pt x="2469" y="4404"/>
                  </a:cubicBezTo>
                  <a:cubicBezTo>
                    <a:pt x="2369" y="4104"/>
                    <a:pt x="2202" y="3537"/>
                    <a:pt x="2069" y="3036"/>
                  </a:cubicBezTo>
                  <a:cubicBezTo>
                    <a:pt x="2035" y="2936"/>
                    <a:pt x="2002" y="2903"/>
                    <a:pt x="1902" y="2869"/>
                  </a:cubicBezTo>
                  <a:cubicBezTo>
                    <a:pt x="1435" y="2769"/>
                    <a:pt x="868" y="2669"/>
                    <a:pt x="568" y="2569"/>
                  </a:cubicBezTo>
                  <a:cubicBezTo>
                    <a:pt x="868" y="2402"/>
                    <a:pt x="1502" y="2136"/>
                    <a:pt x="2035" y="1902"/>
                  </a:cubicBezTo>
                  <a:cubicBezTo>
                    <a:pt x="2069" y="1902"/>
                    <a:pt x="2135" y="1835"/>
                    <a:pt x="2135" y="1802"/>
                  </a:cubicBezTo>
                  <a:cubicBezTo>
                    <a:pt x="2302" y="1368"/>
                    <a:pt x="2536" y="868"/>
                    <a:pt x="2669" y="601"/>
                  </a:cubicBezTo>
                  <a:close/>
                  <a:moveTo>
                    <a:pt x="2703" y="1"/>
                  </a:moveTo>
                  <a:cubicBezTo>
                    <a:pt x="2569" y="1"/>
                    <a:pt x="2369" y="1"/>
                    <a:pt x="1769" y="1568"/>
                  </a:cubicBezTo>
                  <a:cubicBezTo>
                    <a:pt x="101" y="2236"/>
                    <a:pt x="34" y="2436"/>
                    <a:pt x="34" y="2536"/>
                  </a:cubicBezTo>
                  <a:cubicBezTo>
                    <a:pt x="1" y="2603"/>
                    <a:pt x="34" y="2703"/>
                    <a:pt x="67" y="2736"/>
                  </a:cubicBezTo>
                  <a:cubicBezTo>
                    <a:pt x="101" y="2803"/>
                    <a:pt x="234" y="2969"/>
                    <a:pt x="1702" y="3270"/>
                  </a:cubicBezTo>
                  <a:cubicBezTo>
                    <a:pt x="2135" y="5004"/>
                    <a:pt x="2269" y="5004"/>
                    <a:pt x="2436" y="5004"/>
                  </a:cubicBezTo>
                  <a:cubicBezTo>
                    <a:pt x="2436" y="5004"/>
                    <a:pt x="2436" y="5004"/>
                    <a:pt x="2469" y="4971"/>
                  </a:cubicBezTo>
                  <a:cubicBezTo>
                    <a:pt x="2569" y="4971"/>
                    <a:pt x="2736" y="4971"/>
                    <a:pt x="3436" y="3370"/>
                  </a:cubicBezTo>
                  <a:cubicBezTo>
                    <a:pt x="3870" y="3203"/>
                    <a:pt x="4704" y="2903"/>
                    <a:pt x="4871" y="2736"/>
                  </a:cubicBezTo>
                  <a:cubicBezTo>
                    <a:pt x="4937" y="2703"/>
                    <a:pt x="4971" y="2569"/>
                    <a:pt x="4971" y="2502"/>
                  </a:cubicBezTo>
                  <a:cubicBezTo>
                    <a:pt x="4937" y="2302"/>
                    <a:pt x="4704" y="2202"/>
                    <a:pt x="3837" y="1902"/>
                  </a:cubicBezTo>
                  <a:cubicBezTo>
                    <a:pt x="3670" y="1835"/>
                    <a:pt x="3470" y="1769"/>
                    <a:pt x="3403" y="1735"/>
                  </a:cubicBezTo>
                  <a:cubicBezTo>
                    <a:pt x="3370" y="1635"/>
                    <a:pt x="3303" y="1402"/>
                    <a:pt x="3270" y="1202"/>
                  </a:cubicBezTo>
                  <a:cubicBezTo>
                    <a:pt x="3103" y="601"/>
                    <a:pt x="3003" y="234"/>
                    <a:pt x="2903" y="101"/>
                  </a:cubicBezTo>
                  <a:cubicBezTo>
                    <a:pt x="2869" y="34"/>
                    <a:pt x="2769" y="1"/>
                    <a:pt x="270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8"/>
            <p:cNvSpPr/>
            <p:nvPr/>
          </p:nvSpPr>
          <p:spPr>
            <a:xfrm>
              <a:off x="1471612" y="4426618"/>
              <a:ext cx="115008" cy="86774"/>
            </a:xfrm>
            <a:custGeom>
              <a:avLst/>
              <a:gdLst/>
              <a:ahLst/>
              <a:cxnLst/>
              <a:rect l="l" t="t" r="r" b="b"/>
              <a:pathLst>
                <a:path w="5709" h="4308" extrusionOk="0">
                  <a:moveTo>
                    <a:pt x="2111" y="0"/>
                  </a:moveTo>
                  <a:cubicBezTo>
                    <a:pt x="1312" y="0"/>
                    <a:pt x="342" y="217"/>
                    <a:pt x="151" y="1224"/>
                  </a:cubicBezTo>
                  <a:cubicBezTo>
                    <a:pt x="1" y="2037"/>
                    <a:pt x="767" y="2327"/>
                    <a:pt x="1561" y="2327"/>
                  </a:cubicBezTo>
                  <a:cubicBezTo>
                    <a:pt x="1756" y="2327"/>
                    <a:pt x="1953" y="2309"/>
                    <a:pt x="2138" y="2278"/>
                  </a:cubicBezTo>
                  <a:lnTo>
                    <a:pt x="2138" y="2278"/>
                  </a:lnTo>
                  <a:cubicBezTo>
                    <a:pt x="1834" y="2948"/>
                    <a:pt x="1710" y="3830"/>
                    <a:pt x="2286" y="4226"/>
                  </a:cubicBezTo>
                  <a:cubicBezTo>
                    <a:pt x="2374" y="4282"/>
                    <a:pt x="2470" y="4308"/>
                    <a:pt x="2572" y="4308"/>
                  </a:cubicBezTo>
                  <a:cubicBezTo>
                    <a:pt x="3756" y="4308"/>
                    <a:pt x="5708" y="830"/>
                    <a:pt x="3220" y="123"/>
                  </a:cubicBezTo>
                  <a:cubicBezTo>
                    <a:pt x="3220" y="123"/>
                    <a:pt x="2714" y="0"/>
                    <a:pt x="2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8"/>
            <p:cNvSpPr/>
            <p:nvPr/>
          </p:nvSpPr>
          <p:spPr>
            <a:xfrm>
              <a:off x="1469275" y="4422367"/>
              <a:ext cx="98126" cy="94770"/>
            </a:xfrm>
            <a:custGeom>
              <a:avLst/>
              <a:gdLst/>
              <a:ahLst/>
              <a:cxnLst/>
              <a:rect l="l" t="t" r="r" b="b"/>
              <a:pathLst>
                <a:path w="4871" h="4705" extrusionOk="0">
                  <a:moveTo>
                    <a:pt x="2969" y="1836"/>
                  </a:moveTo>
                  <a:cubicBezTo>
                    <a:pt x="3036" y="1869"/>
                    <a:pt x="3036" y="1902"/>
                    <a:pt x="3036" y="1902"/>
                  </a:cubicBezTo>
                  <a:cubicBezTo>
                    <a:pt x="3036" y="1969"/>
                    <a:pt x="2903" y="2069"/>
                    <a:pt x="2669" y="2136"/>
                  </a:cubicBezTo>
                  <a:cubicBezTo>
                    <a:pt x="2836" y="1936"/>
                    <a:pt x="2936" y="1836"/>
                    <a:pt x="2969" y="1836"/>
                  </a:cubicBezTo>
                  <a:close/>
                  <a:moveTo>
                    <a:pt x="2235" y="435"/>
                  </a:moveTo>
                  <a:cubicBezTo>
                    <a:pt x="2803" y="435"/>
                    <a:pt x="3303" y="535"/>
                    <a:pt x="3303" y="535"/>
                  </a:cubicBezTo>
                  <a:cubicBezTo>
                    <a:pt x="4270" y="835"/>
                    <a:pt x="4404" y="1569"/>
                    <a:pt x="4304" y="2136"/>
                  </a:cubicBezTo>
                  <a:cubicBezTo>
                    <a:pt x="4170" y="3203"/>
                    <a:pt x="3270" y="4304"/>
                    <a:pt x="2702" y="4304"/>
                  </a:cubicBezTo>
                  <a:cubicBezTo>
                    <a:pt x="2636" y="4304"/>
                    <a:pt x="2602" y="4271"/>
                    <a:pt x="2536" y="4237"/>
                  </a:cubicBezTo>
                  <a:cubicBezTo>
                    <a:pt x="2069" y="3937"/>
                    <a:pt x="2169" y="3237"/>
                    <a:pt x="2402" y="2670"/>
                  </a:cubicBezTo>
                  <a:cubicBezTo>
                    <a:pt x="2769" y="2603"/>
                    <a:pt x="3336" y="2403"/>
                    <a:pt x="3436" y="2002"/>
                  </a:cubicBezTo>
                  <a:cubicBezTo>
                    <a:pt x="3470" y="1902"/>
                    <a:pt x="3470" y="1702"/>
                    <a:pt x="3236" y="1502"/>
                  </a:cubicBezTo>
                  <a:cubicBezTo>
                    <a:pt x="3169" y="1435"/>
                    <a:pt x="3103" y="1435"/>
                    <a:pt x="3003" y="1435"/>
                  </a:cubicBezTo>
                  <a:cubicBezTo>
                    <a:pt x="2669" y="1435"/>
                    <a:pt x="2336" y="1836"/>
                    <a:pt x="2135" y="2303"/>
                  </a:cubicBezTo>
                  <a:cubicBezTo>
                    <a:pt x="1969" y="2303"/>
                    <a:pt x="1802" y="2336"/>
                    <a:pt x="1668" y="2336"/>
                  </a:cubicBezTo>
                  <a:cubicBezTo>
                    <a:pt x="1135" y="2336"/>
                    <a:pt x="734" y="2203"/>
                    <a:pt x="568" y="1969"/>
                  </a:cubicBezTo>
                  <a:cubicBezTo>
                    <a:pt x="468" y="1869"/>
                    <a:pt x="434" y="1702"/>
                    <a:pt x="468" y="1502"/>
                  </a:cubicBezTo>
                  <a:cubicBezTo>
                    <a:pt x="601" y="801"/>
                    <a:pt x="1201" y="435"/>
                    <a:pt x="2235" y="435"/>
                  </a:cubicBezTo>
                  <a:close/>
                  <a:moveTo>
                    <a:pt x="2235" y="1"/>
                  </a:moveTo>
                  <a:cubicBezTo>
                    <a:pt x="1001" y="1"/>
                    <a:pt x="234" y="501"/>
                    <a:pt x="67" y="1402"/>
                  </a:cubicBezTo>
                  <a:cubicBezTo>
                    <a:pt x="1" y="1735"/>
                    <a:pt x="67" y="2036"/>
                    <a:pt x="234" y="2236"/>
                  </a:cubicBezTo>
                  <a:cubicBezTo>
                    <a:pt x="601" y="2670"/>
                    <a:pt x="1268" y="2736"/>
                    <a:pt x="1668" y="2736"/>
                  </a:cubicBezTo>
                  <a:lnTo>
                    <a:pt x="1935" y="2736"/>
                  </a:lnTo>
                  <a:cubicBezTo>
                    <a:pt x="1702" y="3437"/>
                    <a:pt x="1702" y="4204"/>
                    <a:pt x="2302" y="4604"/>
                  </a:cubicBezTo>
                  <a:cubicBezTo>
                    <a:pt x="2436" y="4671"/>
                    <a:pt x="2569" y="4704"/>
                    <a:pt x="2702" y="4704"/>
                  </a:cubicBezTo>
                  <a:cubicBezTo>
                    <a:pt x="3503" y="4704"/>
                    <a:pt x="4570" y="3437"/>
                    <a:pt x="4737" y="2203"/>
                  </a:cubicBezTo>
                  <a:cubicBezTo>
                    <a:pt x="4871" y="1168"/>
                    <a:pt x="4370" y="435"/>
                    <a:pt x="3403" y="134"/>
                  </a:cubicBezTo>
                  <a:cubicBezTo>
                    <a:pt x="3370" y="134"/>
                    <a:pt x="28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8"/>
            <p:cNvSpPr/>
            <p:nvPr/>
          </p:nvSpPr>
          <p:spPr>
            <a:xfrm>
              <a:off x="1541854" y="4338126"/>
              <a:ext cx="102216" cy="86673"/>
            </a:xfrm>
            <a:custGeom>
              <a:avLst/>
              <a:gdLst/>
              <a:ahLst/>
              <a:cxnLst/>
              <a:rect l="l" t="t" r="r" b="b"/>
              <a:pathLst>
                <a:path w="5074" h="4303" extrusionOk="0">
                  <a:moveTo>
                    <a:pt x="1929" y="1"/>
                  </a:moveTo>
                  <a:cubicBezTo>
                    <a:pt x="1878" y="1"/>
                    <a:pt x="1825" y="5"/>
                    <a:pt x="1768" y="13"/>
                  </a:cubicBezTo>
                  <a:cubicBezTo>
                    <a:pt x="0" y="247"/>
                    <a:pt x="500" y="3015"/>
                    <a:pt x="500" y="3015"/>
                  </a:cubicBezTo>
                  <a:cubicBezTo>
                    <a:pt x="719" y="3958"/>
                    <a:pt x="1358" y="4303"/>
                    <a:pt x="2073" y="4303"/>
                  </a:cubicBezTo>
                  <a:cubicBezTo>
                    <a:pt x="3434" y="4303"/>
                    <a:pt x="5074" y="3058"/>
                    <a:pt x="4637" y="2315"/>
                  </a:cubicBezTo>
                  <a:cubicBezTo>
                    <a:pt x="4437" y="1975"/>
                    <a:pt x="4079" y="1848"/>
                    <a:pt x="3683" y="1848"/>
                  </a:cubicBezTo>
                  <a:cubicBezTo>
                    <a:pt x="3354" y="1848"/>
                    <a:pt x="3000" y="1936"/>
                    <a:pt x="2689" y="2062"/>
                  </a:cubicBezTo>
                  <a:lnTo>
                    <a:pt x="2689" y="2062"/>
                  </a:lnTo>
                  <a:cubicBezTo>
                    <a:pt x="2898" y="1179"/>
                    <a:pt x="2802" y="1"/>
                    <a:pt x="1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8"/>
            <p:cNvSpPr/>
            <p:nvPr/>
          </p:nvSpPr>
          <p:spPr>
            <a:xfrm>
              <a:off x="1541854" y="4333553"/>
              <a:ext cx="100806" cy="95556"/>
            </a:xfrm>
            <a:custGeom>
              <a:avLst/>
              <a:gdLst/>
              <a:ahLst/>
              <a:cxnLst/>
              <a:rect l="l" t="t" r="r" b="b"/>
              <a:pathLst>
                <a:path w="5004" h="4744" extrusionOk="0">
                  <a:moveTo>
                    <a:pt x="2335" y="2675"/>
                  </a:moveTo>
                  <a:cubicBezTo>
                    <a:pt x="2235" y="2942"/>
                    <a:pt x="2135" y="3042"/>
                    <a:pt x="2102" y="3042"/>
                  </a:cubicBezTo>
                  <a:cubicBezTo>
                    <a:pt x="2102" y="3042"/>
                    <a:pt x="2068" y="3009"/>
                    <a:pt x="2035" y="2976"/>
                  </a:cubicBezTo>
                  <a:cubicBezTo>
                    <a:pt x="2035" y="2942"/>
                    <a:pt x="2135" y="2809"/>
                    <a:pt x="2335" y="2675"/>
                  </a:cubicBezTo>
                  <a:close/>
                  <a:moveTo>
                    <a:pt x="1935" y="407"/>
                  </a:moveTo>
                  <a:cubicBezTo>
                    <a:pt x="2102" y="407"/>
                    <a:pt x="2235" y="474"/>
                    <a:pt x="2368" y="607"/>
                  </a:cubicBezTo>
                  <a:cubicBezTo>
                    <a:pt x="2602" y="941"/>
                    <a:pt x="2635" y="1608"/>
                    <a:pt x="2502" y="2142"/>
                  </a:cubicBezTo>
                  <a:cubicBezTo>
                    <a:pt x="2135" y="2308"/>
                    <a:pt x="1701" y="2575"/>
                    <a:pt x="1635" y="2875"/>
                  </a:cubicBezTo>
                  <a:cubicBezTo>
                    <a:pt x="1601" y="2976"/>
                    <a:pt x="1601" y="3109"/>
                    <a:pt x="1668" y="3209"/>
                  </a:cubicBezTo>
                  <a:cubicBezTo>
                    <a:pt x="1835" y="3409"/>
                    <a:pt x="1968" y="3443"/>
                    <a:pt x="2102" y="3443"/>
                  </a:cubicBezTo>
                  <a:cubicBezTo>
                    <a:pt x="2535" y="3443"/>
                    <a:pt x="2769" y="2775"/>
                    <a:pt x="2869" y="2442"/>
                  </a:cubicBezTo>
                  <a:cubicBezTo>
                    <a:pt x="3136" y="2342"/>
                    <a:pt x="3436" y="2275"/>
                    <a:pt x="3669" y="2275"/>
                  </a:cubicBezTo>
                  <a:cubicBezTo>
                    <a:pt x="4036" y="2275"/>
                    <a:pt x="4303" y="2408"/>
                    <a:pt x="4470" y="2642"/>
                  </a:cubicBezTo>
                  <a:cubicBezTo>
                    <a:pt x="4537" y="2775"/>
                    <a:pt x="4503" y="2909"/>
                    <a:pt x="4403" y="3109"/>
                  </a:cubicBezTo>
                  <a:cubicBezTo>
                    <a:pt x="4070" y="3676"/>
                    <a:pt x="3002" y="4310"/>
                    <a:pt x="2068" y="4310"/>
                  </a:cubicBezTo>
                  <a:cubicBezTo>
                    <a:pt x="1334" y="4310"/>
                    <a:pt x="901" y="3943"/>
                    <a:pt x="734" y="3209"/>
                  </a:cubicBezTo>
                  <a:cubicBezTo>
                    <a:pt x="701" y="3209"/>
                    <a:pt x="434" y="1675"/>
                    <a:pt x="1034" y="874"/>
                  </a:cubicBezTo>
                  <a:cubicBezTo>
                    <a:pt x="1201" y="641"/>
                    <a:pt x="1468" y="474"/>
                    <a:pt x="1801" y="440"/>
                  </a:cubicBezTo>
                  <a:cubicBezTo>
                    <a:pt x="1835" y="440"/>
                    <a:pt x="1901" y="407"/>
                    <a:pt x="1935" y="407"/>
                  </a:cubicBezTo>
                  <a:close/>
                  <a:moveTo>
                    <a:pt x="1909" y="1"/>
                  </a:moveTo>
                  <a:cubicBezTo>
                    <a:pt x="1864" y="1"/>
                    <a:pt x="1817" y="3"/>
                    <a:pt x="1768" y="7"/>
                  </a:cubicBezTo>
                  <a:cubicBezTo>
                    <a:pt x="1301" y="73"/>
                    <a:pt x="934" y="274"/>
                    <a:pt x="701" y="641"/>
                  </a:cubicBezTo>
                  <a:cubicBezTo>
                    <a:pt x="0" y="1575"/>
                    <a:pt x="300" y="3209"/>
                    <a:pt x="300" y="3309"/>
                  </a:cubicBezTo>
                  <a:cubicBezTo>
                    <a:pt x="534" y="4210"/>
                    <a:pt x="1134" y="4743"/>
                    <a:pt x="2068" y="4743"/>
                  </a:cubicBezTo>
                  <a:cubicBezTo>
                    <a:pt x="3169" y="4743"/>
                    <a:pt x="4370" y="3976"/>
                    <a:pt x="4770" y="3309"/>
                  </a:cubicBezTo>
                  <a:cubicBezTo>
                    <a:pt x="5004" y="2909"/>
                    <a:pt x="4937" y="2609"/>
                    <a:pt x="4804" y="2442"/>
                  </a:cubicBezTo>
                  <a:cubicBezTo>
                    <a:pt x="4603" y="2075"/>
                    <a:pt x="4203" y="1875"/>
                    <a:pt x="3669" y="1875"/>
                  </a:cubicBezTo>
                  <a:cubicBezTo>
                    <a:pt x="3436" y="1875"/>
                    <a:pt x="3169" y="1908"/>
                    <a:pt x="2969" y="1975"/>
                  </a:cubicBezTo>
                  <a:cubicBezTo>
                    <a:pt x="3036" y="1408"/>
                    <a:pt x="3002" y="774"/>
                    <a:pt x="2669" y="374"/>
                  </a:cubicBezTo>
                  <a:cubicBezTo>
                    <a:pt x="2493" y="110"/>
                    <a:pt x="2240" y="1"/>
                    <a:pt x="19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8"/>
            <p:cNvSpPr/>
            <p:nvPr/>
          </p:nvSpPr>
          <p:spPr>
            <a:xfrm>
              <a:off x="1566712" y="4434575"/>
              <a:ext cx="90068" cy="75414"/>
            </a:xfrm>
            <a:custGeom>
              <a:avLst/>
              <a:gdLst/>
              <a:ahLst/>
              <a:cxnLst/>
              <a:rect l="l" t="t" r="r" b="b"/>
              <a:pathLst>
                <a:path w="4471" h="3744" extrusionOk="0">
                  <a:moveTo>
                    <a:pt x="1947" y="1"/>
                  </a:moveTo>
                  <a:cubicBezTo>
                    <a:pt x="1003" y="1"/>
                    <a:pt x="327" y="559"/>
                    <a:pt x="301" y="929"/>
                  </a:cubicBezTo>
                  <a:cubicBezTo>
                    <a:pt x="301" y="929"/>
                    <a:pt x="0" y="2531"/>
                    <a:pt x="1201" y="3198"/>
                  </a:cubicBezTo>
                  <a:cubicBezTo>
                    <a:pt x="1825" y="3535"/>
                    <a:pt x="2516" y="3744"/>
                    <a:pt x="3082" y="3744"/>
                  </a:cubicBezTo>
                  <a:cubicBezTo>
                    <a:pt x="3637" y="3744"/>
                    <a:pt x="4071" y="3543"/>
                    <a:pt x="4203" y="3064"/>
                  </a:cubicBezTo>
                  <a:cubicBezTo>
                    <a:pt x="4470" y="2097"/>
                    <a:pt x="4070" y="529"/>
                    <a:pt x="2736" y="129"/>
                  </a:cubicBezTo>
                  <a:cubicBezTo>
                    <a:pt x="2459" y="39"/>
                    <a:pt x="2194" y="1"/>
                    <a:pt x="1947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8"/>
            <p:cNvSpPr/>
            <p:nvPr/>
          </p:nvSpPr>
          <p:spPr>
            <a:xfrm>
              <a:off x="1576119" y="4435139"/>
              <a:ext cx="34952" cy="47053"/>
            </a:xfrm>
            <a:custGeom>
              <a:avLst/>
              <a:gdLst/>
              <a:ahLst/>
              <a:cxnLst/>
              <a:rect l="l" t="t" r="r" b="b"/>
              <a:pathLst>
                <a:path w="1735" h="2336" extrusionOk="0">
                  <a:moveTo>
                    <a:pt x="1735" y="1"/>
                  </a:moveTo>
                  <a:lnTo>
                    <a:pt x="0" y="2336"/>
                  </a:lnTo>
                  <a:cubicBezTo>
                    <a:pt x="0" y="2336"/>
                    <a:pt x="1668" y="434"/>
                    <a:pt x="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8"/>
            <p:cNvSpPr/>
            <p:nvPr/>
          </p:nvSpPr>
          <p:spPr>
            <a:xfrm>
              <a:off x="1571406" y="4430445"/>
              <a:ext cx="43715" cy="55775"/>
            </a:xfrm>
            <a:custGeom>
              <a:avLst/>
              <a:gdLst/>
              <a:ahLst/>
              <a:cxnLst/>
              <a:rect l="l" t="t" r="r" b="b"/>
              <a:pathLst>
                <a:path w="2170" h="2769" extrusionOk="0">
                  <a:moveTo>
                    <a:pt x="1969" y="0"/>
                  </a:moveTo>
                  <a:cubicBezTo>
                    <a:pt x="1869" y="0"/>
                    <a:pt x="1769" y="67"/>
                    <a:pt x="1769" y="200"/>
                  </a:cubicBezTo>
                  <a:cubicBezTo>
                    <a:pt x="1735" y="434"/>
                    <a:pt x="868" y="1535"/>
                    <a:pt x="68" y="2435"/>
                  </a:cubicBezTo>
                  <a:cubicBezTo>
                    <a:pt x="1" y="2502"/>
                    <a:pt x="1" y="2635"/>
                    <a:pt x="101" y="2702"/>
                  </a:cubicBezTo>
                  <a:cubicBezTo>
                    <a:pt x="134" y="2736"/>
                    <a:pt x="168" y="2769"/>
                    <a:pt x="234" y="2769"/>
                  </a:cubicBezTo>
                  <a:cubicBezTo>
                    <a:pt x="301" y="2769"/>
                    <a:pt x="334" y="2736"/>
                    <a:pt x="401" y="2702"/>
                  </a:cubicBezTo>
                  <a:cubicBezTo>
                    <a:pt x="801" y="2235"/>
                    <a:pt x="2102" y="734"/>
                    <a:pt x="2169" y="234"/>
                  </a:cubicBezTo>
                  <a:cubicBezTo>
                    <a:pt x="2169" y="134"/>
                    <a:pt x="2102" y="34"/>
                    <a:pt x="19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8"/>
            <p:cNvSpPr/>
            <p:nvPr/>
          </p:nvSpPr>
          <p:spPr>
            <a:xfrm>
              <a:off x="1593584" y="4442531"/>
              <a:ext cx="39666" cy="57124"/>
            </a:xfrm>
            <a:custGeom>
              <a:avLst/>
              <a:gdLst/>
              <a:ahLst/>
              <a:cxnLst/>
              <a:rect l="l" t="t" r="r" b="b"/>
              <a:pathLst>
                <a:path w="1969" h="2836" extrusionOk="0">
                  <a:moveTo>
                    <a:pt x="1969" y="1"/>
                  </a:moveTo>
                  <a:lnTo>
                    <a:pt x="1" y="2836"/>
                  </a:lnTo>
                  <a:cubicBezTo>
                    <a:pt x="1" y="2836"/>
                    <a:pt x="1902" y="568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8"/>
            <p:cNvSpPr/>
            <p:nvPr/>
          </p:nvSpPr>
          <p:spPr>
            <a:xfrm>
              <a:off x="1588891" y="4438362"/>
              <a:ext cx="48388" cy="65342"/>
            </a:xfrm>
            <a:custGeom>
              <a:avLst/>
              <a:gdLst/>
              <a:ahLst/>
              <a:cxnLst/>
              <a:rect l="l" t="t" r="r" b="b"/>
              <a:pathLst>
                <a:path w="2402" h="3244" extrusionOk="0">
                  <a:moveTo>
                    <a:pt x="2183" y="1"/>
                  </a:moveTo>
                  <a:cubicBezTo>
                    <a:pt x="2077" y="1"/>
                    <a:pt x="2002" y="88"/>
                    <a:pt x="2002" y="174"/>
                  </a:cubicBezTo>
                  <a:cubicBezTo>
                    <a:pt x="1968" y="541"/>
                    <a:pt x="867" y="1976"/>
                    <a:pt x="100" y="2910"/>
                  </a:cubicBezTo>
                  <a:cubicBezTo>
                    <a:pt x="0" y="3010"/>
                    <a:pt x="33" y="3110"/>
                    <a:pt x="100" y="3210"/>
                  </a:cubicBezTo>
                  <a:cubicBezTo>
                    <a:pt x="134" y="3243"/>
                    <a:pt x="200" y="3243"/>
                    <a:pt x="234" y="3243"/>
                  </a:cubicBezTo>
                  <a:cubicBezTo>
                    <a:pt x="300" y="3243"/>
                    <a:pt x="367" y="3210"/>
                    <a:pt x="400" y="3176"/>
                  </a:cubicBezTo>
                  <a:cubicBezTo>
                    <a:pt x="734" y="2776"/>
                    <a:pt x="2335" y="841"/>
                    <a:pt x="2402" y="208"/>
                  </a:cubicBezTo>
                  <a:cubicBezTo>
                    <a:pt x="2402" y="108"/>
                    <a:pt x="2335" y="7"/>
                    <a:pt x="2235" y="7"/>
                  </a:cubicBezTo>
                  <a:cubicBezTo>
                    <a:pt x="2217" y="3"/>
                    <a:pt x="2200" y="1"/>
                    <a:pt x="21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8"/>
            <p:cNvSpPr/>
            <p:nvPr/>
          </p:nvSpPr>
          <p:spPr>
            <a:xfrm>
              <a:off x="1473989" y="4398678"/>
              <a:ext cx="65189" cy="21029"/>
            </a:xfrm>
            <a:custGeom>
              <a:avLst/>
              <a:gdLst/>
              <a:ahLst/>
              <a:cxnLst/>
              <a:rect l="l" t="t" r="r" b="b"/>
              <a:pathLst>
                <a:path w="3236" h="1044" extrusionOk="0">
                  <a:moveTo>
                    <a:pt x="1369" y="1"/>
                  </a:moveTo>
                  <a:cubicBezTo>
                    <a:pt x="993" y="1"/>
                    <a:pt x="576" y="84"/>
                    <a:pt x="133" y="310"/>
                  </a:cubicBezTo>
                  <a:cubicBezTo>
                    <a:pt x="33" y="376"/>
                    <a:pt x="0" y="510"/>
                    <a:pt x="67" y="610"/>
                  </a:cubicBezTo>
                  <a:cubicBezTo>
                    <a:pt x="88" y="674"/>
                    <a:pt x="152" y="711"/>
                    <a:pt x="221" y="711"/>
                  </a:cubicBezTo>
                  <a:cubicBezTo>
                    <a:pt x="259" y="711"/>
                    <a:pt x="298" y="700"/>
                    <a:pt x="334" y="677"/>
                  </a:cubicBezTo>
                  <a:cubicBezTo>
                    <a:pt x="708" y="481"/>
                    <a:pt x="1061" y="408"/>
                    <a:pt x="1377" y="408"/>
                  </a:cubicBezTo>
                  <a:cubicBezTo>
                    <a:pt x="2247" y="408"/>
                    <a:pt x="2844" y="952"/>
                    <a:pt x="2869" y="977"/>
                  </a:cubicBezTo>
                  <a:cubicBezTo>
                    <a:pt x="2902" y="1043"/>
                    <a:pt x="2969" y="1043"/>
                    <a:pt x="3036" y="1043"/>
                  </a:cubicBezTo>
                  <a:cubicBezTo>
                    <a:pt x="3069" y="1043"/>
                    <a:pt x="3136" y="1010"/>
                    <a:pt x="3169" y="977"/>
                  </a:cubicBezTo>
                  <a:cubicBezTo>
                    <a:pt x="3236" y="910"/>
                    <a:pt x="3236" y="777"/>
                    <a:pt x="3169" y="677"/>
                  </a:cubicBezTo>
                  <a:cubicBezTo>
                    <a:pt x="3169" y="677"/>
                    <a:pt x="2438" y="1"/>
                    <a:pt x="13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8"/>
            <p:cNvSpPr/>
            <p:nvPr/>
          </p:nvSpPr>
          <p:spPr>
            <a:xfrm>
              <a:off x="1616428" y="4459332"/>
              <a:ext cx="30943" cy="45039"/>
            </a:xfrm>
            <a:custGeom>
              <a:avLst/>
              <a:gdLst/>
              <a:ahLst/>
              <a:cxnLst/>
              <a:rect l="l" t="t" r="r" b="b"/>
              <a:pathLst>
                <a:path w="1536" h="2236" extrusionOk="0">
                  <a:moveTo>
                    <a:pt x="1535" y="1"/>
                  </a:moveTo>
                  <a:lnTo>
                    <a:pt x="1" y="2236"/>
                  </a:lnTo>
                  <a:cubicBezTo>
                    <a:pt x="1" y="2236"/>
                    <a:pt x="1502" y="701"/>
                    <a:pt x="1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8"/>
            <p:cNvSpPr/>
            <p:nvPr/>
          </p:nvSpPr>
          <p:spPr>
            <a:xfrm>
              <a:off x="1611734" y="4454638"/>
              <a:ext cx="39666" cy="53760"/>
            </a:xfrm>
            <a:custGeom>
              <a:avLst/>
              <a:gdLst/>
              <a:ahLst/>
              <a:cxnLst/>
              <a:rect l="l" t="t" r="r" b="b"/>
              <a:pathLst>
                <a:path w="1969" h="2669" extrusionOk="0">
                  <a:moveTo>
                    <a:pt x="1768" y="0"/>
                  </a:moveTo>
                  <a:cubicBezTo>
                    <a:pt x="1668" y="0"/>
                    <a:pt x="1568" y="100"/>
                    <a:pt x="1568" y="200"/>
                  </a:cubicBezTo>
                  <a:cubicBezTo>
                    <a:pt x="1535" y="667"/>
                    <a:pt x="634" y="1735"/>
                    <a:pt x="67" y="2335"/>
                  </a:cubicBezTo>
                  <a:cubicBezTo>
                    <a:pt x="0" y="2402"/>
                    <a:pt x="0" y="2535"/>
                    <a:pt x="67" y="2602"/>
                  </a:cubicBezTo>
                  <a:cubicBezTo>
                    <a:pt x="100" y="2669"/>
                    <a:pt x="167" y="2669"/>
                    <a:pt x="234" y="2669"/>
                  </a:cubicBezTo>
                  <a:cubicBezTo>
                    <a:pt x="267" y="2669"/>
                    <a:pt x="334" y="2669"/>
                    <a:pt x="367" y="2602"/>
                  </a:cubicBezTo>
                  <a:cubicBezTo>
                    <a:pt x="534" y="2435"/>
                    <a:pt x="1935" y="1001"/>
                    <a:pt x="1968" y="234"/>
                  </a:cubicBezTo>
                  <a:cubicBezTo>
                    <a:pt x="1968" y="133"/>
                    <a:pt x="1902" y="33"/>
                    <a:pt x="17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8"/>
            <p:cNvSpPr/>
            <p:nvPr/>
          </p:nvSpPr>
          <p:spPr>
            <a:xfrm>
              <a:off x="1504225" y="4351562"/>
              <a:ext cx="43695" cy="62099"/>
            </a:xfrm>
            <a:custGeom>
              <a:avLst/>
              <a:gdLst/>
              <a:ahLst/>
              <a:cxnLst/>
              <a:rect l="l" t="t" r="r" b="b"/>
              <a:pathLst>
                <a:path w="2169" h="3083" extrusionOk="0">
                  <a:moveTo>
                    <a:pt x="855" y="1"/>
                  </a:moveTo>
                  <a:cubicBezTo>
                    <a:pt x="774" y="1"/>
                    <a:pt x="692" y="38"/>
                    <a:pt x="667" y="113"/>
                  </a:cubicBezTo>
                  <a:cubicBezTo>
                    <a:pt x="667" y="147"/>
                    <a:pt x="0" y="1748"/>
                    <a:pt x="1801" y="3049"/>
                  </a:cubicBezTo>
                  <a:cubicBezTo>
                    <a:pt x="1835" y="3082"/>
                    <a:pt x="1868" y="3082"/>
                    <a:pt x="1901" y="3082"/>
                  </a:cubicBezTo>
                  <a:cubicBezTo>
                    <a:pt x="1968" y="3082"/>
                    <a:pt x="2035" y="3049"/>
                    <a:pt x="2102" y="2982"/>
                  </a:cubicBezTo>
                  <a:cubicBezTo>
                    <a:pt x="2168" y="2915"/>
                    <a:pt x="2135" y="2782"/>
                    <a:pt x="2035" y="2715"/>
                  </a:cubicBezTo>
                  <a:cubicBezTo>
                    <a:pt x="534" y="1615"/>
                    <a:pt x="1034" y="347"/>
                    <a:pt x="1034" y="280"/>
                  </a:cubicBezTo>
                  <a:cubicBezTo>
                    <a:pt x="1101" y="180"/>
                    <a:pt x="1034" y="47"/>
                    <a:pt x="934" y="13"/>
                  </a:cubicBezTo>
                  <a:cubicBezTo>
                    <a:pt x="909" y="5"/>
                    <a:pt x="882" y="1"/>
                    <a:pt x="8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8"/>
            <p:cNvSpPr/>
            <p:nvPr/>
          </p:nvSpPr>
          <p:spPr>
            <a:xfrm>
              <a:off x="482993" y="4328105"/>
              <a:ext cx="202276" cy="596742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8"/>
            <p:cNvSpPr/>
            <p:nvPr/>
          </p:nvSpPr>
          <p:spPr>
            <a:xfrm>
              <a:off x="677846" y="4193846"/>
              <a:ext cx="335354" cy="739048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8"/>
            <p:cNvSpPr/>
            <p:nvPr/>
          </p:nvSpPr>
          <p:spPr>
            <a:xfrm>
              <a:off x="1021221" y="4454226"/>
              <a:ext cx="101491" cy="461888"/>
            </a:xfrm>
            <a:custGeom>
              <a:avLst/>
              <a:gdLst/>
              <a:ahLst/>
              <a:cxnLst/>
              <a:rect l="l" t="t" r="r" b="b"/>
              <a:pathLst>
                <a:path w="5038" h="22931" extrusionOk="0">
                  <a:moveTo>
                    <a:pt x="4769" y="1"/>
                  </a:moveTo>
                  <a:cubicBezTo>
                    <a:pt x="4714" y="1"/>
                    <a:pt x="4659" y="26"/>
                    <a:pt x="4604" y="81"/>
                  </a:cubicBezTo>
                  <a:cubicBezTo>
                    <a:pt x="1568" y="4217"/>
                    <a:pt x="601" y="10155"/>
                    <a:pt x="301" y="14424"/>
                  </a:cubicBezTo>
                  <a:cubicBezTo>
                    <a:pt x="0" y="19028"/>
                    <a:pt x="401" y="22697"/>
                    <a:pt x="401" y="22764"/>
                  </a:cubicBezTo>
                  <a:cubicBezTo>
                    <a:pt x="434" y="22864"/>
                    <a:pt x="501" y="22930"/>
                    <a:pt x="601" y="22930"/>
                  </a:cubicBezTo>
                  <a:lnTo>
                    <a:pt x="634" y="22930"/>
                  </a:lnTo>
                  <a:cubicBezTo>
                    <a:pt x="768" y="22930"/>
                    <a:pt x="834" y="22830"/>
                    <a:pt x="834" y="22697"/>
                  </a:cubicBezTo>
                  <a:cubicBezTo>
                    <a:pt x="834" y="22664"/>
                    <a:pt x="401" y="19028"/>
                    <a:pt x="734" y="14458"/>
                  </a:cubicBezTo>
                  <a:cubicBezTo>
                    <a:pt x="1001" y="10255"/>
                    <a:pt x="1968" y="4384"/>
                    <a:pt x="4971" y="348"/>
                  </a:cubicBezTo>
                  <a:cubicBezTo>
                    <a:pt x="5037" y="247"/>
                    <a:pt x="5004" y="114"/>
                    <a:pt x="4904" y="47"/>
                  </a:cubicBezTo>
                  <a:cubicBezTo>
                    <a:pt x="4859" y="17"/>
                    <a:pt x="4814" y="1"/>
                    <a:pt x="4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8"/>
            <p:cNvSpPr/>
            <p:nvPr/>
          </p:nvSpPr>
          <p:spPr>
            <a:xfrm>
              <a:off x="275972" y="4058661"/>
              <a:ext cx="408742" cy="349211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8"/>
            <p:cNvSpPr/>
            <p:nvPr/>
          </p:nvSpPr>
          <p:spPr>
            <a:xfrm>
              <a:off x="338519" y="4161495"/>
              <a:ext cx="262771" cy="21169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8"/>
            <p:cNvSpPr/>
            <p:nvPr/>
          </p:nvSpPr>
          <p:spPr>
            <a:xfrm>
              <a:off x="419821" y="4536474"/>
              <a:ext cx="231849" cy="155238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8"/>
            <p:cNvSpPr/>
            <p:nvPr/>
          </p:nvSpPr>
          <p:spPr>
            <a:xfrm>
              <a:off x="533393" y="4270192"/>
              <a:ext cx="265148" cy="322723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8"/>
            <p:cNvSpPr/>
            <p:nvPr/>
          </p:nvSpPr>
          <p:spPr>
            <a:xfrm>
              <a:off x="606637" y="4376008"/>
              <a:ext cx="61160" cy="221628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8"/>
            <p:cNvSpPr/>
            <p:nvPr/>
          </p:nvSpPr>
          <p:spPr>
            <a:xfrm>
              <a:off x="1035322" y="4643055"/>
              <a:ext cx="206990" cy="201848"/>
            </a:xfrm>
            <a:custGeom>
              <a:avLst/>
              <a:gdLst/>
              <a:ahLst/>
              <a:cxnLst/>
              <a:rect l="l" t="t" r="r" b="b"/>
              <a:pathLst>
                <a:path w="10275" h="10021" extrusionOk="0">
                  <a:moveTo>
                    <a:pt x="4737" y="0"/>
                  </a:moveTo>
                  <a:cubicBezTo>
                    <a:pt x="98" y="0"/>
                    <a:pt x="1" y="10021"/>
                    <a:pt x="1" y="10021"/>
                  </a:cubicBezTo>
                  <a:cubicBezTo>
                    <a:pt x="4638" y="3783"/>
                    <a:pt x="10275" y="2715"/>
                    <a:pt x="7540" y="981"/>
                  </a:cubicBezTo>
                  <a:cubicBezTo>
                    <a:pt x="6458" y="293"/>
                    <a:pt x="5531" y="0"/>
                    <a:pt x="4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8"/>
            <p:cNvSpPr/>
            <p:nvPr/>
          </p:nvSpPr>
          <p:spPr>
            <a:xfrm>
              <a:off x="1030629" y="4696134"/>
              <a:ext cx="90068" cy="153486"/>
            </a:xfrm>
            <a:custGeom>
              <a:avLst/>
              <a:gdLst/>
              <a:ahLst/>
              <a:cxnLst/>
              <a:rect l="l" t="t" r="r" b="b"/>
              <a:pathLst>
                <a:path w="4471" h="7620" extrusionOk="0">
                  <a:moveTo>
                    <a:pt x="4249" y="0"/>
                  </a:moveTo>
                  <a:cubicBezTo>
                    <a:pt x="4200" y="0"/>
                    <a:pt x="4148" y="17"/>
                    <a:pt x="4103" y="47"/>
                  </a:cubicBezTo>
                  <a:cubicBezTo>
                    <a:pt x="3937" y="147"/>
                    <a:pt x="467" y="2849"/>
                    <a:pt x="0" y="7386"/>
                  </a:cubicBezTo>
                  <a:cubicBezTo>
                    <a:pt x="0" y="7486"/>
                    <a:pt x="100" y="7586"/>
                    <a:pt x="201" y="7619"/>
                  </a:cubicBezTo>
                  <a:lnTo>
                    <a:pt x="234" y="7619"/>
                  </a:lnTo>
                  <a:cubicBezTo>
                    <a:pt x="334" y="7619"/>
                    <a:pt x="401" y="7519"/>
                    <a:pt x="434" y="7419"/>
                  </a:cubicBezTo>
                  <a:cubicBezTo>
                    <a:pt x="868" y="3082"/>
                    <a:pt x="4303" y="414"/>
                    <a:pt x="4337" y="381"/>
                  </a:cubicBezTo>
                  <a:cubicBezTo>
                    <a:pt x="4437" y="314"/>
                    <a:pt x="4470" y="180"/>
                    <a:pt x="4404" y="80"/>
                  </a:cubicBezTo>
                  <a:cubicBezTo>
                    <a:pt x="4367" y="25"/>
                    <a:pt x="4310" y="0"/>
                    <a:pt x="42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8"/>
            <p:cNvSpPr/>
            <p:nvPr/>
          </p:nvSpPr>
          <p:spPr>
            <a:xfrm>
              <a:off x="778647" y="4412287"/>
              <a:ext cx="225161" cy="225656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8"/>
            <p:cNvSpPr/>
            <p:nvPr/>
          </p:nvSpPr>
          <p:spPr>
            <a:xfrm>
              <a:off x="806868" y="4478097"/>
              <a:ext cx="72603" cy="163879"/>
            </a:xfrm>
            <a:custGeom>
              <a:avLst/>
              <a:gdLst/>
              <a:ahLst/>
              <a:cxnLst/>
              <a:rect l="l" t="t" r="r" b="b"/>
              <a:pathLst>
                <a:path w="3604" h="8136" extrusionOk="0">
                  <a:moveTo>
                    <a:pt x="3384" y="0"/>
                  </a:moveTo>
                  <a:cubicBezTo>
                    <a:pt x="3329" y="0"/>
                    <a:pt x="3273" y="27"/>
                    <a:pt x="3236" y="63"/>
                  </a:cubicBezTo>
                  <a:cubicBezTo>
                    <a:pt x="3203" y="97"/>
                    <a:pt x="434" y="3432"/>
                    <a:pt x="0" y="7902"/>
                  </a:cubicBezTo>
                  <a:cubicBezTo>
                    <a:pt x="0" y="8036"/>
                    <a:pt x="67" y="8136"/>
                    <a:pt x="201" y="8136"/>
                  </a:cubicBezTo>
                  <a:cubicBezTo>
                    <a:pt x="301" y="8136"/>
                    <a:pt x="401" y="8069"/>
                    <a:pt x="401" y="7969"/>
                  </a:cubicBezTo>
                  <a:cubicBezTo>
                    <a:pt x="834" y="3599"/>
                    <a:pt x="3503" y="363"/>
                    <a:pt x="3536" y="330"/>
                  </a:cubicBezTo>
                  <a:cubicBezTo>
                    <a:pt x="3603" y="263"/>
                    <a:pt x="3603" y="130"/>
                    <a:pt x="3503" y="63"/>
                  </a:cubicBezTo>
                  <a:cubicBezTo>
                    <a:pt x="3473" y="18"/>
                    <a:pt x="3429" y="0"/>
                    <a:pt x="33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8"/>
            <p:cNvSpPr/>
            <p:nvPr/>
          </p:nvSpPr>
          <p:spPr>
            <a:xfrm>
              <a:off x="784690" y="4619910"/>
              <a:ext cx="226309" cy="224992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8"/>
            <p:cNvSpPr/>
            <p:nvPr/>
          </p:nvSpPr>
          <p:spPr>
            <a:xfrm>
              <a:off x="812247" y="4685378"/>
              <a:ext cx="73267" cy="164242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8"/>
            <p:cNvSpPr/>
            <p:nvPr/>
          </p:nvSpPr>
          <p:spPr>
            <a:xfrm>
              <a:off x="748410" y="4072862"/>
              <a:ext cx="405378" cy="321132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8"/>
            <p:cNvSpPr/>
            <p:nvPr/>
          </p:nvSpPr>
          <p:spPr>
            <a:xfrm>
              <a:off x="804854" y="4159259"/>
              <a:ext cx="268130" cy="19647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8"/>
            <p:cNvSpPr/>
            <p:nvPr/>
          </p:nvSpPr>
          <p:spPr>
            <a:xfrm>
              <a:off x="984942" y="4397823"/>
              <a:ext cx="236039" cy="197920"/>
            </a:xfrm>
            <a:custGeom>
              <a:avLst/>
              <a:gdLst/>
              <a:ahLst/>
              <a:cxnLst/>
              <a:rect l="l" t="t" r="r" b="b"/>
              <a:pathLst>
                <a:path w="11717" h="9826" extrusionOk="0">
                  <a:moveTo>
                    <a:pt x="7768" y="1"/>
                  </a:moveTo>
                  <a:cubicBezTo>
                    <a:pt x="7647" y="1"/>
                    <a:pt x="7515" y="74"/>
                    <a:pt x="7372" y="245"/>
                  </a:cubicBezTo>
                  <a:cubicBezTo>
                    <a:pt x="6371" y="1480"/>
                    <a:pt x="5904" y="2480"/>
                    <a:pt x="5904" y="2480"/>
                  </a:cubicBezTo>
                  <a:cubicBezTo>
                    <a:pt x="5904" y="2480"/>
                    <a:pt x="5338" y="186"/>
                    <a:pt x="4617" y="186"/>
                  </a:cubicBezTo>
                  <a:cubicBezTo>
                    <a:pt x="4536" y="186"/>
                    <a:pt x="4454" y="215"/>
                    <a:pt x="4370" y="279"/>
                  </a:cubicBezTo>
                  <a:cubicBezTo>
                    <a:pt x="3569" y="946"/>
                    <a:pt x="3069" y="2480"/>
                    <a:pt x="3069" y="2480"/>
                  </a:cubicBezTo>
                  <a:cubicBezTo>
                    <a:pt x="3069" y="2480"/>
                    <a:pt x="2328" y="305"/>
                    <a:pt x="1635" y="305"/>
                  </a:cubicBezTo>
                  <a:cubicBezTo>
                    <a:pt x="1510" y="305"/>
                    <a:pt x="1385" y="377"/>
                    <a:pt x="1268" y="546"/>
                  </a:cubicBezTo>
                  <a:cubicBezTo>
                    <a:pt x="467" y="1613"/>
                    <a:pt x="300" y="5216"/>
                    <a:pt x="300" y="5216"/>
                  </a:cubicBezTo>
                  <a:cubicBezTo>
                    <a:pt x="300" y="5216"/>
                    <a:pt x="0" y="9118"/>
                    <a:pt x="5337" y="9786"/>
                  </a:cubicBezTo>
                  <a:cubicBezTo>
                    <a:pt x="5545" y="9813"/>
                    <a:pt x="5747" y="9826"/>
                    <a:pt x="5942" y="9826"/>
                  </a:cubicBezTo>
                  <a:cubicBezTo>
                    <a:pt x="10816" y="9826"/>
                    <a:pt x="11716" y="1725"/>
                    <a:pt x="11075" y="1179"/>
                  </a:cubicBezTo>
                  <a:cubicBezTo>
                    <a:pt x="11003" y="1122"/>
                    <a:pt x="10920" y="1096"/>
                    <a:pt x="10830" y="1096"/>
                  </a:cubicBezTo>
                  <a:cubicBezTo>
                    <a:pt x="10087" y="1096"/>
                    <a:pt x="8840" y="2847"/>
                    <a:pt x="8840" y="2847"/>
                  </a:cubicBezTo>
                  <a:cubicBezTo>
                    <a:pt x="8840" y="2847"/>
                    <a:pt x="8518" y="1"/>
                    <a:pt x="77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8"/>
            <p:cNvSpPr/>
            <p:nvPr/>
          </p:nvSpPr>
          <p:spPr>
            <a:xfrm>
              <a:off x="990985" y="4475196"/>
              <a:ext cx="204975" cy="73379"/>
            </a:xfrm>
            <a:custGeom>
              <a:avLst/>
              <a:gdLst/>
              <a:ahLst/>
              <a:cxnLst/>
              <a:rect l="l" t="t" r="r" b="b"/>
              <a:pathLst>
                <a:path w="10175" h="3643" extrusionOk="0">
                  <a:moveTo>
                    <a:pt x="1935" y="507"/>
                  </a:moveTo>
                  <a:cubicBezTo>
                    <a:pt x="1935" y="574"/>
                    <a:pt x="1902" y="774"/>
                    <a:pt x="1768" y="1008"/>
                  </a:cubicBezTo>
                  <a:cubicBezTo>
                    <a:pt x="1735" y="1074"/>
                    <a:pt x="1702" y="1108"/>
                    <a:pt x="1668" y="1175"/>
                  </a:cubicBezTo>
                  <a:cubicBezTo>
                    <a:pt x="1668" y="1074"/>
                    <a:pt x="1668" y="974"/>
                    <a:pt x="1702" y="874"/>
                  </a:cubicBezTo>
                  <a:cubicBezTo>
                    <a:pt x="1735" y="674"/>
                    <a:pt x="1835" y="541"/>
                    <a:pt x="1935" y="507"/>
                  </a:cubicBezTo>
                  <a:close/>
                  <a:moveTo>
                    <a:pt x="6071" y="774"/>
                  </a:moveTo>
                  <a:cubicBezTo>
                    <a:pt x="6071" y="908"/>
                    <a:pt x="6005" y="1108"/>
                    <a:pt x="5905" y="1308"/>
                  </a:cubicBezTo>
                  <a:cubicBezTo>
                    <a:pt x="5938" y="1108"/>
                    <a:pt x="6005" y="908"/>
                    <a:pt x="6071" y="774"/>
                  </a:cubicBezTo>
                  <a:close/>
                  <a:moveTo>
                    <a:pt x="7606" y="1441"/>
                  </a:moveTo>
                  <a:cubicBezTo>
                    <a:pt x="7606" y="1608"/>
                    <a:pt x="7539" y="1842"/>
                    <a:pt x="7406" y="2075"/>
                  </a:cubicBezTo>
                  <a:cubicBezTo>
                    <a:pt x="7406" y="1842"/>
                    <a:pt x="7472" y="1608"/>
                    <a:pt x="7606" y="1441"/>
                  </a:cubicBezTo>
                  <a:close/>
                  <a:moveTo>
                    <a:pt x="294" y="1"/>
                  </a:moveTo>
                  <a:cubicBezTo>
                    <a:pt x="208" y="1"/>
                    <a:pt x="129" y="87"/>
                    <a:pt x="100" y="174"/>
                  </a:cubicBezTo>
                  <a:cubicBezTo>
                    <a:pt x="100" y="307"/>
                    <a:pt x="0" y="1375"/>
                    <a:pt x="434" y="1842"/>
                  </a:cubicBezTo>
                  <a:cubicBezTo>
                    <a:pt x="579" y="1958"/>
                    <a:pt x="749" y="2048"/>
                    <a:pt x="966" y="2048"/>
                  </a:cubicBezTo>
                  <a:cubicBezTo>
                    <a:pt x="999" y="2048"/>
                    <a:pt x="1033" y="2046"/>
                    <a:pt x="1068" y="2042"/>
                  </a:cubicBezTo>
                  <a:cubicBezTo>
                    <a:pt x="1201" y="2042"/>
                    <a:pt x="1335" y="1975"/>
                    <a:pt x="1468" y="1908"/>
                  </a:cubicBezTo>
                  <a:cubicBezTo>
                    <a:pt x="1535" y="1975"/>
                    <a:pt x="1568" y="2008"/>
                    <a:pt x="1601" y="2042"/>
                  </a:cubicBezTo>
                  <a:cubicBezTo>
                    <a:pt x="1730" y="2149"/>
                    <a:pt x="1900" y="2242"/>
                    <a:pt x="2147" y="2242"/>
                  </a:cubicBezTo>
                  <a:cubicBezTo>
                    <a:pt x="2284" y="2242"/>
                    <a:pt x="2445" y="2213"/>
                    <a:pt x="2636" y="2142"/>
                  </a:cubicBezTo>
                  <a:cubicBezTo>
                    <a:pt x="2902" y="2008"/>
                    <a:pt x="3136" y="1875"/>
                    <a:pt x="3336" y="1742"/>
                  </a:cubicBezTo>
                  <a:cubicBezTo>
                    <a:pt x="3369" y="2142"/>
                    <a:pt x="3503" y="2542"/>
                    <a:pt x="3736" y="2809"/>
                  </a:cubicBezTo>
                  <a:cubicBezTo>
                    <a:pt x="3929" y="3078"/>
                    <a:pt x="4177" y="3204"/>
                    <a:pt x="4448" y="3204"/>
                  </a:cubicBezTo>
                  <a:cubicBezTo>
                    <a:pt x="4647" y="3204"/>
                    <a:pt x="4859" y="3136"/>
                    <a:pt x="5071" y="3009"/>
                  </a:cubicBezTo>
                  <a:cubicBezTo>
                    <a:pt x="5271" y="2876"/>
                    <a:pt x="5471" y="2709"/>
                    <a:pt x="5604" y="2542"/>
                  </a:cubicBezTo>
                  <a:cubicBezTo>
                    <a:pt x="5671" y="2776"/>
                    <a:pt x="5771" y="2976"/>
                    <a:pt x="5905" y="3109"/>
                  </a:cubicBezTo>
                  <a:cubicBezTo>
                    <a:pt x="6068" y="3334"/>
                    <a:pt x="6268" y="3446"/>
                    <a:pt x="6483" y="3446"/>
                  </a:cubicBezTo>
                  <a:cubicBezTo>
                    <a:pt x="6620" y="3446"/>
                    <a:pt x="6763" y="3400"/>
                    <a:pt x="6905" y="3309"/>
                  </a:cubicBezTo>
                  <a:cubicBezTo>
                    <a:pt x="7072" y="3209"/>
                    <a:pt x="7205" y="3109"/>
                    <a:pt x="7306" y="2976"/>
                  </a:cubicBezTo>
                  <a:cubicBezTo>
                    <a:pt x="7572" y="3343"/>
                    <a:pt x="7973" y="3543"/>
                    <a:pt x="8406" y="3610"/>
                  </a:cubicBezTo>
                  <a:cubicBezTo>
                    <a:pt x="8473" y="3643"/>
                    <a:pt x="8540" y="3643"/>
                    <a:pt x="8606" y="3643"/>
                  </a:cubicBezTo>
                  <a:cubicBezTo>
                    <a:pt x="9807" y="3643"/>
                    <a:pt x="10141" y="1975"/>
                    <a:pt x="10174" y="1875"/>
                  </a:cubicBezTo>
                  <a:cubicBezTo>
                    <a:pt x="10174" y="1775"/>
                    <a:pt x="10108" y="1675"/>
                    <a:pt x="10007" y="1642"/>
                  </a:cubicBezTo>
                  <a:cubicBezTo>
                    <a:pt x="9990" y="1636"/>
                    <a:pt x="9972" y="1633"/>
                    <a:pt x="9954" y="1633"/>
                  </a:cubicBezTo>
                  <a:cubicBezTo>
                    <a:pt x="9865" y="1633"/>
                    <a:pt x="9768" y="1698"/>
                    <a:pt x="9741" y="1808"/>
                  </a:cubicBezTo>
                  <a:cubicBezTo>
                    <a:pt x="9741" y="1808"/>
                    <a:pt x="9465" y="3218"/>
                    <a:pt x="8591" y="3218"/>
                  </a:cubicBezTo>
                  <a:cubicBezTo>
                    <a:pt x="8553" y="3218"/>
                    <a:pt x="8513" y="3215"/>
                    <a:pt x="8473" y="3209"/>
                  </a:cubicBezTo>
                  <a:cubicBezTo>
                    <a:pt x="8106" y="3143"/>
                    <a:pt x="7773" y="2942"/>
                    <a:pt x="7606" y="2642"/>
                  </a:cubicBezTo>
                  <a:cubicBezTo>
                    <a:pt x="7906" y="2142"/>
                    <a:pt x="8039" y="1575"/>
                    <a:pt x="8006" y="1275"/>
                  </a:cubicBezTo>
                  <a:cubicBezTo>
                    <a:pt x="8006" y="1041"/>
                    <a:pt x="7873" y="974"/>
                    <a:pt x="7806" y="941"/>
                  </a:cubicBezTo>
                  <a:cubicBezTo>
                    <a:pt x="7763" y="924"/>
                    <a:pt x="7722" y="915"/>
                    <a:pt x="7682" y="915"/>
                  </a:cubicBezTo>
                  <a:cubicBezTo>
                    <a:pt x="7568" y="915"/>
                    <a:pt x="7463" y="984"/>
                    <a:pt x="7339" y="1108"/>
                  </a:cubicBezTo>
                  <a:cubicBezTo>
                    <a:pt x="7005" y="1475"/>
                    <a:pt x="6905" y="2008"/>
                    <a:pt x="7105" y="2542"/>
                  </a:cubicBezTo>
                  <a:cubicBezTo>
                    <a:pt x="7105" y="2576"/>
                    <a:pt x="7105" y="2576"/>
                    <a:pt x="7105" y="2576"/>
                  </a:cubicBezTo>
                  <a:cubicBezTo>
                    <a:pt x="7005" y="2742"/>
                    <a:pt x="6872" y="2876"/>
                    <a:pt x="6705" y="2976"/>
                  </a:cubicBezTo>
                  <a:cubicBezTo>
                    <a:pt x="6630" y="3013"/>
                    <a:pt x="6564" y="3032"/>
                    <a:pt x="6505" y="3032"/>
                  </a:cubicBezTo>
                  <a:cubicBezTo>
                    <a:pt x="6405" y="3032"/>
                    <a:pt x="6322" y="2980"/>
                    <a:pt x="6238" y="2876"/>
                  </a:cubicBezTo>
                  <a:cubicBezTo>
                    <a:pt x="6105" y="2709"/>
                    <a:pt x="6005" y="2409"/>
                    <a:pt x="5938" y="2109"/>
                  </a:cubicBezTo>
                  <a:cubicBezTo>
                    <a:pt x="6372" y="1541"/>
                    <a:pt x="6538" y="908"/>
                    <a:pt x="6505" y="574"/>
                  </a:cubicBezTo>
                  <a:cubicBezTo>
                    <a:pt x="6472" y="374"/>
                    <a:pt x="6372" y="307"/>
                    <a:pt x="6271" y="274"/>
                  </a:cubicBezTo>
                  <a:cubicBezTo>
                    <a:pt x="6236" y="256"/>
                    <a:pt x="6200" y="248"/>
                    <a:pt x="6164" y="248"/>
                  </a:cubicBezTo>
                  <a:cubicBezTo>
                    <a:pt x="6064" y="248"/>
                    <a:pt x="5960" y="310"/>
                    <a:pt x="5838" y="407"/>
                  </a:cubicBezTo>
                  <a:cubicBezTo>
                    <a:pt x="5538" y="708"/>
                    <a:pt x="5438" y="1408"/>
                    <a:pt x="5504" y="2042"/>
                  </a:cubicBezTo>
                  <a:cubicBezTo>
                    <a:pt x="5337" y="2242"/>
                    <a:pt x="5104" y="2475"/>
                    <a:pt x="4837" y="2642"/>
                  </a:cubicBezTo>
                  <a:cubicBezTo>
                    <a:pt x="4682" y="2735"/>
                    <a:pt x="4549" y="2785"/>
                    <a:pt x="4427" y="2785"/>
                  </a:cubicBezTo>
                  <a:cubicBezTo>
                    <a:pt x="4287" y="2785"/>
                    <a:pt x="4162" y="2719"/>
                    <a:pt x="4037" y="2576"/>
                  </a:cubicBezTo>
                  <a:cubicBezTo>
                    <a:pt x="3803" y="2275"/>
                    <a:pt x="3703" y="1775"/>
                    <a:pt x="3736" y="1375"/>
                  </a:cubicBezTo>
                  <a:cubicBezTo>
                    <a:pt x="4070" y="1041"/>
                    <a:pt x="4270" y="674"/>
                    <a:pt x="4270" y="507"/>
                  </a:cubicBezTo>
                  <a:cubicBezTo>
                    <a:pt x="4270" y="374"/>
                    <a:pt x="4203" y="307"/>
                    <a:pt x="4103" y="241"/>
                  </a:cubicBezTo>
                  <a:cubicBezTo>
                    <a:pt x="4073" y="228"/>
                    <a:pt x="4043" y="223"/>
                    <a:pt x="4014" y="223"/>
                  </a:cubicBezTo>
                  <a:cubicBezTo>
                    <a:pt x="3886" y="223"/>
                    <a:pt x="3772" y="332"/>
                    <a:pt x="3636" y="441"/>
                  </a:cubicBezTo>
                  <a:cubicBezTo>
                    <a:pt x="3469" y="607"/>
                    <a:pt x="3369" y="874"/>
                    <a:pt x="3336" y="1175"/>
                  </a:cubicBezTo>
                  <a:cubicBezTo>
                    <a:pt x="3103" y="1408"/>
                    <a:pt x="2836" y="1608"/>
                    <a:pt x="2469" y="1742"/>
                  </a:cubicBezTo>
                  <a:cubicBezTo>
                    <a:pt x="2335" y="1792"/>
                    <a:pt x="2219" y="1817"/>
                    <a:pt x="2119" y="1817"/>
                  </a:cubicBezTo>
                  <a:cubicBezTo>
                    <a:pt x="2018" y="1817"/>
                    <a:pt x="1935" y="1792"/>
                    <a:pt x="1868" y="1742"/>
                  </a:cubicBezTo>
                  <a:cubicBezTo>
                    <a:pt x="1868" y="1708"/>
                    <a:pt x="1835" y="1675"/>
                    <a:pt x="1802" y="1642"/>
                  </a:cubicBezTo>
                  <a:cubicBezTo>
                    <a:pt x="2002" y="1475"/>
                    <a:pt x="2169" y="1208"/>
                    <a:pt x="2269" y="974"/>
                  </a:cubicBezTo>
                  <a:cubicBezTo>
                    <a:pt x="2402" y="641"/>
                    <a:pt x="2369" y="341"/>
                    <a:pt x="2235" y="174"/>
                  </a:cubicBezTo>
                  <a:cubicBezTo>
                    <a:pt x="2188" y="127"/>
                    <a:pt x="2108" y="79"/>
                    <a:pt x="1994" y="79"/>
                  </a:cubicBezTo>
                  <a:cubicBezTo>
                    <a:pt x="1947" y="79"/>
                    <a:pt x="1894" y="88"/>
                    <a:pt x="1835" y="107"/>
                  </a:cubicBezTo>
                  <a:cubicBezTo>
                    <a:pt x="1568" y="174"/>
                    <a:pt x="1368" y="441"/>
                    <a:pt x="1301" y="808"/>
                  </a:cubicBezTo>
                  <a:cubicBezTo>
                    <a:pt x="1235" y="1041"/>
                    <a:pt x="1235" y="1275"/>
                    <a:pt x="1301" y="1541"/>
                  </a:cubicBezTo>
                  <a:cubicBezTo>
                    <a:pt x="1201" y="1575"/>
                    <a:pt x="1101" y="1608"/>
                    <a:pt x="1001" y="1608"/>
                  </a:cubicBezTo>
                  <a:cubicBezTo>
                    <a:pt x="974" y="1617"/>
                    <a:pt x="947" y="1621"/>
                    <a:pt x="921" y="1621"/>
                  </a:cubicBezTo>
                  <a:cubicBezTo>
                    <a:pt x="850" y="1621"/>
                    <a:pt x="783" y="1590"/>
                    <a:pt x="734" y="1541"/>
                  </a:cubicBezTo>
                  <a:cubicBezTo>
                    <a:pt x="501" y="1275"/>
                    <a:pt x="467" y="607"/>
                    <a:pt x="534" y="241"/>
                  </a:cubicBezTo>
                  <a:cubicBezTo>
                    <a:pt x="534" y="107"/>
                    <a:pt x="467" y="7"/>
                    <a:pt x="334" y="7"/>
                  </a:cubicBezTo>
                  <a:cubicBezTo>
                    <a:pt x="321" y="3"/>
                    <a:pt x="307" y="1"/>
                    <a:pt x="2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685239" y="4470080"/>
              <a:ext cx="227538" cy="200337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686588" y="4553777"/>
              <a:ext cx="205640" cy="65362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1514962" y="4532575"/>
              <a:ext cx="281587" cy="490510"/>
            </a:xfrm>
            <a:custGeom>
              <a:avLst/>
              <a:gdLst/>
              <a:ahLst/>
              <a:cxnLst/>
              <a:rect l="l" t="t" r="r" b="b"/>
              <a:pathLst>
                <a:path w="13978" h="24352" extrusionOk="0">
                  <a:moveTo>
                    <a:pt x="7840" y="1"/>
                  </a:moveTo>
                  <a:cubicBezTo>
                    <a:pt x="7706" y="1"/>
                    <a:pt x="7606" y="101"/>
                    <a:pt x="7606" y="201"/>
                  </a:cubicBezTo>
                  <a:cubicBezTo>
                    <a:pt x="7606" y="334"/>
                    <a:pt x="7706" y="434"/>
                    <a:pt x="7840" y="434"/>
                  </a:cubicBezTo>
                  <a:cubicBezTo>
                    <a:pt x="7840" y="434"/>
                    <a:pt x="8140" y="434"/>
                    <a:pt x="8574" y="601"/>
                  </a:cubicBezTo>
                  <a:lnTo>
                    <a:pt x="8640" y="601"/>
                  </a:lnTo>
                  <a:cubicBezTo>
                    <a:pt x="8707" y="601"/>
                    <a:pt x="8807" y="568"/>
                    <a:pt x="8840" y="468"/>
                  </a:cubicBezTo>
                  <a:cubicBezTo>
                    <a:pt x="8874" y="367"/>
                    <a:pt x="8807" y="267"/>
                    <a:pt x="8707" y="201"/>
                  </a:cubicBezTo>
                  <a:cubicBezTo>
                    <a:pt x="8240" y="1"/>
                    <a:pt x="7840" y="1"/>
                    <a:pt x="7840" y="1"/>
                  </a:cubicBezTo>
                  <a:close/>
                  <a:moveTo>
                    <a:pt x="9356" y="621"/>
                  </a:moveTo>
                  <a:cubicBezTo>
                    <a:pt x="9301" y="621"/>
                    <a:pt x="9244" y="646"/>
                    <a:pt x="9207" y="701"/>
                  </a:cubicBezTo>
                  <a:cubicBezTo>
                    <a:pt x="9107" y="801"/>
                    <a:pt x="9141" y="901"/>
                    <a:pt x="9207" y="1001"/>
                  </a:cubicBezTo>
                  <a:cubicBezTo>
                    <a:pt x="9408" y="1135"/>
                    <a:pt x="9608" y="1335"/>
                    <a:pt x="9741" y="1568"/>
                  </a:cubicBezTo>
                  <a:cubicBezTo>
                    <a:pt x="9808" y="1602"/>
                    <a:pt x="9841" y="1635"/>
                    <a:pt x="9908" y="1635"/>
                  </a:cubicBezTo>
                  <a:cubicBezTo>
                    <a:pt x="9975" y="1635"/>
                    <a:pt x="10008" y="1635"/>
                    <a:pt x="10041" y="1602"/>
                  </a:cubicBezTo>
                  <a:cubicBezTo>
                    <a:pt x="10141" y="1535"/>
                    <a:pt x="10175" y="1402"/>
                    <a:pt x="10108" y="1301"/>
                  </a:cubicBezTo>
                  <a:cubicBezTo>
                    <a:pt x="9908" y="1068"/>
                    <a:pt x="9708" y="834"/>
                    <a:pt x="9474" y="668"/>
                  </a:cubicBezTo>
                  <a:cubicBezTo>
                    <a:pt x="9444" y="638"/>
                    <a:pt x="9401" y="621"/>
                    <a:pt x="9356" y="621"/>
                  </a:cubicBezTo>
                  <a:close/>
                  <a:moveTo>
                    <a:pt x="10321" y="1956"/>
                  </a:moveTo>
                  <a:cubicBezTo>
                    <a:pt x="10294" y="1956"/>
                    <a:pt x="10267" y="1960"/>
                    <a:pt x="10242" y="1969"/>
                  </a:cubicBezTo>
                  <a:cubicBezTo>
                    <a:pt x="10141" y="2002"/>
                    <a:pt x="10108" y="2135"/>
                    <a:pt x="10141" y="2235"/>
                  </a:cubicBezTo>
                  <a:cubicBezTo>
                    <a:pt x="10242" y="2469"/>
                    <a:pt x="10308" y="2736"/>
                    <a:pt x="10375" y="3003"/>
                  </a:cubicBezTo>
                  <a:cubicBezTo>
                    <a:pt x="10408" y="3103"/>
                    <a:pt x="10508" y="3169"/>
                    <a:pt x="10575" y="3169"/>
                  </a:cubicBezTo>
                  <a:cubicBezTo>
                    <a:pt x="10608" y="3169"/>
                    <a:pt x="10608" y="3169"/>
                    <a:pt x="10642" y="3136"/>
                  </a:cubicBezTo>
                  <a:cubicBezTo>
                    <a:pt x="10742" y="3136"/>
                    <a:pt x="10809" y="3003"/>
                    <a:pt x="10775" y="2903"/>
                  </a:cubicBezTo>
                  <a:cubicBezTo>
                    <a:pt x="10709" y="2602"/>
                    <a:pt x="10642" y="2336"/>
                    <a:pt x="10508" y="2069"/>
                  </a:cubicBezTo>
                  <a:cubicBezTo>
                    <a:pt x="10483" y="1994"/>
                    <a:pt x="10402" y="1956"/>
                    <a:pt x="10321" y="1956"/>
                  </a:cubicBezTo>
                  <a:close/>
                  <a:moveTo>
                    <a:pt x="10750" y="3563"/>
                  </a:moveTo>
                  <a:cubicBezTo>
                    <a:pt x="10736" y="3563"/>
                    <a:pt x="10722" y="3565"/>
                    <a:pt x="10709" y="3570"/>
                  </a:cubicBezTo>
                  <a:cubicBezTo>
                    <a:pt x="10608" y="3570"/>
                    <a:pt x="10508" y="3670"/>
                    <a:pt x="10542" y="3803"/>
                  </a:cubicBezTo>
                  <a:cubicBezTo>
                    <a:pt x="10542" y="3970"/>
                    <a:pt x="10542" y="4137"/>
                    <a:pt x="10542" y="4337"/>
                  </a:cubicBezTo>
                  <a:cubicBezTo>
                    <a:pt x="10542" y="4404"/>
                    <a:pt x="10542" y="4504"/>
                    <a:pt x="10542" y="4570"/>
                  </a:cubicBezTo>
                  <a:cubicBezTo>
                    <a:pt x="10542" y="4704"/>
                    <a:pt x="10642" y="4804"/>
                    <a:pt x="10742" y="4804"/>
                  </a:cubicBezTo>
                  <a:cubicBezTo>
                    <a:pt x="10875" y="4804"/>
                    <a:pt x="10975" y="4737"/>
                    <a:pt x="10975" y="4604"/>
                  </a:cubicBezTo>
                  <a:cubicBezTo>
                    <a:pt x="10975" y="4504"/>
                    <a:pt x="10975" y="4437"/>
                    <a:pt x="10975" y="4337"/>
                  </a:cubicBezTo>
                  <a:cubicBezTo>
                    <a:pt x="10975" y="4137"/>
                    <a:pt x="10975" y="3937"/>
                    <a:pt x="10942" y="3737"/>
                  </a:cubicBezTo>
                  <a:cubicBezTo>
                    <a:pt x="10942" y="3650"/>
                    <a:pt x="10842" y="3563"/>
                    <a:pt x="10750" y="3563"/>
                  </a:cubicBezTo>
                  <a:close/>
                  <a:moveTo>
                    <a:pt x="9808" y="5304"/>
                  </a:moveTo>
                  <a:cubicBezTo>
                    <a:pt x="9474" y="5371"/>
                    <a:pt x="9207" y="5471"/>
                    <a:pt x="8941" y="5605"/>
                  </a:cubicBezTo>
                  <a:cubicBezTo>
                    <a:pt x="8840" y="5671"/>
                    <a:pt x="8807" y="5805"/>
                    <a:pt x="8874" y="5905"/>
                  </a:cubicBezTo>
                  <a:cubicBezTo>
                    <a:pt x="8907" y="5971"/>
                    <a:pt x="8974" y="6005"/>
                    <a:pt x="9041" y="6005"/>
                  </a:cubicBezTo>
                  <a:cubicBezTo>
                    <a:pt x="9107" y="6005"/>
                    <a:pt x="9141" y="6005"/>
                    <a:pt x="9174" y="5971"/>
                  </a:cubicBezTo>
                  <a:cubicBezTo>
                    <a:pt x="9374" y="5838"/>
                    <a:pt x="9608" y="5771"/>
                    <a:pt x="9875" y="5705"/>
                  </a:cubicBezTo>
                  <a:cubicBezTo>
                    <a:pt x="9975" y="5705"/>
                    <a:pt x="10075" y="5605"/>
                    <a:pt x="10041" y="5471"/>
                  </a:cubicBezTo>
                  <a:cubicBezTo>
                    <a:pt x="10008" y="5371"/>
                    <a:pt x="9908" y="5304"/>
                    <a:pt x="9808" y="5304"/>
                  </a:cubicBezTo>
                  <a:close/>
                  <a:moveTo>
                    <a:pt x="10675" y="5204"/>
                  </a:moveTo>
                  <a:cubicBezTo>
                    <a:pt x="10575" y="5204"/>
                    <a:pt x="10442" y="5271"/>
                    <a:pt x="10442" y="5371"/>
                  </a:cubicBezTo>
                  <a:cubicBezTo>
                    <a:pt x="10375" y="5638"/>
                    <a:pt x="10275" y="5871"/>
                    <a:pt x="10175" y="6105"/>
                  </a:cubicBezTo>
                  <a:cubicBezTo>
                    <a:pt x="10108" y="6205"/>
                    <a:pt x="10141" y="6338"/>
                    <a:pt x="10242" y="6405"/>
                  </a:cubicBezTo>
                  <a:lnTo>
                    <a:pt x="10342" y="6405"/>
                  </a:lnTo>
                  <a:cubicBezTo>
                    <a:pt x="10408" y="6405"/>
                    <a:pt x="10508" y="6372"/>
                    <a:pt x="10542" y="6305"/>
                  </a:cubicBezTo>
                  <a:cubicBezTo>
                    <a:pt x="10608" y="6105"/>
                    <a:pt x="10709" y="5938"/>
                    <a:pt x="10775" y="5738"/>
                  </a:cubicBezTo>
                  <a:cubicBezTo>
                    <a:pt x="10975" y="5771"/>
                    <a:pt x="11176" y="5838"/>
                    <a:pt x="11376" y="5905"/>
                  </a:cubicBezTo>
                  <a:cubicBezTo>
                    <a:pt x="11413" y="5923"/>
                    <a:pt x="11448" y="5932"/>
                    <a:pt x="11480" y="5932"/>
                  </a:cubicBezTo>
                  <a:cubicBezTo>
                    <a:pt x="11562" y="5932"/>
                    <a:pt x="11628" y="5877"/>
                    <a:pt x="11676" y="5805"/>
                  </a:cubicBezTo>
                  <a:cubicBezTo>
                    <a:pt x="11709" y="5705"/>
                    <a:pt x="11643" y="5571"/>
                    <a:pt x="11542" y="5538"/>
                  </a:cubicBezTo>
                  <a:cubicBezTo>
                    <a:pt x="11309" y="5438"/>
                    <a:pt x="11075" y="5371"/>
                    <a:pt x="10809" y="5304"/>
                  </a:cubicBezTo>
                  <a:cubicBezTo>
                    <a:pt x="10775" y="5271"/>
                    <a:pt x="10742" y="5238"/>
                    <a:pt x="10675" y="5204"/>
                  </a:cubicBezTo>
                  <a:close/>
                  <a:moveTo>
                    <a:pt x="12174" y="5942"/>
                  </a:moveTo>
                  <a:cubicBezTo>
                    <a:pt x="12119" y="5942"/>
                    <a:pt x="12064" y="5968"/>
                    <a:pt x="12009" y="6005"/>
                  </a:cubicBezTo>
                  <a:cubicBezTo>
                    <a:pt x="11943" y="6105"/>
                    <a:pt x="11976" y="6238"/>
                    <a:pt x="12043" y="6305"/>
                  </a:cubicBezTo>
                  <a:cubicBezTo>
                    <a:pt x="12243" y="6472"/>
                    <a:pt x="12410" y="6672"/>
                    <a:pt x="12577" y="6872"/>
                  </a:cubicBezTo>
                  <a:cubicBezTo>
                    <a:pt x="12610" y="6939"/>
                    <a:pt x="12677" y="6972"/>
                    <a:pt x="12743" y="6972"/>
                  </a:cubicBezTo>
                  <a:cubicBezTo>
                    <a:pt x="12777" y="6972"/>
                    <a:pt x="12843" y="6972"/>
                    <a:pt x="12877" y="6939"/>
                  </a:cubicBezTo>
                  <a:cubicBezTo>
                    <a:pt x="12943" y="6872"/>
                    <a:pt x="12977" y="6739"/>
                    <a:pt x="12910" y="6639"/>
                  </a:cubicBezTo>
                  <a:cubicBezTo>
                    <a:pt x="12743" y="6405"/>
                    <a:pt x="12543" y="6172"/>
                    <a:pt x="12310" y="6005"/>
                  </a:cubicBezTo>
                  <a:cubicBezTo>
                    <a:pt x="12264" y="5960"/>
                    <a:pt x="12219" y="5942"/>
                    <a:pt x="12174" y="5942"/>
                  </a:cubicBezTo>
                  <a:close/>
                  <a:moveTo>
                    <a:pt x="8494" y="6192"/>
                  </a:moveTo>
                  <a:cubicBezTo>
                    <a:pt x="8413" y="6192"/>
                    <a:pt x="8332" y="6230"/>
                    <a:pt x="8307" y="6305"/>
                  </a:cubicBezTo>
                  <a:cubicBezTo>
                    <a:pt x="8273" y="6438"/>
                    <a:pt x="8240" y="6572"/>
                    <a:pt x="8207" y="6672"/>
                  </a:cubicBezTo>
                  <a:cubicBezTo>
                    <a:pt x="8207" y="6739"/>
                    <a:pt x="8207" y="6772"/>
                    <a:pt x="8207" y="6805"/>
                  </a:cubicBezTo>
                  <a:cubicBezTo>
                    <a:pt x="8207" y="7006"/>
                    <a:pt x="8240" y="7172"/>
                    <a:pt x="8307" y="7306"/>
                  </a:cubicBezTo>
                  <a:cubicBezTo>
                    <a:pt x="8340" y="7372"/>
                    <a:pt x="8440" y="7406"/>
                    <a:pt x="8507" y="7406"/>
                  </a:cubicBezTo>
                  <a:lnTo>
                    <a:pt x="8607" y="7406"/>
                  </a:lnTo>
                  <a:cubicBezTo>
                    <a:pt x="8707" y="7339"/>
                    <a:pt x="8740" y="7206"/>
                    <a:pt x="8674" y="7106"/>
                  </a:cubicBezTo>
                  <a:cubicBezTo>
                    <a:pt x="8640" y="7039"/>
                    <a:pt x="8640" y="6939"/>
                    <a:pt x="8640" y="6805"/>
                  </a:cubicBezTo>
                  <a:cubicBezTo>
                    <a:pt x="8640" y="6772"/>
                    <a:pt x="8640" y="6739"/>
                    <a:pt x="8640" y="6705"/>
                  </a:cubicBezTo>
                  <a:cubicBezTo>
                    <a:pt x="8640" y="6639"/>
                    <a:pt x="8674" y="6539"/>
                    <a:pt x="8707" y="6472"/>
                  </a:cubicBezTo>
                  <a:cubicBezTo>
                    <a:pt x="8740" y="6372"/>
                    <a:pt x="8674" y="6238"/>
                    <a:pt x="8574" y="6205"/>
                  </a:cubicBezTo>
                  <a:cubicBezTo>
                    <a:pt x="8549" y="6197"/>
                    <a:pt x="8522" y="6192"/>
                    <a:pt x="8494" y="6192"/>
                  </a:cubicBezTo>
                  <a:close/>
                  <a:moveTo>
                    <a:pt x="9895" y="6692"/>
                  </a:moveTo>
                  <a:cubicBezTo>
                    <a:pt x="9835" y="6692"/>
                    <a:pt x="9778" y="6717"/>
                    <a:pt x="9741" y="6772"/>
                  </a:cubicBezTo>
                  <a:cubicBezTo>
                    <a:pt x="9541" y="6972"/>
                    <a:pt x="9341" y="7139"/>
                    <a:pt x="9141" y="7206"/>
                  </a:cubicBezTo>
                  <a:cubicBezTo>
                    <a:pt x="9041" y="7239"/>
                    <a:pt x="8974" y="7372"/>
                    <a:pt x="9041" y="7473"/>
                  </a:cubicBezTo>
                  <a:cubicBezTo>
                    <a:pt x="9074" y="7539"/>
                    <a:pt x="9141" y="7606"/>
                    <a:pt x="9241" y="7606"/>
                  </a:cubicBezTo>
                  <a:cubicBezTo>
                    <a:pt x="9241" y="7606"/>
                    <a:pt x="9274" y="7606"/>
                    <a:pt x="9308" y="7573"/>
                  </a:cubicBezTo>
                  <a:cubicBezTo>
                    <a:pt x="9541" y="7473"/>
                    <a:pt x="9808" y="7306"/>
                    <a:pt x="10041" y="7039"/>
                  </a:cubicBezTo>
                  <a:cubicBezTo>
                    <a:pt x="10108" y="6939"/>
                    <a:pt x="10108" y="6805"/>
                    <a:pt x="10041" y="6739"/>
                  </a:cubicBezTo>
                  <a:cubicBezTo>
                    <a:pt x="9996" y="6709"/>
                    <a:pt x="9945" y="6692"/>
                    <a:pt x="9895" y="6692"/>
                  </a:cubicBezTo>
                  <a:close/>
                  <a:moveTo>
                    <a:pt x="13137" y="7293"/>
                  </a:moveTo>
                  <a:cubicBezTo>
                    <a:pt x="13108" y="7293"/>
                    <a:pt x="13077" y="7297"/>
                    <a:pt x="13044" y="7306"/>
                  </a:cubicBezTo>
                  <a:cubicBezTo>
                    <a:pt x="12943" y="7339"/>
                    <a:pt x="12910" y="7473"/>
                    <a:pt x="12943" y="7573"/>
                  </a:cubicBezTo>
                  <a:cubicBezTo>
                    <a:pt x="13044" y="7806"/>
                    <a:pt x="13110" y="8073"/>
                    <a:pt x="13177" y="8340"/>
                  </a:cubicBezTo>
                  <a:cubicBezTo>
                    <a:pt x="13177" y="8440"/>
                    <a:pt x="13277" y="8507"/>
                    <a:pt x="13377" y="8507"/>
                  </a:cubicBezTo>
                  <a:lnTo>
                    <a:pt x="13410" y="8507"/>
                  </a:lnTo>
                  <a:cubicBezTo>
                    <a:pt x="13511" y="8473"/>
                    <a:pt x="13611" y="8373"/>
                    <a:pt x="13577" y="8240"/>
                  </a:cubicBezTo>
                  <a:cubicBezTo>
                    <a:pt x="13511" y="7973"/>
                    <a:pt x="13444" y="7673"/>
                    <a:pt x="13344" y="7406"/>
                  </a:cubicBezTo>
                  <a:cubicBezTo>
                    <a:pt x="13294" y="7331"/>
                    <a:pt x="13225" y="7293"/>
                    <a:pt x="13137" y="7293"/>
                  </a:cubicBezTo>
                  <a:close/>
                  <a:moveTo>
                    <a:pt x="13444" y="8907"/>
                  </a:moveTo>
                  <a:cubicBezTo>
                    <a:pt x="13344" y="8907"/>
                    <a:pt x="13244" y="9007"/>
                    <a:pt x="13244" y="9140"/>
                  </a:cubicBezTo>
                  <a:cubicBezTo>
                    <a:pt x="13277" y="9240"/>
                    <a:pt x="13277" y="9341"/>
                    <a:pt x="13277" y="9474"/>
                  </a:cubicBezTo>
                  <a:cubicBezTo>
                    <a:pt x="13277" y="9641"/>
                    <a:pt x="13277" y="9774"/>
                    <a:pt x="13244" y="9941"/>
                  </a:cubicBezTo>
                  <a:cubicBezTo>
                    <a:pt x="13244" y="10074"/>
                    <a:pt x="13344" y="10174"/>
                    <a:pt x="13444" y="10174"/>
                  </a:cubicBezTo>
                  <a:lnTo>
                    <a:pt x="13477" y="10174"/>
                  </a:lnTo>
                  <a:cubicBezTo>
                    <a:pt x="13577" y="10174"/>
                    <a:pt x="13677" y="10074"/>
                    <a:pt x="13677" y="9974"/>
                  </a:cubicBezTo>
                  <a:cubicBezTo>
                    <a:pt x="13677" y="9808"/>
                    <a:pt x="13677" y="9641"/>
                    <a:pt x="13677" y="9474"/>
                  </a:cubicBezTo>
                  <a:cubicBezTo>
                    <a:pt x="13677" y="9341"/>
                    <a:pt x="13677" y="9240"/>
                    <a:pt x="13677" y="9107"/>
                  </a:cubicBezTo>
                  <a:cubicBezTo>
                    <a:pt x="13677" y="9007"/>
                    <a:pt x="13577" y="8907"/>
                    <a:pt x="13444" y="8907"/>
                  </a:cubicBezTo>
                  <a:close/>
                  <a:moveTo>
                    <a:pt x="13444" y="10575"/>
                  </a:moveTo>
                  <a:cubicBezTo>
                    <a:pt x="13310" y="10575"/>
                    <a:pt x="13210" y="10641"/>
                    <a:pt x="13210" y="10775"/>
                  </a:cubicBezTo>
                  <a:cubicBezTo>
                    <a:pt x="13177" y="11042"/>
                    <a:pt x="13144" y="11309"/>
                    <a:pt x="13110" y="11575"/>
                  </a:cubicBezTo>
                  <a:cubicBezTo>
                    <a:pt x="13077" y="11676"/>
                    <a:pt x="13144" y="11809"/>
                    <a:pt x="13277" y="11809"/>
                  </a:cubicBezTo>
                  <a:lnTo>
                    <a:pt x="13310" y="11809"/>
                  </a:lnTo>
                  <a:cubicBezTo>
                    <a:pt x="13410" y="11809"/>
                    <a:pt x="13477" y="11742"/>
                    <a:pt x="13511" y="11642"/>
                  </a:cubicBezTo>
                  <a:cubicBezTo>
                    <a:pt x="13544" y="11375"/>
                    <a:pt x="13577" y="11108"/>
                    <a:pt x="13611" y="10808"/>
                  </a:cubicBezTo>
                  <a:cubicBezTo>
                    <a:pt x="13644" y="10675"/>
                    <a:pt x="13544" y="10575"/>
                    <a:pt x="13444" y="10575"/>
                  </a:cubicBezTo>
                  <a:close/>
                  <a:moveTo>
                    <a:pt x="13177" y="12209"/>
                  </a:moveTo>
                  <a:cubicBezTo>
                    <a:pt x="13077" y="12209"/>
                    <a:pt x="12943" y="12276"/>
                    <a:pt x="12910" y="12376"/>
                  </a:cubicBezTo>
                  <a:cubicBezTo>
                    <a:pt x="12843" y="12643"/>
                    <a:pt x="12777" y="12910"/>
                    <a:pt x="12677" y="13143"/>
                  </a:cubicBezTo>
                  <a:cubicBezTo>
                    <a:pt x="12643" y="13277"/>
                    <a:pt x="12710" y="13377"/>
                    <a:pt x="12810" y="13410"/>
                  </a:cubicBezTo>
                  <a:cubicBezTo>
                    <a:pt x="12843" y="13443"/>
                    <a:pt x="12843" y="13443"/>
                    <a:pt x="12877" y="13443"/>
                  </a:cubicBezTo>
                  <a:cubicBezTo>
                    <a:pt x="12977" y="13443"/>
                    <a:pt x="13044" y="13377"/>
                    <a:pt x="13077" y="13310"/>
                  </a:cubicBezTo>
                  <a:cubicBezTo>
                    <a:pt x="13177" y="13043"/>
                    <a:pt x="13244" y="12743"/>
                    <a:pt x="13344" y="12476"/>
                  </a:cubicBezTo>
                  <a:cubicBezTo>
                    <a:pt x="13344" y="12376"/>
                    <a:pt x="13277" y="12243"/>
                    <a:pt x="13177" y="12209"/>
                  </a:cubicBezTo>
                  <a:close/>
                  <a:moveTo>
                    <a:pt x="11227" y="13697"/>
                  </a:moveTo>
                  <a:cubicBezTo>
                    <a:pt x="11182" y="13697"/>
                    <a:pt x="11139" y="13714"/>
                    <a:pt x="11109" y="13744"/>
                  </a:cubicBezTo>
                  <a:cubicBezTo>
                    <a:pt x="10842" y="13944"/>
                    <a:pt x="10642" y="14211"/>
                    <a:pt x="10575" y="14511"/>
                  </a:cubicBezTo>
                  <a:cubicBezTo>
                    <a:pt x="10508" y="14611"/>
                    <a:pt x="10575" y="14744"/>
                    <a:pt x="10709" y="14778"/>
                  </a:cubicBezTo>
                  <a:lnTo>
                    <a:pt x="10742" y="14778"/>
                  </a:lnTo>
                  <a:cubicBezTo>
                    <a:pt x="10842" y="14778"/>
                    <a:pt x="10942" y="14711"/>
                    <a:pt x="10942" y="14644"/>
                  </a:cubicBezTo>
                  <a:cubicBezTo>
                    <a:pt x="11042" y="14411"/>
                    <a:pt x="11176" y="14211"/>
                    <a:pt x="11376" y="14044"/>
                  </a:cubicBezTo>
                  <a:cubicBezTo>
                    <a:pt x="11442" y="13977"/>
                    <a:pt x="11476" y="13844"/>
                    <a:pt x="11376" y="13777"/>
                  </a:cubicBezTo>
                  <a:cubicBezTo>
                    <a:pt x="11339" y="13722"/>
                    <a:pt x="11282" y="13697"/>
                    <a:pt x="11227" y="13697"/>
                  </a:cubicBezTo>
                  <a:close/>
                  <a:moveTo>
                    <a:pt x="11976" y="13377"/>
                  </a:moveTo>
                  <a:cubicBezTo>
                    <a:pt x="11876" y="13377"/>
                    <a:pt x="11776" y="13477"/>
                    <a:pt x="11776" y="13577"/>
                  </a:cubicBezTo>
                  <a:cubicBezTo>
                    <a:pt x="11776" y="13710"/>
                    <a:pt x="11876" y="13810"/>
                    <a:pt x="12009" y="13810"/>
                  </a:cubicBezTo>
                  <a:cubicBezTo>
                    <a:pt x="12143" y="13810"/>
                    <a:pt x="12243" y="13844"/>
                    <a:pt x="12376" y="13877"/>
                  </a:cubicBezTo>
                  <a:cubicBezTo>
                    <a:pt x="12376" y="13877"/>
                    <a:pt x="12376" y="13910"/>
                    <a:pt x="12376" y="13910"/>
                  </a:cubicBezTo>
                  <a:cubicBezTo>
                    <a:pt x="12243" y="14144"/>
                    <a:pt x="12110" y="14377"/>
                    <a:pt x="11976" y="14578"/>
                  </a:cubicBezTo>
                  <a:cubicBezTo>
                    <a:pt x="11909" y="14678"/>
                    <a:pt x="11909" y="14811"/>
                    <a:pt x="12009" y="14878"/>
                  </a:cubicBezTo>
                  <a:cubicBezTo>
                    <a:pt x="12043" y="14911"/>
                    <a:pt x="12076" y="14911"/>
                    <a:pt x="12143" y="14911"/>
                  </a:cubicBezTo>
                  <a:cubicBezTo>
                    <a:pt x="12210" y="14911"/>
                    <a:pt x="12276" y="14878"/>
                    <a:pt x="12310" y="14844"/>
                  </a:cubicBezTo>
                  <a:cubicBezTo>
                    <a:pt x="12443" y="14611"/>
                    <a:pt x="12610" y="14377"/>
                    <a:pt x="12743" y="14111"/>
                  </a:cubicBezTo>
                  <a:cubicBezTo>
                    <a:pt x="12777" y="14111"/>
                    <a:pt x="12843" y="14077"/>
                    <a:pt x="12910" y="14011"/>
                  </a:cubicBezTo>
                  <a:cubicBezTo>
                    <a:pt x="12977" y="13944"/>
                    <a:pt x="12977" y="13810"/>
                    <a:pt x="12877" y="13744"/>
                  </a:cubicBezTo>
                  <a:cubicBezTo>
                    <a:pt x="12610" y="13510"/>
                    <a:pt x="12310" y="13377"/>
                    <a:pt x="12009" y="13377"/>
                  </a:cubicBezTo>
                  <a:lnTo>
                    <a:pt x="11976" y="13577"/>
                  </a:lnTo>
                  <a:lnTo>
                    <a:pt x="11976" y="13377"/>
                  </a:lnTo>
                  <a:close/>
                  <a:moveTo>
                    <a:pt x="13232" y="14351"/>
                  </a:moveTo>
                  <a:cubicBezTo>
                    <a:pt x="13202" y="14351"/>
                    <a:pt x="13172" y="14359"/>
                    <a:pt x="13144" y="14377"/>
                  </a:cubicBezTo>
                  <a:cubicBezTo>
                    <a:pt x="13044" y="14411"/>
                    <a:pt x="12977" y="14544"/>
                    <a:pt x="13044" y="14644"/>
                  </a:cubicBezTo>
                  <a:cubicBezTo>
                    <a:pt x="13144" y="14878"/>
                    <a:pt x="13244" y="15111"/>
                    <a:pt x="13310" y="15378"/>
                  </a:cubicBezTo>
                  <a:cubicBezTo>
                    <a:pt x="13344" y="15478"/>
                    <a:pt x="13444" y="15545"/>
                    <a:pt x="13511" y="15545"/>
                  </a:cubicBezTo>
                  <a:lnTo>
                    <a:pt x="13577" y="15545"/>
                  </a:lnTo>
                  <a:cubicBezTo>
                    <a:pt x="13677" y="15512"/>
                    <a:pt x="13744" y="15378"/>
                    <a:pt x="13711" y="15278"/>
                  </a:cubicBezTo>
                  <a:cubicBezTo>
                    <a:pt x="13644" y="14978"/>
                    <a:pt x="13544" y="14711"/>
                    <a:pt x="13410" y="14478"/>
                  </a:cubicBezTo>
                  <a:cubicBezTo>
                    <a:pt x="13386" y="14405"/>
                    <a:pt x="13310" y="14351"/>
                    <a:pt x="13232" y="14351"/>
                  </a:cubicBezTo>
                  <a:close/>
                  <a:moveTo>
                    <a:pt x="11566" y="15108"/>
                  </a:moveTo>
                  <a:cubicBezTo>
                    <a:pt x="11524" y="15108"/>
                    <a:pt x="11481" y="15119"/>
                    <a:pt x="11442" y="15145"/>
                  </a:cubicBezTo>
                  <a:cubicBezTo>
                    <a:pt x="11242" y="15278"/>
                    <a:pt x="11142" y="15311"/>
                    <a:pt x="11075" y="15311"/>
                  </a:cubicBezTo>
                  <a:cubicBezTo>
                    <a:pt x="11042" y="15311"/>
                    <a:pt x="11009" y="15278"/>
                    <a:pt x="10975" y="15245"/>
                  </a:cubicBezTo>
                  <a:cubicBezTo>
                    <a:pt x="10939" y="15190"/>
                    <a:pt x="10882" y="15165"/>
                    <a:pt x="10821" y="15165"/>
                  </a:cubicBezTo>
                  <a:cubicBezTo>
                    <a:pt x="10772" y="15165"/>
                    <a:pt x="10720" y="15181"/>
                    <a:pt x="10675" y="15211"/>
                  </a:cubicBezTo>
                  <a:cubicBezTo>
                    <a:pt x="10608" y="15278"/>
                    <a:pt x="10575" y="15412"/>
                    <a:pt x="10642" y="15512"/>
                  </a:cubicBezTo>
                  <a:cubicBezTo>
                    <a:pt x="10742" y="15645"/>
                    <a:pt x="10909" y="15712"/>
                    <a:pt x="11075" y="15712"/>
                  </a:cubicBezTo>
                  <a:cubicBezTo>
                    <a:pt x="11276" y="15712"/>
                    <a:pt x="11476" y="15645"/>
                    <a:pt x="11676" y="15478"/>
                  </a:cubicBezTo>
                  <a:cubicBezTo>
                    <a:pt x="11776" y="15412"/>
                    <a:pt x="11809" y="15278"/>
                    <a:pt x="11743" y="15178"/>
                  </a:cubicBezTo>
                  <a:cubicBezTo>
                    <a:pt x="11701" y="15137"/>
                    <a:pt x="11635" y="15108"/>
                    <a:pt x="11566" y="15108"/>
                  </a:cubicBezTo>
                  <a:close/>
                  <a:moveTo>
                    <a:pt x="13696" y="15939"/>
                  </a:moveTo>
                  <a:cubicBezTo>
                    <a:pt x="13679" y="15939"/>
                    <a:pt x="13662" y="15941"/>
                    <a:pt x="13644" y="15945"/>
                  </a:cubicBezTo>
                  <a:cubicBezTo>
                    <a:pt x="13544" y="15979"/>
                    <a:pt x="13477" y="16079"/>
                    <a:pt x="13477" y="16179"/>
                  </a:cubicBezTo>
                  <a:cubicBezTo>
                    <a:pt x="13477" y="16245"/>
                    <a:pt x="13511" y="16279"/>
                    <a:pt x="13511" y="16346"/>
                  </a:cubicBezTo>
                  <a:cubicBezTo>
                    <a:pt x="13544" y="16546"/>
                    <a:pt x="13544" y="16746"/>
                    <a:pt x="13544" y="16979"/>
                  </a:cubicBezTo>
                  <a:cubicBezTo>
                    <a:pt x="13544" y="17079"/>
                    <a:pt x="13644" y="17179"/>
                    <a:pt x="13744" y="17179"/>
                  </a:cubicBezTo>
                  <a:cubicBezTo>
                    <a:pt x="13877" y="17179"/>
                    <a:pt x="13978" y="17113"/>
                    <a:pt x="13978" y="16979"/>
                  </a:cubicBezTo>
                  <a:lnTo>
                    <a:pt x="13978" y="16946"/>
                  </a:lnTo>
                  <a:cubicBezTo>
                    <a:pt x="13978" y="16712"/>
                    <a:pt x="13944" y="16512"/>
                    <a:pt x="13911" y="16279"/>
                  </a:cubicBezTo>
                  <a:cubicBezTo>
                    <a:pt x="13911" y="16245"/>
                    <a:pt x="13911" y="16179"/>
                    <a:pt x="13911" y="16112"/>
                  </a:cubicBezTo>
                  <a:cubicBezTo>
                    <a:pt x="13882" y="16025"/>
                    <a:pt x="13803" y="15939"/>
                    <a:pt x="13696" y="15939"/>
                  </a:cubicBezTo>
                  <a:close/>
                  <a:moveTo>
                    <a:pt x="368" y="17913"/>
                  </a:moveTo>
                  <a:cubicBezTo>
                    <a:pt x="201" y="17913"/>
                    <a:pt x="168" y="18047"/>
                    <a:pt x="134" y="18214"/>
                  </a:cubicBezTo>
                  <a:cubicBezTo>
                    <a:pt x="101" y="18314"/>
                    <a:pt x="168" y="18414"/>
                    <a:pt x="268" y="18447"/>
                  </a:cubicBezTo>
                  <a:cubicBezTo>
                    <a:pt x="301" y="18480"/>
                    <a:pt x="301" y="18480"/>
                    <a:pt x="334" y="18480"/>
                  </a:cubicBezTo>
                  <a:cubicBezTo>
                    <a:pt x="434" y="18480"/>
                    <a:pt x="501" y="18414"/>
                    <a:pt x="535" y="18314"/>
                  </a:cubicBezTo>
                  <a:cubicBezTo>
                    <a:pt x="535" y="18247"/>
                    <a:pt x="568" y="18214"/>
                    <a:pt x="568" y="18214"/>
                  </a:cubicBezTo>
                  <a:cubicBezTo>
                    <a:pt x="568" y="18180"/>
                    <a:pt x="601" y="18147"/>
                    <a:pt x="601" y="18113"/>
                  </a:cubicBezTo>
                  <a:cubicBezTo>
                    <a:pt x="601" y="18013"/>
                    <a:pt x="501" y="17913"/>
                    <a:pt x="368" y="17913"/>
                  </a:cubicBezTo>
                  <a:close/>
                  <a:moveTo>
                    <a:pt x="13659" y="17605"/>
                  </a:moveTo>
                  <a:cubicBezTo>
                    <a:pt x="13578" y="17605"/>
                    <a:pt x="13505" y="17669"/>
                    <a:pt x="13477" y="17780"/>
                  </a:cubicBezTo>
                  <a:cubicBezTo>
                    <a:pt x="13444" y="18047"/>
                    <a:pt x="13377" y="18280"/>
                    <a:pt x="13277" y="18547"/>
                  </a:cubicBezTo>
                  <a:cubicBezTo>
                    <a:pt x="13244" y="18681"/>
                    <a:pt x="13310" y="18781"/>
                    <a:pt x="13410" y="18814"/>
                  </a:cubicBezTo>
                  <a:lnTo>
                    <a:pt x="13477" y="18814"/>
                  </a:lnTo>
                  <a:cubicBezTo>
                    <a:pt x="13577" y="18814"/>
                    <a:pt x="13644" y="18781"/>
                    <a:pt x="13677" y="18681"/>
                  </a:cubicBezTo>
                  <a:cubicBezTo>
                    <a:pt x="13777" y="18414"/>
                    <a:pt x="13844" y="18113"/>
                    <a:pt x="13877" y="17847"/>
                  </a:cubicBezTo>
                  <a:cubicBezTo>
                    <a:pt x="13911" y="17747"/>
                    <a:pt x="13844" y="17613"/>
                    <a:pt x="13711" y="17613"/>
                  </a:cubicBezTo>
                  <a:cubicBezTo>
                    <a:pt x="13693" y="17607"/>
                    <a:pt x="13676" y="17605"/>
                    <a:pt x="13659" y="17605"/>
                  </a:cubicBezTo>
                  <a:close/>
                  <a:moveTo>
                    <a:pt x="201" y="18881"/>
                  </a:moveTo>
                  <a:cubicBezTo>
                    <a:pt x="101" y="18881"/>
                    <a:pt x="1" y="18947"/>
                    <a:pt x="1" y="19081"/>
                  </a:cubicBezTo>
                  <a:cubicBezTo>
                    <a:pt x="1" y="19114"/>
                    <a:pt x="1" y="19181"/>
                    <a:pt x="1" y="19214"/>
                  </a:cubicBezTo>
                  <a:cubicBezTo>
                    <a:pt x="1" y="19448"/>
                    <a:pt x="34" y="19715"/>
                    <a:pt x="68" y="19948"/>
                  </a:cubicBezTo>
                  <a:cubicBezTo>
                    <a:pt x="68" y="20048"/>
                    <a:pt x="168" y="20115"/>
                    <a:pt x="268" y="20115"/>
                  </a:cubicBezTo>
                  <a:lnTo>
                    <a:pt x="301" y="20115"/>
                  </a:lnTo>
                  <a:cubicBezTo>
                    <a:pt x="434" y="20082"/>
                    <a:pt x="501" y="19981"/>
                    <a:pt x="468" y="19881"/>
                  </a:cubicBezTo>
                  <a:cubicBezTo>
                    <a:pt x="434" y="19648"/>
                    <a:pt x="401" y="19448"/>
                    <a:pt x="401" y="19214"/>
                  </a:cubicBezTo>
                  <a:cubicBezTo>
                    <a:pt x="401" y="19181"/>
                    <a:pt x="401" y="19148"/>
                    <a:pt x="401" y="19081"/>
                  </a:cubicBezTo>
                  <a:cubicBezTo>
                    <a:pt x="434" y="18981"/>
                    <a:pt x="334" y="18881"/>
                    <a:pt x="201" y="18881"/>
                  </a:cubicBezTo>
                  <a:close/>
                  <a:moveTo>
                    <a:pt x="13161" y="19187"/>
                  </a:moveTo>
                  <a:cubicBezTo>
                    <a:pt x="13090" y="19187"/>
                    <a:pt x="13025" y="19242"/>
                    <a:pt x="12977" y="19314"/>
                  </a:cubicBezTo>
                  <a:cubicBezTo>
                    <a:pt x="12877" y="19548"/>
                    <a:pt x="12743" y="19781"/>
                    <a:pt x="12577" y="20015"/>
                  </a:cubicBezTo>
                  <a:cubicBezTo>
                    <a:pt x="12543" y="20115"/>
                    <a:pt x="12577" y="20248"/>
                    <a:pt x="12643" y="20315"/>
                  </a:cubicBezTo>
                  <a:cubicBezTo>
                    <a:pt x="12677" y="20315"/>
                    <a:pt x="12743" y="20348"/>
                    <a:pt x="12777" y="20348"/>
                  </a:cubicBezTo>
                  <a:cubicBezTo>
                    <a:pt x="12843" y="20348"/>
                    <a:pt x="12910" y="20315"/>
                    <a:pt x="12943" y="20248"/>
                  </a:cubicBezTo>
                  <a:cubicBezTo>
                    <a:pt x="13110" y="19981"/>
                    <a:pt x="13244" y="19748"/>
                    <a:pt x="13344" y="19481"/>
                  </a:cubicBezTo>
                  <a:cubicBezTo>
                    <a:pt x="13410" y="19381"/>
                    <a:pt x="13344" y="19248"/>
                    <a:pt x="13244" y="19214"/>
                  </a:cubicBezTo>
                  <a:cubicBezTo>
                    <a:pt x="13216" y="19196"/>
                    <a:pt x="13188" y="19187"/>
                    <a:pt x="13161" y="19187"/>
                  </a:cubicBezTo>
                  <a:close/>
                  <a:moveTo>
                    <a:pt x="514" y="20503"/>
                  </a:moveTo>
                  <a:cubicBezTo>
                    <a:pt x="487" y="20503"/>
                    <a:pt x="460" y="20507"/>
                    <a:pt x="434" y="20515"/>
                  </a:cubicBezTo>
                  <a:cubicBezTo>
                    <a:pt x="334" y="20549"/>
                    <a:pt x="268" y="20682"/>
                    <a:pt x="301" y="20782"/>
                  </a:cubicBezTo>
                  <a:cubicBezTo>
                    <a:pt x="434" y="21049"/>
                    <a:pt x="568" y="21316"/>
                    <a:pt x="735" y="21549"/>
                  </a:cubicBezTo>
                  <a:cubicBezTo>
                    <a:pt x="768" y="21616"/>
                    <a:pt x="835" y="21649"/>
                    <a:pt x="901" y="21649"/>
                  </a:cubicBezTo>
                  <a:cubicBezTo>
                    <a:pt x="935" y="21649"/>
                    <a:pt x="1002" y="21649"/>
                    <a:pt x="1035" y="21616"/>
                  </a:cubicBezTo>
                  <a:cubicBezTo>
                    <a:pt x="1135" y="21549"/>
                    <a:pt x="1135" y="21416"/>
                    <a:pt x="1068" y="21316"/>
                  </a:cubicBezTo>
                  <a:cubicBezTo>
                    <a:pt x="935" y="21116"/>
                    <a:pt x="801" y="20882"/>
                    <a:pt x="701" y="20615"/>
                  </a:cubicBezTo>
                  <a:cubicBezTo>
                    <a:pt x="676" y="20540"/>
                    <a:pt x="595" y="20503"/>
                    <a:pt x="514" y="20503"/>
                  </a:cubicBezTo>
                  <a:close/>
                  <a:moveTo>
                    <a:pt x="12291" y="20602"/>
                  </a:moveTo>
                  <a:cubicBezTo>
                    <a:pt x="12237" y="20602"/>
                    <a:pt x="12180" y="20627"/>
                    <a:pt x="12143" y="20682"/>
                  </a:cubicBezTo>
                  <a:cubicBezTo>
                    <a:pt x="11976" y="20915"/>
                    <a:pt x="11776" y="21116"/>
                    <a:pt x="11609" y="21316"/>
                  </a:cubicBezTo>
                  <a:cubicBezTo>
                    <a:pt x="11542" y="21382"/>
                    <a:pt x="11542" y="21516"/>
                    <a:pt x="11609" y="21616"/>
                  </a:cubicBezTo>
                  <a:cubicBezTo>
                    <a:pt x="11643" y="21649"/>
                    <a:pt x="11709" y="21649"/>
                    <a:pt x="11743" y="21649"/>
                  </a:cubicBezTo>
                  <a:cubicBezTo>
                    <a:pt x="11809" y="21649"/>
                    <a:pt x="11876" y="21649"/>
                    <a:pt x="11909" y="21583"/>
                  </a:cubicBezTo>
                  <a:cubicBezTo>
                    <a:pt x="12110" y="21382"/>
                    <a:pt x="12276" y="21149"/>
                    <a:pt x="12476" y="20949"/>
                  </a:cubicBezTo>
                  <a:cubicBezTo>
                    <a:pt x="12543" y="20849"/>
                    <a:pt x="12510" y="20715"/>
                    <a:pt x="12410" y="20649"/>
                  </a:cubicBezTo>
                  <a:cubicBezTo>
                    <a:pt x="12380" y="20619"/>
                    <a:pt x="12336" y="20602"/>
                    <a:pt x="12291" y="20602"/>
                  </a:cubicBezTo>
                  <a:close/>
                  <a:moveTo>
                    <a:pt x="11171" y="21833"/>
                  </a:moveTo>
                  <a:cubicBezTo>
                    <a:pt x="11117" y="21833"/>
                    <a:pt x="11059" y="21849"/>
                    <a:pt x="11009" y="21883"/>
                  </a:cubicBezTo>
                  <a:cubicBezTo>
                    <a:pt x="10809" y="22050"/>
                    <a:pt x="10608" y="22250"/>
                    <a:pt x="10408" y="22383"/>
                  </a:cubicBezTo>
                  <a:cubicBezTo>
                    <a:pt x="10308" y="22450"/>
                    <a:pt x="10275" y="22583"/>
                    <a:pt x="10342" y="22683"/>
                  </a:cubicBezTo>
                  <a:cubicBezTo>
                    <a:pt x="10375" y="22750"/>
                    <a:pt x="10442" y="22783"/>
                    <a:pt x="10508" y="22783"/>
                  </a:cubicBezTo>
                  <a:cubicBezTo>
                    <a:pt x="10575" y="22783"/>
                    <a:pt x="10608" y="22750"/>
                    <a:pt x="10642" y="22717"/>
                  </a:cubicBezTo>
                  <a:cubicBezTo>
                    <a:pt x="10875" y="22550"/>
                    <a:pt x="11075" y="22383"/>
                    <a:pt x="11309" y="22183"/>
                  </a:cubicBezTo>
                  <a:cubicBezTo>
                    <a:pt x="11376" y="22116"/>
                    <a:pt x="11409" y="21983"/>
                    <a:pt x="11309" y="21883"/>
                  </a:cubicBezTo>
                  <a:cubicBezTo>
                    <a:pt x="11276" y="21849"/>
                    <a:pt x="11226" y="21833"/>
                    <a:pt x="11171" y="21833"/>
                  </a:cubicBezTo>
                  <a:close/>
                  <a:moveTo>
                    <a:pt x="1439" y="21874"/>
                  </a:moveTo>
                  <a:cubicBezTo>
                    <a:pt x="1385" y="21874"/>
                    <a:pt x="1335" y="21900"/>
                    <a:pt x="1302" y="21950"/>
                  </a:cubicBezTo>
                  <a:cubicBezTo>
                    <a:pt x="1202" y="22016"/>
                    <a:pt x="1202" y="22150"/>
                    <a:pt x="1302" y="22216"/>
                  </a:cubicBezTo>
                  <a:cubicBezTo>
                    <a:pt x="1469" y="22417"/>
                    <a:pt x="1702" y="22617"/>
                    <a:pt x="1936" y="22817"/>
                  </a:cubicBezTo>
                  <a:cubicBezTo>
                    <a:pt x="1969" y="22850"/>
                    <a:pt x="2002" y="22850"/>
                    <a:pt x="2069" y="22850"/>
                  </a:cubicBezTo>
                  <a:cubicBezTo>
                    <a:pt x="2136" y="22850"/>
                    <a:pt x="2169" y="22817"/>
                    <a:pt x="2236" y="22783"/>
                  </a:cubicBezTo>
                  <a:cubicBezTo>
                    <a:pt x="2302" y="22683"/>
                    <a:pt x="2269" y="22550"/>
                    <a:pt x="2169" y="22483"/>
                  </a:cubicBezTo>
                  <a:cubicBezTo>
                    <a:pt x="1969" y="22316"/>
                    <a:pt x="1769" y="22116"/>
                    <a:pt x="1602" y="21950"/>
                  </a:cubicBezTo>
                  <a:cubicBezTo>
                    <a:pt x="1552" y="21900"/>
                    <a:pt x="1494" y="21874"/>
                    <a:pt x="1439" y="21874"/>
                  </a:cubicBezTo>
                  <a:close/>
                  <a:moveTo>
                    <a:pt x="9822" y="22815"/>
                  </a:moveTo>
                  <a:cubicBezTo>
                    <a:pt x="9783" y="22815"/>
                    <a:pt x="9743" y="22827"/>
                    <a:pt x="9708" y="22850"/>
                  </a:cubicBezTo>
                  <a:cubicBezTo>
                    <a:pt x="9474" y="22984"/>
                    <a:pt x="9241" y="23117"/>
                    <a:pt x="9007" y="23250"/>
                  </a:cubicBezTo>
                  <a:cubicBezTo>
                    <a:pt x="8907" y="23284"/>
                    <a:pt x="8840" y="23417"/>
                    <a:pt x="8907" y="23517"/>
                  </a:cubicBezTo>
                  <a:cubicBezTo>
                    <a:pt x="8941" y="23584"/>
                    <a:pt x="9007" y="23651"/>
                    <a:pt x="9107" y="23651"/>
                  </a:cubicBezTo>
                  <a:cubicBezTo>
                    <a:pt x="9141" y="23651"/>
                    <a:pt x="9141" y="23617"/>
                    <a:pt x="9174" y="23617"/>
                  </a:cubicBezTo>
                  <a:cubicBezTo>
                    <a:pt x="9441" y="23484"/>
                    <a:pt x="9708" y="23351"/>
                    <a:pt x="9941" y="23217"/>
                  </a:cubicBezTo>
                  <a:cubicBezTo>
                    <a:pt x="10041" y="23150"/>
                    <a:pt x="10075" y="23017"/>
                    <a:pt x="10008" y="22917"/>
                  </a:cubicBezTo>
                  <a:cubicBezTo>
                    <a:pt x="9965" y="22852"/>
                    <a:pt x="9894" y="22815"/>
                    <a:pt x="9822" y="22815"/>
                  </a:cubicBezTo>
                  <a:close/>
                  <a:moveTo>
                    <a:pt x="2746" y="22916"/>
                  </a:moveTo>
                  <a:cubicBezTo>
                    <a:pt x="2683" y="22916"/>
                    <a:pt x="2612" y="22952"/>
                    <a:pt x="2569" y="23017"/>
                  </a:cubicBezTo>
                  <a:cubicBezTo>
                    <a:pt x="2503" y="23117"/>
                    <a:pt x="2536" y="23217"/>
                    <a:pt x="2636" y="23284"/>
                  </a:cubicBezTo>
                  <a:cubicBezTo>
                    <a:pt x="2870" y="23417"/>
                    <a:pt x="3103" y="23584"/>
                    <a:pt x="3370" y="23717"/>
                  </a:cubicBezTo>
                  <a:lnTo>
                    <a:pt x="3470" y="23717"/>
                  </a:lnTo>
                  <a:cubicBezTo>
                    <a:pt x="3537" y="23717"/>
                    <a:pt x="3637" y="23684"/>
                    <a:pt x="3670" y="23617"/>
                  </a:cubicBezTo>
                  <a:cubicBezTo>
                    <a:pt x="3703" y="23517"/>
                    <a:pt x="3670" y="23384"/>
                    <a:pt x="3570" y="23317"/>
                  </a:cubicBezTo>
                  <a:cubicBezTo>
                    <a:pt x="3303" y="23217"/>
                    <a:pt x="3070" y="23084"/>
                    <a:pt x="2836" y="22950"/>
                  </a:cubicBezTo>
                  <a:cubicBezTo>
                    <a:pt x="2813" y="22927"/>
                    <a:pt x="2781" y="22916"/>
                    <a:pt x="2746" y="22916"/>
                  </a:cubicBezTo>
                  <a:close/>
                  <a:moveTo>
                    <a:pt x="8308" y="23542"/>
                  </a:moveTo>
                  <a:cubicBezTo>
                    <a:pt x="8286" y="23542"/>
                    <a:pt x="8264" y="23545"/>
                    <a:pt x="8240" y="23551"/>
                  </a:cubicBezTo>
                  <a:cubicBezTo>
                    <a:pt x="8007" y="23651"/>
                    <a:pt x="7740" y="23717"/>
                    <a:pt x="7473" y="23784"/>
                  </a:cubicBezTo>
                  <a:cubicBezTo>
                    <a:pt x="7373" y="23818"/>
                    <a:pt x="7306" y="23918"/>
                    <a:pt x="7306" y="24018"/>
                  </a:cubicBezTo>
                  <a:cubicBezTo>
                    <a:pt x="7339" y="24118"/>
                    <a:pt x="7439" y="24184"/>
                    <a:pt x="7540" y="24184"/>
                  </a:cubicBezTo>
                  <a:lnTo>
                    <a:pt x="7573" y="24184"/>
                  </a:lnTo>
                  <a:cubicBezTo>
                    <a:pt x="7840" y="24118"/>
                    <a:pt x="8107" y="24051"/>
                    <a:pt x="8407" y="23951"/>
                  </a:cubicBezTo>
                  <a:cubicBezTo>
                    <a:pt x="8507" y="23918"/>
                    <a:pt x="8574" y="23784"/>
                    <a:pt x="8507" y="23684"/>
                  </a:cubicBezTo>
                  <a:cubicBezTo>
                    <a:pt x="8479" y="23602"/>
                    <a:pt x="8407" y="23542"/>
                    <a:pt x="8308" y="23542"/>
                  </a:cubicBezTo>
                  <a:close/>
                  <a:moveTo>
                    <a:pt x="4248" y="23642"/>
                  </a:moveTo>
                  <a:cubicBezTo>
                    <a:pt x="4160" y="23642"/>
                    <a:pt x="4065" y="23702"/>
                    <a:pt x="4037" y="23784"/>
                  </a:cubicBezTo>
                  <a:cubicBezTo>
                    <a:pt x="4004" y="23884"/>
                    <a:pt x="4070" y="24018"/>
                    <a:pt x="4170" y="24051"/>
                  </a:cubicBezTo>
                  <a:cubicBezTo>
                    <a:pt x="4437" y="24151"/>
                    <a:pt x="4738" y="24218"/>
                    <a:pt x="5004" y="24251"/>
                  </a:cubicBezTo>
                  <a:lnTo>
                    <a:pt x="5038" y="24251"/>
                  </a:lnTo>
                  <a:cubicBezTo>
                    <a:pt x="5138" y="24251"/>
                    <a:pt x="5238" y="24184"/>
                    <a:pt x="5238" y="24084"/>
                  </a:cubicBezTo>
                  <a:cubicBezTo>
                    <a:pt x="5271" y="23984"/>
                    <a:pt x="5205" y="23884"/>
                    <a:pt x="5071" y="23851"/>
                  </a:cubicBezTo>
                  <a:cubicBezTo>
                    <a:pt x="4804" y="23818"/>
                    <a:pt x="4571" y="23751"/>
                    <a:pt x="4304" y="23651"/>
                  </a:cubicBezTo>
                  <a:cubicBezTo>
                    <a:pt x="4286" y="23645"/>
                    <a:pt x="4267" y="23642"/>
                    <a:pt x="4248" y="23642"/>
                  </a:cubicBezTo>
                  <a:close/>
                  <a:moveTo>
                    <a:pt x="6672" y="23918"/>
                  </a:moveTo>
                  <a:cubicBezTo>
                    <a:pt x="6405" y="23951"/>
                    <a:pt x="6139" y="23951"/>
                    <a:pt x="5872" y="23951"/>
                  </a:cubicBezTo>
                  <a:cubicBezTo>
                    <a:pt x="5772" y="23951"/>
                    <a:pt x="5672" y="24018"/>
                    <a:pt x="5672" y="24151"/>
                  </a:cubicBezTo>
                  <a:cubicBezTo>
                    <a:pt x="5672" y="24251"/>
                    <a:pt x="5738" y="24351"/>
                    <a:pt x="5872" y="24351"/>
                  </a:cubicBezTo>
                  <a:lnTo>
                    <a:pt x="6072" y="24351"/>
                  </a:lnTo>
                  <a:cubicBezTo>
                    <a:pt x="6305" y="24351"/>
                    <a:pt x="6505" y="24351"/>
                    <a:pt x="6739" y="24318"/>
                  </a:cubicBezTo>
                  <a:cubicBezTo>
                    <a:pt x="6839" y="24318"/>
                    <a:pt x="6906" y="24218"/>
                    <a:pt x="6906" y="24118"/>
                  </a:cubicBezTo>
                  <a:cubicBezTo>
                    <a:pt x="6906" y="23984"/>
                    <a:pt x="6772" y="23918"/>
                    <a:pt x="6672" y="2391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165825" y="4762690"/>
              <a:ext cx="1335311" cy="244752"/>
            </a:xfrm>
            <a:custGeom>
              <a:avLst/>
              <a:gdLst/>
              <a:ahLst/>
              <a:cxnLst/>
              <a:rect l="l" t="t" r="r" b="b"/>
              <a:pathLst>
                <a:path w="66285" h="12151" extrusionOk="0">
                  <a:moveTo>
                    <a:pt x="21309" y="0"/>
                  </a:moveTo>
                  <a:cubicBezTo>
                    <a:pt x="21232" y="0"/>
                    <a:pt x="21156" y="15"/>
                    <a:pt x="21082" y="45"/>
                  </a:cubicBezTo>
                  <a:cubicBezTo>
                    <a:pt x="19348" y="746"/>
                    <a:pt x="16279" y="7317"/>
                    <a:pt x="16279" y="7317"/>
                  </a:cubicBezTo>
                  <a:cubicBezTo>
                    <a:pt x="16279" y="7317"/>
                    <a:pt x="14181" y="226"/>
                    <a:pt x="12627" y="226"/>
                  </a:cubicBezTo>
                  <a:cubicBezTo>
                    <a:pt x="12530" y="226"/>
                    <a:pt x="12435" y="253"/>
                    <a:pt x="12343" y="312"/>
                  </a:cubicBezTo>
                  <a:cubicBezTo>
                    <a:pt x="10775" y="1346"/>
                    <a:pt x="8440" y="8418"/>
                    <a:pt x="8440" y="8418"/>
                  </a:cubicBezTo>
                  <a:cubicBezTo>
                    <a:pt x="8440" y="8418"/>
                    <a:pt x="6849" y="1067"/>
                    <a:pt x="5034" y="1067"/>
                  </a:cubicBezTo>
                  <a:cubicBezTo>
                    <a:pt x="4991" y="1067"/>
                    <a:pt x="4948" y="1071"/>
                    <a:pt x="4904" y="1079"/>
                  </a:cubicBezTo>
                  <a:cubicBezTo>
                    <a:pt x="3036" y="1446"/>
                    <a:pt x="1" y="11554"/>
                    <a:pt x="2603" y="11920"/>
                  </a:cubicBezTo>
                  <a:cubicBezTo>
                    <a:pt x="2603" y="11920"/>
                    <a:pt x="19261" y="12150"/>
                    <a:pt x="35484" y="12150"/>
                  </a:cubicBezTo>
                  <a:cubicBezTo>
                    <a:pt x="50771" y="12150"/>
                    <a:pt x="65671" y="11946"/>
                    <a:pt x="65881" y="11153"/>
                  </a:cubicBezTo>
                  <a:cubicBezTo>
                    <a:pt x="66284" y="9633"/>
                    <a:pt x="62590" y="755"/>
                    <a:pt x="60837" y="755"/>
                  </a:cubicBezTo>
                  <a:cubicBezTo>
                    <a:pt x="60705" y="755"/>
                    <a:pt x="60585" y="805"/>
                    <a:pt x="60477" y="913"/>
                  </a:cubicBezTo>
                  <a:cubicBezTo>
                    <a:pt x="58909" y="2447"/>
                    <a:pt x="56274" y="8151"/>
                    <a:pt x="56274" y="8151"/>
                  </a:cubicBezTo>
                  <a:cubicBezTo>
                    <a:pt x="56274" y="8151"/>
                    <a:pt x="54985" y="939"/>
                    <a:pt x="53879" y="939"/>
                  </a:cubicBezTo>
                  <a:cubicBezTo>
                    <a:pt x="53832" y="939"/>
                    <a:pt x="53785" y="952"/>
                    <a:pt x="53739" y="979"/>
                  </a:cubicBezTo>
                  <a:cubicBezTo>
                    <a:pt x="52605" y="1680"/>
                    <a:pt x="48535" y="8418"/>
                    <a:pt x="48535" y="8418"/>
                  </a:cubicBezTo>
                  <a:cubicBezTo>
                    <a:pt x="48535" y="8418"/>
                    <a:pt x="47404" y="495"/>
                    <a:pt x="46097" y="495"/>
                  </a:cubicBezTo>
                  <a:cubicBezTo>
                    <a:pt x="46021" y="495"/>
                    <a:pt x="45944" y="522"/>
                    <a:pt x="45867" y="579"/>
                  </a:cubicBezTo>
                  <a:cubicBezTo>
                    <a:pt x="44432" y="1613"/>
                    <a:pt x="40363" y="8018"/>
                    <a:pt x="40363" y="8018"/>
                  </a:cubicBezTo>
                  <a:cubicBezTo>
                    <a:pt x="40363" y="8018"/>
                    <a:pt x="38387" y="490"/>
                    <a:pt x="37233" y="490"/>
                  </a:cubicBezTo>
                  <a:cubicBezTo>
                    <a:pt x="37197" y="490"/>
                    <a:pt x="37162" y="497"/>
                    <a:pt x="37127" y="512"/>
                  </a:cubicBezTo>
                  <a:cubicBezTo>
                    <a:pt x="35993" y="1046"/>
                    <a:pt x="34058" y="7617"/>
                    <a:pt x="34058" y="7617"/>
                  </a:cubicBezTo>
                  <a:cubicBezTo>
                    <a:pt x="34058" y="7617"/>
                    <a:pt x="32096" y="850"/>
                    <a:pt x="30312" y="850"/>
                  </a:cubicBezTo>
                  <a:cubicBezTo>
                    <a:pt x="30192" y="850"/>
                    <a:pt x="30073" y="881"/>
                    <a:pt x="29955" y="946"/>
                  </a:cubicBezTo>
                  <a:cubicBezTo>
                    <a:pt x="28121" y="1980"/>
                    <a:pt x="25319" y="7050"/>
                    <a:pt x="25319" y="7050"/>
                  </a:cubicBezTo>
                  <a:cubicBezTo>
                    <a:pt x="25319" y="7050"/>
                    <a:pt x="22999" y="0"/>
                    <a:pt x="21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386905" y="4851585"/>
              <a:ext cx="49073" cy="127703"/>
            </a:xfrm>
            <a:custGeom>
              <a:avLst/>
              <a:gdLst/>
              <a:ahLst/>
              <a:cxnLst/>
              <a:rect l="l" t="t" r="r" b="b"/>
              <a:pathLst>
                <a:path w="2436" h="6340" extrusionOk="0">
                  <a:moveTo>
                    <a:pt x="2187" y="1"/>
                  </a:moveTo>
                  <a:cubicBezTo>
                    <a:pt x="2116" y="1"/>
                    <a:pt x="2045" y="38"/>
                    <a:pt x="2002" y="102"/>
                  </a:cubicBezTo>
                  <a:cubicBezTo>
                    <a:pt x="1935" y="269"/>
                    <a:pt x="0" y="4205"/>
                    <a:pt x="1401" y="6273"/>
                  </a:cubicBezTo>
                  <a:cubicBezTo>
                    <a:pt x="1435" y="6340"/>
                    <a:pt x="1501" y="6340"/>
                    <a:pt x="1568" y="6340"/>
                  </a:cubicBezTo>
                  <a:cubicBezTo>
                    <a:pt x="1601" y="6340"/>
                    <a:pt x="1668" y="6340"/>
                    <a:pt x="1701" y="6307"/>
                  </a:cubicBezTo>
                  <a:cubicBezTo>
                    <a:pt x="1802" y="6240"/>
                    <a:pt x="1802" y="6140"/>
                    <a:pt x="1735" y="6040"/>
                  </a:cubicBezTo>
                  <a:cubicBezTo>
                    <a:pt x="467" y="4172"/>
                    <a:pt x="2369" y="336"/>
                    <a:pt x="2402" y="302"/>
                  </a:cubicBezTo>
                  <a:cubicBezTo>
                    <a:pt x="2435" y="202"/>
                    <a:pt x="2402" y="69"/>
                    <a:pt x="2302" y="35"/>
                  </a:cubicBezTo>
                  <a:cubicBezTo>
                    <a:pt x="2266" y="12"/>
                    <a:pt x="2227" y="1"/>
                    <a:pt x="21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579744" y="4857789"/>
              <a:ext cx="40350" cy="115457"/>
            </a:xfrm>
            <a:custGeom>
              <a:avLst/>
              <a:gdLst/>
              <a:ahLst/>
              <a:cxnLst/>
              <a:rect l="l" t="t" r="r" b="b"/>
              <a:pathLst>
                <a:path w="2003" h="5732" extrusionOk="0">
                  <a:moveTo>
                    <a:pt x="224" y="1"/>
                  </a:moveTo>
                  <a:cubicBezTo>
                    <a:pt x="193" y="1"/>
                    <a:pt x="162" y="9"/>
                    <a:pt x="134" y="28"/>
                  </a:cubicBezTo>
                  <a:cubicBezTo>
                    <a:pt x="34" y="61"/>
                    <a:pt x="1" y="194"/>
                    <a:pt x="34" y="295"/>
                  </a:cubicBezTo>
                  <a:cubicBezTo>
                    <a:pt x="67" y="328"/>
                    <a:pt x="1569" y="3497"/>
                    <a:pt x="1268" y="5498"/>
                  </a:cubicBezTo>
                  <a:cubicBezTo>
                    <a:pt x="1268" y="5598"/>
                    <a:pt x="1335" y="5732"/>
                    <a:pt x="1468" y="5732"/>
                  </a:cubicBezTo>
                  <a:lnTo>
                    <a:pt x="1502" y="5732"/>
                  </a:lnTo>
                  <a:cubicBezTo>
                    <a:pt x="1602" y="5732"/>
                    <a:pt x="1669" y="5665"/>
                    <a:pt x="1702" y="5565"/>
                  </a:cubicBezTo>
                  <a:cubicBezTo>
                    <a:pt x="2002" y="3430"/>
                    <a:pt x="501" y="261"/>
                    <a:pt x="434" y="128"/>
                  </a:cubicBezTo>
                  <a:cubicBezTo>
                    <a:pt x="386" y="56"/>
                    <a:pt x="304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8"/>
            <p:cNvSpPr/>
            <p:nvPr/>
          </p:nvSpPr>
          <p:spPr>
            <a:xfrm>
              <a:off x="746396" y="4847335"/>
              <a:ext cx="40330" cy="129939"/>
            </a:xfrm>
            <a:custGeom>
              <a:avLst/>
              <a:gdLst/>
              <a:ahLst/>
              <a:cxnLst/>
              <a:rect l="l" t="t" r="r" b="b"/>
              <a:pathLst>
                <a:path w="2002" h="6451" extrusionOk="0">
                  <a:moveTo>
                    <a:pt x="1760" y="0"/>
                  </a:moveTo>
                  <a:cubicBezTo>
                    <a:pt x="1687" y="0"/>
                    <a:pt x="1618" y="38"/>
                    <a:pt x="1568" y="113"/>
                  </a:cubicBezTo>
                  <a:cubicBezTo>
                    <a:pt x="1501" y="280"/>
                    <a:pt x="0" y="3682"/>
                    <a:pt x="934" y="6317"/>
                  </a:cubicBezTo>
                  <a:cubicBezTo>
                    <a:pt x="968" y="6418"/>
                    <a:pt x="1034" y="6451"/>
                    <a:pt x="1134" y="6451"/>
                  </a:cubicBezTo>
                  <a:lnTo>
                    <a:pt x="1201" y="6451"/>
                  </a:lnTo>
                  <a:cubicBezTo>
                    <a:pt x="1301" y="6418"/>
                    <a:pt x="1368" y="6284"/>
                    <a:pt x="1335" y="6184"/>
                  </a:cubicBezTo>
                  <a:cubicBezTo>
                    <a:pt x="434" y="3682"/>
                    <a:pt x="1935" y="313"/>
                    <a:pt x="1935" y="280"/>
                  </a:cubicBezTo>
                  <a:cubicBezTo>
                    <a:pt x="2002" y="180"/>
                    <a:pt x="1968" y="80"/>
                    <a:pt x="1835" y="13"/>
                  </a:cubicBezTo>
                  <a:cubicBezTo>
                    <a:pt x="1810" y="5"/>
                    <a:pt x="1785" y="0"/>
                    <a:pt x="176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8"/>
            <p:cNvSpPr/>
            <p:nvPr/>
          </p:nvSpPr>
          <p:spPr>
            <a:xfrm>
              <a:off x="896912" y="4851625"/>
              <a:ext cx="29593" cy="123635"/>
            </a:xfrm>
            <a:custGeom>
              <a:avLst/>
              <a:gdLst/>
              <a:ahLst/>
              <a:cxnLst/>
              <a:rect l="l" t="t" r="r" b="b"/>
              <a:pathLst>
                <a:path w="1469" h="6138" extrusionOk="0">
                  <a:moveTo>
                    <a:pt x="834" y="0"/>
                  </a:moveTo>
                  <a:cubicBezTo>
                    <a:pt x="734" y="0"/>
                    <a:pt x="634" y="100"/>
                    <a:pt x="634" y="234"/>
                  </a:cubicBezTo>
                  <a:cubicBezTo>
                    <a:pt x="667" y="267"/>
                    <a:pt x="1034" y="4236"/>
                    <a:pt x="67" y="5838"/>
                  </a:cubicBezTo>
                  <a:cubicBezTo>
                    <a:pt x="0" y="5938"/>
                    <a:pt x="34" y="6038"/>
                    <a:pt x="134" y="6104"/>
                  </a:cubicBezTo>
                  <a:cubicBezTo>
                    <a:pt x="167" y="6138"/>
                    <a:pt x="200" y="6138"/>
                    <a:pt x="234" y="6138"/>
                  </a:cubicBezTo>
                  <a:cubicBezTo>
                    <a:pt x="301" y="6138"/>
                    <a:pt x="367" y="6104"/>
                    <a:pt x="401" y="6038"/>
                  </a:cubicBezTo>
                  <a:cubicBezTo>
                    <a:pt x="1468" y="4337"/>
                    <a:pt x="1068" y="367"/>
                    <a:pt x="1068" y="167"/>
                  </a:cubicBezTo>
                  <a:cubicBezTo>
                    <a:pt x="1068" y="67"/>
                    <a:pt x="934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1060865" y="4857789"/>
              <a:ext cx="19500" cy="113443"/>
            </a:xfrm>
            <a:custGeom>
              <a:avLst/>
              <a:gdLst/>
              <a:ahLst/>
              <a:cxnLst/>
              <a:rect l="l" t="t" r="r" b="b"/>
              <a:pathLst>
                <a:path w="968" h="5632" extrusionOk="0">
                  <a:moveTo>
                    <a:pt x="746" y="1"/>
                  </a:moveTo>
                  <a:cubicBezTo>
                    <a:pt x="668" y="1"/>
                    <a:pt x="592" y="56"/>
                    <a:pt x="568" y="128"/>
                  </a:cubicBezTo>
                  <a:cubicBezTo>
                    <a:pt x="0" y="1295"/>
                    <a:pt x="501" y="5265"/>
                    <a:pt x="534" y="5465"/>
                  </a:cubicBezTo>
                  <a:cubicBezTo>
                    <a:pt x="568" y="5565"/>
                    <a:pt x="634" y="5632"/>
                    <a:pt x="734" y="5632"/>
                  </a:cubicBezTo>
                  <a:lnTo>
                    <a:pt x="768" y="5632"/>
                  </a:lnTo>
                  <a:cubicBezTo>
                    <a:pt x="901" y="5598"/>
                    <a:pt x="968" y="5498"/>
                    <a:pt x="934" y="5398"/>
                  </a:cubicBezTo>
                  <a:cubicBezTo>
                    <a:pt x="801" y="4297"/>
                    <a:pt x="534" y="1195"/>
                    <a:pt x="934" y="295"/>
                  </a:cubicBezTo>
                  <a:cubicBezTo>
                    <a:pt x="968" y="194"/>
                    <a:pt x="934" y="61"/>
                    <a:pt x="834" y="28"/>
                  </a:cubicBezTo>
                  <a:cubicBezTo>
                    <a:pt x="806" y="9"/>
                    <a:pt x="776" y="1"/>
                    <a:pt x="74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1214060" y="4870379"/>
              <a:ext cx="38336" cy="94811"/>
            </a:xfrm>
            <a:custGeom>
              <a:avLst/>
              <a:gdLst/>
              <a:ahLst/>
              <a:cxnLst/>
              <a:rect l="l" t="t" r="r" b="b"/>
              <a:pathLst>
                <a:path w="1903" h="4707" extrusionOk="0">
                  <a:moveTo>
                    <a:pt x="833" y="0"/>
                  </a:moveTo>
                  <a:cubicBezTo>
                    <a:pt x="795" y="0"/>
                    <a:pt x="760" y="11"/>
                    <a:pt x="735" y="36"/>
                  </a:cubicBezTo>
                  <a:cubicBezTo>
                    <a:pt x="635" y="137"/>
                    <a:pt x="635" y="237"/>
                    <a:pt x="701" y="337"/>
                  </a:cubicBezTo>
                  <a:cubicBezTo>
                    <a:pt x="1302" y="1104"/>
                    <a:pt x="435" y="3539"/>
                    <a:pt x="34" y="4406"/>
                  </a:cubicBezTo>
                  <a:cubicBezTo>
                    <a:pt x="1" y="4506"/>
                    <a:pt x="34" y="4640"/>
                    <a:pt x="134" y="4673"/>
                  </a:cubicBezTo>
                  <a:cubicBezTo>
                    <a:pt x="168" y="4673"/>
                    <a:pt x="201" y="4706"/>
                    <a:pt x="234" y="4706"/>
                  </a:cubicBezTo>
                  <a:cubicBezTo>
                    <a:pt x="301" y="4706"/>
                    <a:pt x="368" y="4640"/>
                    <a:pt x="401" y="4573"/>
                  </a:cubicBezTo>
                  <a:cubicBezTo>
                    <a:pt x="568" y="4239"/>
                    <a:pt x="1902" y="1204"/>
                    <a:pt x="1002" y="70"/>
                  </a:cubicBezTo>
                  <a:cubicBezTo>
                    <a:pt x="960" y="29"/>
                    <a:pt x="894" y="0"/>
                    <a:pt x="8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1373319" y="4853599"/>
              <a:ext cx="47059" cy="117632"/>
            </a:xfrm>
            <a:custGeom>
              <a:avLst/>
              <a:gdLst/>
              <a:ahLst/>
              <a:cxnLst/>
              <a:rect l="l" t="t" r="r" b="b"/>
              <a:pathLst>
                <a:path w="2336" h="5840" extrusionOk="0">
                  <a:moveTo>
                    <a:pt x="248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102"/>
                    <a:pt x="1" y="202"/>
                    <a:pt x="67" y="302"/>
                  </a:cubicBezTo>
                  <a:cubicBezTo>
                    <a:pt x="67" y="336"/>
                    <a:pt x="1869" y="3371"/>
                    <a:pt x="901" y="5539"/>
                  </a:cubicBezTo>
                  <a:cubicBezTo>
                    <a:pt x="834" y="5640"/>
                    <a:pt x="901" y="5773"/>
                    <a:pt x="1001" y="5806"/>
                  </a:cubicBezTo>
                  <a:cubicBezTo>
                    <a:pt x="1035" y="5840"/>
                    <a:pt x="1035" y="5840"/>
                    <a:pt x="1068" y="5840"/>
                  </a:cubicBezTo>
                  <a:cubicBezTo>
                    <a:pt x="1168" y="5840"/>
                    <a:pt x="1235" y="5806"/>
                    <a:pt x="1268" y="5706"/>
                  </a:cubicBezTo>
                  <a:cubicBezTo>
                    <a:pt x="2336" y="3338"/>
                    <a:pt x="501" y="236"/>
                    <a:pt x="434" y="102"/>
                  </a:cubicBezTo>
                  <a:cubicBezTo>
                    <a:pt x="391" y="38"/>
                    <a:pt x="320" y="1"/>
                    <a:pt x="24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2" name="Google Shape;2012;p18"/>
          <p:cNvGrpSpPr/>
          <p:nvPr/>
        </p:nvGrpSpPr>
        <p:grpSpPr>
          <a:xfrm>
            <a:off x="10904290" y="4772672"/>
            <a:ext cx="1258711" cy="1835045"/>
            <a:chOff x="8088065" y="3566625"/>
            <a:chExt cx="944033" cy="1376284"/>
          </a:xfrm>
        </p:grpSpPr>
        <p:sp>
          <p:nvSpPr>
            <p:cNvPr id="2013" name="Google Shape;2013;p18"/>
            <p:cNvSpPr/>
            <p:nvPr/>
          </p:nvSpPr>
          <p:spPr>
            <a:xfrm flipH="1">
              <a:off x="8878601" y="3566625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18"/>
            <p:cNvSpPr/>
            <p:nvPr/>
          </p:nvSpPr>
          <p:spPr>
            <a:xfrm flipH="1">
              <a:off x="8931100" y="4185105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18"/>
            <p:cNvSpPr/>
            <p:nvPr/>
          </p:nvSpPr>
          <p:spPr>
            <a:xfrm flipH="1">
              <a:off x="8289013" y="3753884"/>
              <a:ext cx="100850" cy="75572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18"/>
            <p:cNvSpPr/>
            <p:nvPr/>
          </p:nvSpPr>
          <p:spPr>
            <a:xfrm flipH="1">
              <a:off x="8306175" y="3750098"/>
              <a:ext cx="85389" cy="83040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18"/>
            <p:cNvSpPr/>
            <p:nvPr/>
          </p:nvSpPr>
          <p:spPr>
            <a:xfrm flipH="1">
              <a:off x="8238166" y="3677462"/>
              <a:ext cx="87913" cy="75835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18"/>
            <p:cNvSpPr/>
            <p:nvPr/>
          </p:nvSpPr>
          <p:spPr>
            <a:xfrm flipH="1">
              <a:off x="8239516" y="3673992"/>
              <a:ext cx="87142" cy="83145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18"/>
            <p:cNvSpPr/>
            <p:nvPr/>
          </p:nvSpPr>
          <p:spPr>
            <a:xfrm flipH="1">
              <a:off x="8228405" y="3762332"/>
              <a:ext cx="78377" cy="65843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18"/>
            <p:cNvSpPr/>
            <p:nvPr/>
          </p:nvSpPr>
          <p:spPr>
            <a:xfrm flipH="1">
              <a:off x="8267585" y="3762367"/>
              <a:ext cx="31011" cy="40950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18"/>
            <p:cNvSpPr/>
            <p:nvPr/>
          </p:nvSpPr>
          <p:spPr>
            <a:xfrm flipH="1">
              <a:off x="8264079" y="3758862"/>
              <a:ext cx="38601" cy="47962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18"/>
            <p:cNvSpPr/>
            <p:nvPr/>
          </p:nvSpPr>
          <p:spPr>
            <a:xfrm flipH="1">
              <a:off x="8248287" y="3769396"/>
              <a:ext cx="35691" cy="49137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18"/>
            <p:cNvSpPr/>
            <p:nvPr/>
          </p:nvSpPr>
          <p:spPr>
            <a:xfrm flipH="1">
              <a:off x="8244780" y="3765873"/>
              <a:ext cx="42703" cy="56745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18"/>
            <p:cNvSpPr/>
            <p:nvPr/>
          </p:nvSpPr>
          <p:spPr>
            <a:xfrm flipH="1">
              <a:off x="8333645" y="3732903"/>
              <a:ext cx="48558" cy="1135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18"/>
            <p:cNvSpPr/>
            <p:nvPr/>
          </p:nvSpPr>
          <p:spPr>
            <a:xfrm flipH="1">
              <a:off x="8329560" y="3729082"/>
              <a:ext cx="56745" cy="19283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18"/>
            <p:cNvSpPr/>
            <p:nvPr/>
          </p:nvSpPr>
          <p:spPr>
            <a:xfrm flipH="1">
              <a:off x="8236597" y="3784592"/>
              <a:ext cx="27505" cy="38601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18"/>
            <p:cNvSpPr/>
            <p:nvPr/>
          </p:nvSpPr>
          <p:spPr>
            <a:xfrm flipH="1">
              <a:off x="8232512" y="3780491"/>
              <a:ext cx="35674" cy="46227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18"/>
            <p:cNvSpPr/>
            <p:nvPr/>
          </p:nvSpPr>
          <p:spPr>
            <a:xfrm flipH="1">
              <a:off x="8326637" y="3692203"/>
              <a:ext cx="28679" cy="47384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18"/>
            <p:cNvSpPr/>
            <p:nvPr/>
          </p:nvSpPr>
          <p:spPr>
            <a:xfrm flipH="1">
              <a:off x="8322552" y="3688487"/>
              <a:ext cx="36848" cy="54606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18"/>
            <p:cNvSpPr/>
            <p:nvPr/>
          </p:nvSpPr>
          <p:spPr>
            <a:xfrm flipH="1">
              <a:off x="8695678" y="4483181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18"/>
            <p:cNvSpPr/>
            <p:nvPr/>
          </p:nvSpPr>
          <p:spPr>
            <a:xfrm flipH="1">
              <a:off x="8701981" y="4534590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18"/>
            <p:cNvSpPr/>
            <p:nvPr/>
          </p:nvSpPr>
          <p:spPr>
            <a:xfrm flipH="1">
              <a:off x="8624229" y="3991421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18"/>
            <p:cNvSpPr/>
            <p:nvPr/>
          </p:nvSpPr>
          <p:spPr>
            <a:xfrm flipH="1">
              <a:off x="8416081" y="4456101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18"/>
            <p:cNvSpPr/>
            <p:nvPr/>
          </p:nvSpPr>
          <p:spPr>
            <a:xfrm flipH="1">
              <a:off x="8422733" y="3806274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18"/>
            <p:cNvSpPr/>
            <p:nvPr/>
          </p:nvSpPr>
          <p:spPr>
            <a:xfrm flipH="1">
              <a:off x="8423084" y="3802716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18"/>
            <p:cNvSpPr/>
            <p:nvPr/>
          </p:nvSpPr>
          <p:spPr>
            <a:xfrm flipH="1">
              <a:off x="8530084" y="3699004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18"/>
            <p:cNvSpPr/>
            <p:nvPr/>
          </p:nvSpPr>
          <p:spPr>
            <a:xfrm flipH="1">
              <a:off x="8532433" y="3695130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18"/>
            <p:cNvSpPr/>
            <p:nvPr/>
          </p:nvSpPr>
          <p:spPr>
            <a:xfrm flipH="1">
              <a:off x="8611356" y="3710117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18"/>
            <p:cNvSpPr/>
            <p:nvPr/>
          </p:nvSpPr>
          <p:spPr>
            <a:xfrm flipH="1">
              <a:off x="8617212" y="3706821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18"/>
            <p:cNvSpPr/>
            <p:nvPr/>
          </p:nvSpPr>
          <p:spPr>
            <a:xfrm flipH="1">
              <a:off x="8658582" y="3799140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18"/>
            <p:cNvSpPr/>
            <p:nvPr/>
          </p:nvSpPr>
          <p:spPr>
            <a:xfrm flipH="1">
              <a:off x="8664565" y="3795705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18"/>
            <p:cNvSpPr/>
            <p:nvPr/>
          </p:nvSpPr>
          <p:spPr>
            <a:xfrm flipH="1">
              <a:off x="8634135" y="3898821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18"/>
            <p:cNvSpPr/>
            <p:nvPr/>
          </p:nvSpPr>
          <p:spPr>
            <a:xfrm flipH="1">
              <a:off x="8662210" y="3895088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18"/>
            <p:cNvSpPr/>
            <p:nvPr/>
          </p:nvSpPr>
          <p:spPr>
            <a:xfrm flipH="1">
              <a:off x="8629155" y="3974682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18"/>
            <p:cNvSpPr/>
            <p:nvPr/>
          </p:nvSpPr>
          <p:spPr>
            <a:xfrm flipH="1">
              <a:off x="8634730" y="3971106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18"/>
            <p:cNvSpPr/>
            <p:nvPr/>
          </p:nvSpPr>
          <p:spPr>
            <a:xfrm flipH="1">
              <a:off x="8617986" y="3967075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18"/>
            <p:cNvSpPr/>
            <p:nvPr/>
          </p:nvSpPr>
          <p:spPr>
            <a:xfrm flipH="1">
              <a:off x="8614866" y="3963499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18"/>
            <p:cNvSpPr/>
            <p:nvPr/>
          </p:nvSpPr>
          <p:spPr>
            <a:xfrm flipH="1">
              <a:off x="8480631" y="3975313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18"/>
            <p:cNvSpPr/>
            <p:nvPr/>
          </p:nvSpPr>
          <p:spPr>
            <a:xfrm flipH="1">
              <a:off x="8500265" y="3971702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18"/>
            <p:cNvSpPr/>
            <p:nvPr/>
          </p:nvSpPr>
          <p:spPr>
            <a:xfrm flipH="1">
              <a:off x="8331853" y="3973349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18"/>
            <p:cNvSpPr/>
            <p:nvPr/>
          </p:nvSpPr>
          <p:spPr>
            <a:xfrm flipH="1">
              <a:off x="8422503" y="3969932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18"/>
            <p:cNvSpPr/>
            <p:nvPr/>
          </p:nvSpPr>
          <p:spPr>
            <a:xfrm flipH="1">
              <a:off x="8299759" y="3929477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18"/>
            <p:cNvSpPr/>
            <p:nvPr/>
          </p:nvSpPr>
          <p:spPr>
            <a:xfrm flipH="1">
              <a:off x="8356420" y="3926077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18"/>
            <p:cNvSpPr/>
            <p:nvPr/>
          </p:nvSpPr>
          <p:spPr>
            <a:xfrm flipH="1">
              <a:off x="8537680" y="3885623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18"/>
            <p:cNvSpPr/>
            <p:nvPr/>
          </p:nvSpPr>
          <p:spPr>
            <a:xfrm flipH="1">
              <a:off x="8643537" y="391301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18"/>
            <p:cNvSpPr/>
            <p:nvPr/>
          </p:nvSpPr>
          <p:spPr>
            <a:xfrm flipH="1">
              <a:off x="8619559" y="3960957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18"/>
            <p:cNvSpPr/>
            <p:nvPr/>
          </p:nvSpPr>
          <p:spPr>
            <a:xfrm flipH="1">
              <a:off x="8589166" y="3931142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18"/>
            <p:cNvSpPr/>
            <p:nvPr/>
          </p:nvSpPr>
          <p:spPr>
            <a:xfrm flipH="1">
              <a:off x="8569868" y="396916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18"/>
            <p:cNvSpPr/>
            <p:nvPr/>
          </p:nvSpPr>
          <p:spPr>
            <a:xfrm flipH="1">
              <a:off x="8602610" y="4007161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18"/>
            <p:cNvSpPr/>
            <p:nvPr/>
          </p:nvSpPr>
          <p:spPr>
            <a:xfrm flipH="1">
              <a:off x="8661661" y="400072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18"/>
            <p:cNvSpPr/>
            <p:nvPr/>
          </p:nvSpPr>
          <p:spPr>
            <a:xfrm flipH="1">
              <a:off x="8679206" y="3959906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18"/>
            <p:cNvSpPr/>
            <p:nvPr/>
          </p:nvSpPr>
          <p:spPr>
            <a:xfrm flipH="1">
              <a:off x="8337146" y="4679195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18"/>
            <p:cNvSpPr/>
            <p:nvPr/>
          </p:nvSpPr>
          <p:spPr>
            <a:xfrm flipH="1">
              <a:off x="8397957" y="4722383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8"/>
            <p:cNvSpPr/>
            <p:nvPr/>
          </p:nvSpPr>
          <p:spPr>
            <a:xfrm flipH="1">
              <a:off x="8220198" y="4313775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8"/>
            <p:cNvSpPr/>
            <p:nvPr/>
          </p:nvSpPr>
          <p:spPr>
            <a:xfrm flipH="1">
              <a:off x="8221951" y="4310217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8"/>
            <p:cNvSpPr/>
            <p:nvPr/>
          </p:nvSpPr>
          <p:spPr>
            <a:xfrm flipH="1">
              <a:off x="8333510" y="4195778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18"/>
            <p:cNvSpPr/>
            <p:nvPr/>
          </p:nvSpPr>
          <p:spPr>
            <a:xfrm flipH="1">
              <a:off x="8330127" y="4192114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18"/>
            <p:cNvSpPr/>
            <p:nvPr/>
          </p:nvSpPr>
          <p:spPr>
            <a:xfrm flipH="1">
              <a:off x="8410226" y="4189047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18"/>
            <p:cNvSpPr/>
            <p:nvPr/>
          </p:nvSpPr>
          <p:spPr>
            <a:xfrm flipH="1">
              <a:off x="8416082" y="4185103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8"/>
            <p:cNvSpPr/>
            <p:nvPr/>
          </p:nvSpPr>
          <p:spPr>
            <a:xfrm flipH="1">
              <a:off x="8474579" y="4266730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8"/>
            <p:cNvSpPr/>
            <p:nvPr/>
          </p:nvSpPr>
          <p:spPr>
            <a:xfrm flipH="1">
              <a:off x="8478055" y="4263435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8"/>
            <p:cNvSpPr/>
            <p:nvPr/>
          </p:nvSpPr>
          <p:spPr>
            <a:xfrm flipH="1">
              <a:off x="8447622" y="4368514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8"/>
            <p:cNvSpPr/>
            <p:nvPr/>
          </p:nvSpPr>
          <p:spPr>
            <a:xfrm flipH="1">
              <a:off x="8474541" y="4365184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8"/>
            <p:cNvSpPr/>
            <p:nvPr/>
          </p:nvSpPr>
          <p:spPr>
            <a:xfrm flipH="1">
              <a:off x="8438871" y="4457082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8"/>
            <p:cNvSpPr/>
            <p:nvPr/>
          </p:nvSpPr>
          <p:spPr>
            <a:xfrm flipH="1">
              <a:off x="8448811" y="4453454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8"/>
            <p:cNvSpPr/>
            <p:nvPr/>
          </p:nvSpPr>
          <p:spPr>
            <a:xfrm flipH="1">
              <a:off x="8434978" y="4455610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8"/>
            <p:cNvSpPr/>
            <p:nvPr/>
          </p:nvSpPr>
          <p:spPr>
            <a:xfrm flipH="1">
              <a:off x="8431858" y="4451701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8"/>
            <p:cNvSpPr/>
            <p:nvPr/>
          </p:nvSpPr>
          <p:spPr>
            <a:xfrm flipH="1">
              <a:off x="8319693" y="4462814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8"/>
            <p:cNvSpPr/>
            <p:nvPr/>
          </p:nvSpPr>
          <p:spPr>
            <a:xfrm flipH="1">
              <a:off x="8333630" y="4459308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8"/>
            <p:cNvSpPr/>
            <p:nvPr/>
          </p:nvSpPr>
          <p:spPr>
            <a:xfrm flipH="1">
              <a:off x="8176666" y="4461517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8"/>
            <p:cNvSpPr/>
            <p:nvPr/>
          </p:nvSpPr>
          <p:spPr>
            <a:xfrm flipH="1">
              <a:off x="8246508" y="4457889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8"/>
            <p:cNvSpPr/>
            <p:nvPr/>
          </p:nvSpPr>
          <p:spPr>
            <a:xfrm flipH="1">
              <a:off x="8099836" y="4427250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8"/>
            <p:cNvSpPr/>
            <p:nvPr/>
          </p:nvSpPr>
          <p:spPr>
            <a:xfrm flipH="1">
              <a:off x="8171082" y="4423639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8"/>
            <p:cNvSpPr/>
            <p:nvPr/>
          </p:nvSpPr>
          <p:spPr>
            <a:xfrm flipH="1">
              <a:off x="8348835" y="4372405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8"/>
            <p:cNvSpPr/>
            <p:nvPr/>
          </p:nvSpPr>
          <p:spPr>
            <a:xfrm flipH="1">
              <a:off x="8451766" y="4398855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8"/>
            <p:cNvSpPr/>
            <p:nvPr/>
          </p:nvSpPr>
          <p:spPr>
            <a:xfrm flipH="1">
              <a:off x="8433046" y="4448546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8"/>
            <p:cNvSpPr/>
            <p:nvPr/>
          </p:nvSpPr>
          <p:spPr>
            <a:xfrm flipH="1">
              <a:off x="8399726" y="4422237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8"/>
            <p:cNvSpPr/>
            <p:nvPr/>
          </p:nvSpPr>
          <p:spPr>
            <a:xfrm flipH="1">
              <a:off x="8383934" y="4462008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8"/>
            <p:cNvSpPr/>
            <p:nvPr/>
          </p:nvSpPr>
          <p:spPr>
            <a:xfrm flipH="1">
              <a:off x="8420777" y="4496502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8"/>
            <p:cNvSpPr/>
            <p:nvPr/>
          </p:nvSpPr>
          <p:spPr>
            <a:xfrm flipH="1">
              <a:off x="8478654" y="448421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8"/>
            <p:cNvSpPr/>
            <p:nvPr/>
          </p:nvSpPr>
          <p:spPr>
            <a:xfrm flipH="1">
              <a:off x="8492098" y="4442113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8"/>
            <p:cNvSpPr/>
            <p:nvPr/>
          </p:nvSpPr>
          <p:spPr>
            <a:xfrm flipH="1">
              <a:off x="8088065" y="3832776"/>
              <a:ext cx="173687" cy="495643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3" name="Google Shape;2093;p18"/>
          <p:cNvSpPr/>
          <p:nvPr/>
        </p:nvSpPr>
        <p:spPr>
          <a:xfrm>
            <a:off x="1070867" y="973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4" name="Google Shape;2094;p18"/>
          <p:cNvSpPr/>
          <p:nvPr/>
        </p:nvSpPr>
        <p:spPr>
          <a:xfrm>
            <a:off x="11324863" y="2153919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5" name="Google Shape;2095;p18"/>
          <p:cNvSpPr/>
          <p:nvPr/>
        </p:nvSpPr>
        <p:spPr>
          <a:xfrm flipH="1">
            <a:off x="14" y="19015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5684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45" name="Google Shape;2545;p23"/>
          <p:cNvGrpSpPr/>
          <p:nvPr/>
        </p:nvGrpSpPr>
        <p:grpSpPr>
          <a:xfrm flipH="1"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546" name="Google Shape;2546;p23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8" name="Google Shape;2548;p23"/>
          <p:cNvGrpSpPr/>
          <p:nvPr/>
        </p:nvGrpSpPr>
        <p:grpSpPr>
          <a:xfrm>
            <a:off x="-64518" y="4394382"/>
            <a:ext cx="1540225" cy="2349604"/>
            <a:chOff x="-48389" y="3295786"/>
            <a:chExt cx="1155169" cy="1762203"/>
          </a:xfrm>
        </p:grpSpPr>
        <p:sp>
          <p:nvSpPr>
            <p:cNvPr id="2549" name="Google Shape;2549;p23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749900" y="4164383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1011401" y="4351401"/>
              <a:ext cx="95380" cy="85910"/>
            </a:xfrm>
            <a:custGeom>
              <a:avLst/>
              <a:gdLst/>
              <a:ahLst/>
              <a:cxnLst/>
              <a:rect l="l" t="t" r="r" b="b"/>
              <a:pathLst>
                <a:path w="6053" h="5452" extrusionOk="0">
                  <a:moveTo>
                    <a:pt x="2793" y="1"/>
                  </a:moveTo>
                  <a:cubicBezTo>
                    <a:pt x="1690" y="1"/>
                    <a:pt x="1" y="2263"/>
                    <a:pt x="1487" y="3912"/>
                  </a:cubicBezTo>
                  <a:cubicBezTo>
                    <a:pt x="1487" y="3912"/>
                    <a:pt x="2918" y="5451"/>
                    <a:pt x="4165" y="5451"/>
                  </a:cubicBezTo>
                  <a:cubicBezTo>
                    <a:pt x="4745" y="5451"/>
                    <a:pt x="5285" y="5119"/>
                    <a:pt x="5624" y="4145"/>
                  </a:cubicBezTo>
                  <a:cubicBezTo>
                    <a:pt x="6052" y="2934"/>
                    <a:pt x="4115" y="2277"/>
                    <a:pt x="3074" y="2230"/>
                  </a:cubicBezTo>
                  <a:lnTo>
                    <a:pt x="3074" y="2230"/>
                  </a:lnTo>
                  <a:cubicBezTo>
                    <a:pt x="3472" y="1876"/>
                    <a:pt x="3842" y="1213"/>
                    <a:pt x="3422" y="409"/>
                  </a:cubicBezTo>
                  <a:cubicBezTo>
                    <a:pt x="3276" y="125"/>
                    <a:pt x="3051" y="1"/>
                    <a:pt x="27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964090" y="4382022"/>
              <a:ext cx="65866" cy="87517"/>
            </a:xfrm>
            <a:custGeom>
              <a:avLst/>
              <a:gdLst/>
              <a:ahLst/>
              <a:cxnLst/>
              <a:rect l="l" t="t" r="r" b="b"/>
              <a:pathLst>
                <a:path w="4180" h="5554" extrusionOk="0">
                  <a:moveTo>
                    <a:pt x="1539" y="1"/>
                  </a:moveTo>
                  <a:cubicBezTo>
                    <a:pt x="688" y="1"/>
                    <a:pt x="1" y="401"/>
                    <a:pt x="220" y="1101"/>
                  </a:cubicBezTo>
                  <a:cubicBezTo>
                    <a:pt x="477" y="1907"/>
                    <a:pt x="1139" y="2140"/>
                    <a:pt x="1659" y="2140"/>
                  </a:cubicBezTo>
                  <a:cubicBezTo>
                    <a:pt x="1687" y="2140"/>
                    <a:pt x="1714" y="2140"/>
                    <a:pt x="1741" y="2138"/>
                  </a:cubicBezTo>
                  <a:lnTo>
                    <a:pt x="1741" y="2138"/>
                  </a:lnTo>
                  <a:cubicBezTo>
                    <a:pt x="1048" y="2907"/>
                    <a:pt x="167" y="4720"/>
                    <a:pt x="1320" y="5271"/>
                  </a:cubicBezTo>
                  <a:cubicBezTo>
                    <a:pt x="1719" y="5468"/>
                    <a:pt x="2060" y="5553"/>
                    <a:pt x="2351" y="5553"/>
                  </a:cubicBezTo>
                  <a:cubicBezTo>
                    <a:pt x="4180" y="5553"/>
                    <a:pt x="4056" y="2202"/>
                    <a:pt x="4056" y="2202"/>
                  </a:cubicBezTo>
                  <a:cubicBezTo>
                    <a:pt x="3999" y="663"/>
                    <a:pt x="2634" y="1"/>
                    <a:pt x="1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1020636" y="4424053"/>
              <a:ext cx="26299" cy="51023"/>
            </a:xfrm>
            <a:custGeom>
              <a:avLst/>
              <a:gdLst/>
              <a:ahLst/>
              <a:cxnLst/>
              <a:rect l="l" t="t" r="r" b="b"/>
              <a:pathLst>
                <a:path w="1669" h="3238" extrusionOk="0">
                  <a:moveTo>
                    <a:pt x="916" y="1"/>
                  </a:moveTo>
                  <a:cubicBezTo>
                    <a:pt x="876" y="1"/>
                    <a:pt x="837" y="12"/>
                    <a:pt x="801" y="36"/>
                  </a:cubicBezTo>
                  <a:cubicBezTo>
                    <a:pt x="701" y="102"/>
                    <a:pt x="668" y="202"/>
                    <a:pt x="734" y="302"/>
                  </a:cubicBezTo>
                  <a:cubicBezTo>
                    <a:pt x="734" y="336"/>
                    <a:pt x="1201" y="1236"/>
                    <a:pt x="935" y="2004"/>
                  </a:cubicBezTo>
                  <a:cubicBezTo>
                    <a:pt x="835" y="2371"/>
                    <a:pt x="534" y="2671"/>
                    <a:pt x="134" y="2871"/>
                  </a:cubicBezTo>
                  <a:cubicBezTo>
                    <a:pt x="34" y="2904"/>
                    <a:pt x="1" y="3038"/>
                    <a:pt x="34" y="3138"/>
                  </a:cubicBezTo>
                  <a:cubicBezTo>
                    <a:pt x="67" y="3205"/>
                    <a:pt x="134" y="3238"/>
                    <a:pt x="234" y="3238"/>
                  </a:cubicBezTo>
                  <a:lnTo>
                    <a:pt x="301" y="3238"/>
                  </a:lnTo>
                  <a:cubicBezTo>
                    <a:pt x="835" y="2971"/>
                    <a:pt x="1168" y="2604"/>
                    <a:pt x="1335" y="2137"/>
                  </a:cubicBezTo>
                  <a:cubicBezTo>
                    <a:pt x="1668" y="1203"/>
                    <a:pt x="1101" y="169"/>
                    <a:pt x="1101" y="102"/>
                  </a:cubicBezTo>
                  <a:cubicBezTo>
                    <a:pt x="1058" y="38"/>
                    <a:pt x="987" y="1"/>
                    <a:pt x="9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1037467" y="4421784"/>
              <a:ext cx="45744" cy="33847"/>
            </a:xfrm>
            <a:custGeom>
              <a:avLst/>
              <a:gdLst/>
              <a:ahLst/>
              <a:cxnLst/>
              <a:rect l="l" t="t" r="r" b="b"/>
              <a:pathLst>
                <a:path w="2903" h="2148" extrusionOk="0">
                  <a:moveTo>
                    <a:pt x="241" y="1"/>
                  </a:moveTo>
                  <a:cubicBezTo>
                    <a:pt x="216" y="1"/>
                    <a:pt x="190" y="5"/>
                    <a:pt x="167" y="13"/>
                  </a:cubicBezTo>
                  <a:cubicBezTo>
                    <a:pt x="67" y="46"/>
                    <a:pt x="0" y="180"/>
                    <a:pt x="33" y="280"/>
                  </a:cubicBezTo>
                  <a:cubicBezTo>
                    <a:pt x="400" y="1280"/>
                    <a:pt x="901" y="1914"/>
                    <a:pt x="1534" y="2081"/>
                  </a:cubicBezTo>
                  <a:cubicBezTo>
                    <a:pt x="1668" y="2114"/>
                    <a:pt x="1801" y="2148"/>
                    <a:pt x="1935" y="2148"/>
                  </a:cubicBezTo>
                  <a:cubicBezTo>
                    <a:pt x="2402" y="2148"/>
                    <a:pt x="2769" y="1881"/>
                    <a:pt x="2802" y="1847"/>
                  </a:cubicBezTo>
                  <a:cubicBezTo>
                    <a:pt x="2902" y="1781"/>
                    <a:pt x="2902" y="1647"/>
                    <a:pt x="2835" y="1581"/>
                  </a:cubicBezTo>
                  <a:cubicBezTo>
                    <a:pt x="2792" y="1516"/>
                    <a:pt x="2721" y="1479"/>
                    <a:pt x="2650" y="1479"/>
                  </a:cubicBezTo>
                  <a:cubicBezTo>
                    <a:pt x="2610" y="1479"/>
                    <a:pt x="2571" y="1490"/>
                    <a:pt x="2535" y="1514"/>
                  </a:cubicBezTo>
                  <a:cubicBezTo>
                    <a:pt x="2535" y="1514"/>
                    <a:pt x="2279" y="1727"/>
                    <a:pt x="1920" y="1727"/>
                  </a:cubicBezTo>
                  <a:cubicBezTo>
                    <a:pt x="1831" y="1727"/>
                    <a:pt x="1735" y="1714"/>
                    <a:pt x="1635" y="1681"/>
                  </a:cubicBezTo>
                  <a:cubicBezTo>
                    <a:pt x="1168" y="1547"/>
                    <a:pt x="734" y="1014"/>
                    <a:pt x="434" y="146"/>
                  </a:cubicBezTo>
                  <a:cubicBezTo>
                    <a:pt x="408" y="44"/>
                    <a:pt x="324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1030107" y="4366247"/>
              <a:ext cx="35754" cy="47856"/>
            </a:xfrm>
            <a:custGeom>
              <a:avLst/>
              <a:gdLst/>
              <a:ahLst/>
              <a:cxnLst/>
              <a:rect l="l" t="t" r="r" b="b"/>
              <a:pathLst>
                <a:path w="2269" h="3037" extrusionOk="0">
                  <a:moveTo>
                    <a:pt x="1268" y="1"/>
                  </a:moveTo>
                  <a:cubicBezTo>
                    <a:pt x="600" y="34"/>
                    <a:pt x="100" y="902"/>
                    <a:pt x="67" y="1002"/>
                  </a:cubicBezTo>
                  <a:cubicBezTo>
                    <a:pt x="0" y="1102"/>
                    <a:pt x="33" y="1235"/>
                    <a:pt x="133" y="1269"/>
                  </a:cubicBezTo>
                  <a:cubicBezTo>
                    <a:pt x="169" y="1292"/>
                    <a:pt x="209" y="1303"/>
                    <a:pt x="248" y="1303"/>
                  </a:cubicBezTo>
                  <a:cubicBezTo>
                    <a:pt x="320" y="1303"/>
                    <a:pt x="391" y="1266"/>
                    <a:pt x="434" y="1202"/>
                  </a:cubicBezTo>
                  <a:cubicBezTo>
                    <a:pt x="534" y="1002"/>
                    <a:pt x="901" y="468"/>
                    <a:pt x="1268" y="435"/>
                  </a:cubicBezTo>
                  <a:lnTo>
                    <a:pt x="1268" y="435"/>
                  </a:lnTo>
                  <a:cubicBezTo>
                    <a:pt x="1268" y="601"/>
                    <a:pt x="1034" y="1135"/>
                    <a:pt x="767" y="1602"/>
                  </a:cubicBezTo>
                  <a:cubicBezTo>
                    <a:pt x="734" y="1635"/>
                    <a:pt x="734" y="1702"/>
                    <a:pt x="734" y="1769"/>
                  </a:cubicBezTo>
                  <a:cubicBezTo>
                    <a:pt x="734" y="1802"/>
                    <a:pt x="801" y="1869"/>
                    <a:pt x="834" y="1902"/>
                  </a:cubicBezTo>
                  <a:cubicBezTo>
                    <a:pt x="1268" y="2136"/>
                    <a:pt x="1701" y="2436"/>
                    <a:pt x="1835" y="2603"/>
                  </a:cubicBezTo>
                  <a:cubicBezTo>
                    <a:pt x="1801" y="2608"/>
                    <a:pt x="1759" y="2611"/>
                    <a:pt x="1708" y="2611"/>
                  </a:cubicBezTo>
                  <a:cubicBezTo>
                    <a:pt x="1458" y="2611"/>
                    <a:pt x="1017" y="2542"/>
                    <a:pt x="600" y="2403"/>
                  </a:cubicBezTo>
                  <a:cubicBezTo>
                    <a:pt x="583" y="2397"/>
                    <a:pt x="564" y="2394"/>
                    <a:pt x="545" y="2394"/>
                  </a:cubicBezTo>
                  <a:cubicBezTo>
                    <a:pt x="456" y="2394"/>
                    <a:pt x="361" y="2454"/>
                    <a:pt x="334" y="2536"/>
                  </a:cubicBezTo>
                  <a:cubicBezTo>
                    <a:pt x="300" y="2670"/>
                    <a:pt x="367" y="2770"/>
                    <a:pt x="467" y="2803"/>
                  </a:cubicBezTo>
                  <a:cubicBezTo>
                    <a:pt x="734" y="2903"/>
                    <a:pt x="1201" y="3036"/>
                    <a:pt x="1635" y="3036"/>
                  </a:cubicBezTo>
                  <a:cubicBezTo>
                    <a:pt x="1835" y="3036"/>
                    <a:pt x="2035" y="2970"/>
                    <a:pt x="2168" y="2870"/>
                  </a:cubicBezTo>
                  <a:cubicBezTo>
                    <a:pt x="2235" y="2803"/>
                    <a:pt x="2268" y="2703"/>
                    <a:pt x="2268" y="2603"/>
                  </a:cubicBezTo>
                  <a:cubicBezTo>
                    <a:pt x="2235" y="2269"/>
                    <a:pt x="1668" y="1869"/>
                    <a:pt x="1234" y="1635"/>
                  </a:cubicBezTo>
                  <a:cubicBezTo>
                    <a:pt x="1501" y="1168"/>
                    <a:pt x="1801" y="501"/>
                    <a:pt x="1635" y="201"/>
                  </a:cubicBezTo>
                  <a:cubicBezTo>
                    <a:pt x="1568" y="101"/>
                    <a:pt x="1468" y="1"/>
                    <a:pt x="12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987525" y="4390895"/>
              <a:ext cx="40481" cy="53702"/>
            </a:xfrm>
            <a:custGeom>
              <a:avLst/>
              <a:gdLst/>
              <a:ahLst/>
              <a:cxnLst/>
              <a:rect l="l" t="t" r="r" b="b"/>
              <a:pathLst>
                <a:path w="2569" h="3408" extrusionOk="0">
                  <a:moveTo>
                    <a:pt x="1372" y="0"/>
                  </a:moveTo>
                  <a:cubicBezTo>
                    <a:pt x="244" y="0"/>
                    <a:pt x="128" y="144"/>
                    <a:pt x="67" y="205"/>
                  </a:cubicBezTo>
                  <a:cubicBezTo>
                    <a:pt x="33" y="272"/>
                    <a:pt x="0" y="372"/>
                    <a:pt x="33" y="438"/>
                  </a:cubicBezTo>
                  <a:cubicBezTo>
                    <a:pt x="100" y="639"/>
                    <a:pt x="467" y="905"/>
                    <a:pt x="1134" y="1272"/>
                  </a:cubicBezTo>
                  <a:cubicBezTo>
                    <a:pt x="867" y="2106"/>
                    <a:pt x="667" y="3107"/>
                    <a:pt x="1034" y="3340"/>
                  </a:cubicBezTo>
                  <a:cubicBezTo>
                    <a:pt x="1068" y="3374"/>
                    <a:pt x="1134" y="3407"/>
                    <a:pt x="1234" y="3407"/>
                  </a:cubicBezTo>
                  <a:lnTo>
                    <a:pt x="1301" y="3407"/>
                  </a:lnTo>
                  <a:cubicBezTo>
                    <a:pt x="1768" y="3274"/>
                    <a:pt x="2335" y="2273"/>
                    <a:pt x="2502" y="1973"/>
                  </a:cubicBezTo>
                  <a:cubicBezTo>
                    <a:pt x="2569" y="1873"/>
                    <a:pt x="2535" y="1739"/>
                    <a:pt x="2435" y="1673"/>
                  </a:cubicBezTo>
                  <a:cubicBezTo>
                    <a:pt x="2407" y="1654"/>
                    <a:pt x="2377" y="1646"/>
                    <a:pt x="2346" y="1646"/>
                  </a:cubicBezTo>
                  <a:cubicBezTo>
                    <a:pt x="2266" y="1646"/>
                    <a:pt x="2183" y="1701"/>
                    <a:pt x="2135" y="1773"/>
                  </a:cubicBezTo>
                  <a:cubicBezTo>
                    <a:pt x="1835" y="2340"/>
                    <a:pt x="1434" y="2873"/>
                    <a:pt x="1268" y="2974"/>
                  </a:cubicBezTo>
                  <a:cubicBezTo>
                    <a:pt x="1201" y="2740"/>
                    <a:pt x="1334" y="1973"/>
                    <a:pt x="1601" y="1239"/>
                  </a:cubicBezTo>
                  <a:cubicBezTo>
                    <a:pt x="1635" y="1139"/>
                    <a:pt x="1601" y="1039"/>
                    <a:pt x="1501" y="972"/>
                  </a:cubicBezTo>
                  <a:cubicBezTo>
                    <a:pt x="1168" y="805"/>
                    <a:pt x="801" y="605"/>
                    <a:pt x="601" y="472"/>
                  </a:cubicBezTo>
                  <a:cubicBezTo>
                    <a:pt x="789" y="448"/>
                    <a:pt x="1078" y="425"/>
                    <a:pt x="1372" y="425"/>
                  </a:cubicBezTo>
                  <a:cubicBezTo>
                    <a:pt x="1494" y="425"/>
                    <a:pt x="1617" y="429"/>
                    <a:pt x="1735" y="438"/>
                  </a:cubicBezTo>
                  <a:cubicBezTo>
                    <a:pt x="1835" y="438"/>
                    <a:pt x="1935" y="338"/>
                    <a:pt x="1935" y="238"/>
                  </a:cubicBezTo>
                  <a:cubicBezTo>
                    <a:pt x="1935" y="105"/>
                    <a:pt x="1835" y="5"/>
                    <a:pt x="1735" y="5"/>
                  </a:cubicBezTo>
                  <a:cubicBezTo>
                    <a:pt x="1604" y="2"/>
                    <a:pt x="1483" y="0"/>
                    <a:pt x="13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710469" y="3990381"/>
              <a:ext cx="315922" cy="361115"/>
            </a:xfrm>
            <a:custGeom>
              <a:avLst/>
              <a:gdLst/>
              <a:ahLst/>
              <a:cxnLst/>
              <a:rect l="l" t="t" r="r" b="b"/>
              <a:pathLst>
                <a:path w="20049" h="22917" extrusionOk="0">
                  <a:moveTo>
                    <a:pt x="6906" y="1"/>
                  </a:moveTo>
                  <a:cubicBezTo>
                    <a:pt x="6806" y="1"/>
                    <a:pt x="6706" y="101"/>
                    <a:pt x="6706" y="201"/>
                  </a:cubicBezTo>
                  <a:cubicBezTo>
                    <a:pt x="6706" y="334"/>
                    <a:pt x="6806" y="434"/>
                    <a:pt x="6906" y="434"/>
                  </a:cubicBezTo>
                  <a:lnTo>
                    <a:pt x="6972" y="434"/>
                  </a:lnTo>
                  <a:cubicBezTo>
                    <a:pt x="7239" y="434"/>
                    <a:pt x="7473" y="434"/>
                    <a:pt x="7706" y="468"/>
                  </a:cubicBezTo>
                  <a:lnTo>
                    <a:pt x="7740" y="468"/>
                  </a:lnTo>
                  <a:cubicBezTo>
                    <a:pt x="7840" y="468"/>
                    <a:pt x="7940" y="367"/>
                    <a:pt x="7940" y="267"/>
                  </a:cubicBezTo>
                  <a:cubicBezTo>
                    <a:pt x="7973" y="167"/>
                    <a:pt x="7873" y="67"/>
                    <a:pt x="7773" y="34"/>
                  </a:cubicBezTo>
                  <a:cubicBezTo>
                    <a:pt x="7506" y="34"/>
                    <a:pt x="7239" y="1"/>
                    <a:pt x="6972" y="1"/>
                  </a:cubicBezTo>
                  <a:close/>
                  <a:moveTo>
                    <a:pt x="6038" y="67"/>
                  </a:moveTo>
                  <a:cubicBezTo>
                    <a:pt x="5772" y="101"/>
                    <a:pt x="5471" y="167"/>
                    <a:pt x="5205" y="267"/>
                  </a:cubicBezTo>
                  <a:cubicBezTo>
                    <a:pt x="5104" y="301"/>
                    <a:pt x="5038" y="401"/>
                    <a:pt x="5071" y="501"/>
                  </a:cubicBezTo>
                  <a:cubicBezTo>
                    <a:pt x="5104" y="601"/>
                    <a:pt x="5171" y="668"/>
                    <a:pt x="5271" y="668"/>
                  </a:cubicBezTo>
                  <a:lnTo>
                    <a:pt x="5338" y="668"/>
                  </a:lnTo>
                  <a:cubicBezTo>
                    <a:pt x="5571" y="568"/>
                    <a:pt x="5838" y="534"/>
                    <a:pt x="6105" y="468"/>
                  </a:cubicBezTo>
                  <a:cubicBezTo>
                    <a:pt x="6239" y="468"/>
                    <a:pt x="6305" y="367"/>
                    <a:pt x="6272" y="234"/>
                  </a:cubicBezTo>
                  <a:cubicBezTo>
                    <a:pt x="6272" y="134"/>
                    <a:pt x="6172" y="67"/>
                    <a:pt x="6038" y="67"/>
                  </a:cubicBezTo>
                  <a:close/>
                  <a:moveTo>
                    <a:pt x="8607" y="167"/>
                  </a:moveTo>
                  <a:cubicBezTo>
                    <a:pt x="8507" y="167"/>
                    <a:pt x="8373" y="234"/>
                    <a:pt x="8373" y="334"/>
                  </a:cubicBezTo>
                  <a:cubicBezTo>
                    <a:pt x="8340" y="468"/>
                    <a:pt x="8407" y="568"/>
                    <a:pt x="8540" y="601"/>
                  </a:cubicBezTo>
                  <a:cubicBezTo>
                    <a:pt x="8774" y="634"/>
                    <a:pt x="9041" y="701"/>
                    <a:pt x="9308" y="801"/>
                  </a:cubicBezTo>
                  <a:lnTo>
                    <a:pt x="9374" y="801"/>
                  </a:lnTo>
                  <a:cubicBezTo>
                    <a:pt x="9474" y="801"/>
                    <a:pt x="9541" y="734"/>
                    <a:pt x="9574" y="668"/>
                  </a:cubicBezTo>
                  <a:cubicBezTo>
                    <a:pt x="9608" y="534"/>
                    <a:pt x="9541" y="434"/>
                    <a:pt x="9441" y="401"/>
                  </a:cubicBezTo>
                  <a:cubicBezTo>
                    <a:pt x="9141" y="301"/>
                    <a:pt x="8874" y="234"/>
                    <a:pt x="8607" y="167"/>
                  </a:cubicBezTo>
                  <a:close/>
                  <a:moveTo>
                    <a:pt x="4493" y="541"/>
                  </a:moveTo>
                  <a:cubicBezTo>
                    <a:pt x="4462" y="541"/>
                    <a:pt x="4432" y="549"/>
                    <a:pt x="4404" y="568"/>
                  </a:cubicBezTo>
                  <a:cubicBezTo>
                    <a:pt x="4137" y="668"/>
                    <a:pt x="3904" y="834"/>
                    <a:pt x="3637" y="968"/>
                  </a:cubicBezTo>
                  <a:cubicBezTo>
                    <a:pt x="3537" y="1035"/>
                    <a:pt x="3537" y="1168"/>
                    <a:pt x="3603" y="1268"/>
                  </a:cubicBezTo>
                  <a:cubicBezTo>
                    <a:pt x="3637" y="1335"/>
                    <a:pt x="3703" y="1368"/>
                    <a:pt x="3770" y="1368"/>
                  </a:cubicBezTo>
                  <a:cubicBezTo>
                    <a:pt x="3804" y="1368"/>
                    <a:pt x="3837" y="1335"/>
                    <a:pt x="3870" y="1335"/>
                  </a:cubicBezTo>
                  <a:cubicBezTo>
                    <a:pt x="4104" y="1168"/>
                    <a:pt x="4337" y="1035"/>
                    <a:pt x="4571" y="935"/>
                  </a:cubicBezTo>
                  <a:cubicBezTo>
                    <a:pt x="4671" y="901"/>
                    <a:pt x="4738" y="768"/>
                    <a:pt x="4671" y="668"/>
                  </a:cubicBezTo>
                  <a:cubicBezTo>
                    <a:pt x="4647" y="596"/>
                    <a:pt x="4571" y="541"/>
                    <a:pt x="4493" y="541"/>
                  </a:cubicBezTo>
                  <a:close/>
                  <a:moveTo>
                    <a:pt x="10167" y="656"/>
                  </a:moveTo>
                  <a:cubicBezTo>
                    <a:pt x="10084" y="656"/>
                    <a:pt x="10000" y="699"/>
                    <a:pt x="9975" y="801"/>
                  </a:cubicBezTo>
                  <a:cubicBezTo>
                    <a:pt x="9941" y="901"/>
                    <a:pt x="9975" y="1001"/>
                    <a:pt x="10075" y="1068"/>
                  </a:cubicBezTo>
                  <a:cubicBezTo>
                    <a:pt x="10342" y="1168"/>
                    <a:pt x="10575" y="1268"/>
                    <a:pt x="10809" y="1402"/>
                  </a:cubicBezTo>
                  <a:cubicBezTo>
                    <a:pt x="10842" y="1435"/>
                    <a:pt x="10875" y="1435"/>
                    <a:pt x="10909" y="1435"/>
                  </a:cubicBezTo>
                  <a:cubicBezTo>
                    <a:pt x="10975" y="1435"/>
                    <a:pt x="11042" y="1402"/>
                    <a:pt x="11075" y="1335"/>
                  </a:cubicBezTo>
                  <a:cubicBezTo>
                    <a:pt x="11142" y="1235"/>
                    <a:pt x="11109" y="1101"/>
                    <a:pt x="11009" y="1035"/>
                  </a:cubicBezTo>
                  <a:cubicBezTo>
                    <a:pt x="10775" y="901"/>
                    <a:pt x="10508" y="768"/>
                    <a:pt x="10242" y="668"/>
                  </a:cubicBezTo>
                  <a:cubicBezTo>
                    <a:pt x="10218" y="660"/>
                    <a:pt x="10192" y="656"/>
                    <a:pt x="10167" y="656"/>
                  </a:cubicBezTo>
                  <a:close/>
                  <a:moveTo>
                    <a:pt x="3107" y="1452"/>
                  </a:moveTo>
                  <a:cubicBezTo>
                    <a:pt x="3053" y="1452"/>
                    <a:pt x="3003" y="1468"/>
                    <a:pt x="2970" y="1502"/>
                  </a:cubicBezTo>
                  <a:cubicBezTo>
                    <a:pt x="2736" y="1668"/>
                    <a:pt x="2536" y="1869"/>
                    <a:pt x="2336" y="2102"/>
                  </a:cubicBezTo>
                  <a:cubicBezTo>
                    <a:pt x="2269" y="2169"/>
                    <a:pt x="2269" y="2302"/>
                    <a:pt x="2369" y="2402"/>
                  </a:cubicBezTo>
                  <a:cubicBezTo>
                    <a:pt x="2403" y="2436"/>
                    <a:pt x="2436" y="2436"/>
                    <a:pt x="2503" y="2436"/>
                  </a:cubicBezTo>
                  <a:cubicBezTo>
                    <a:pt x="2569" y="2436"/>
                    <a:pt x="2603" y="2402"/>
                    <a:pt x="2636" y="2369"/>
                  </a:cubicBezTo>
                  <a:cubicBezTo>
                    <a:pt x="2836" y="2169"/>
                    <a:pt x="3036" y="1969"/>
                    <a:pt x="3236" y="1802"/>
                  </a:cubicBezTo>
                  <a:cubicBezTo>
                    <a:pt x="3337" y="1735"/>
                    <a:pt x="3337" y="1602"/>
                    <a:pt x="3270" y="1502"/>
                  </a:cubicBezTo>
                  <a:cubicBezTo>
                    <a:pt x="3220" y="1468"/>
                    <a:pt x="3161" y="1452"/>
                    <a:pt x="3107" y="1452"/>
                  </a:cubicBezTo>
                  <a:close/>
                  <a:moveTo>
                    <a:pt x="11576" y="1518"/>
                  </a:moveTo>
                  <a:cubicBezTo>
                    <a:pt x="11526" y="1518"/>
                    <a:pt x="11476" y="1535"/>
                    <a:pt x="11442" y="1568"/>
                  </a:cubicBezTo>
                  <a:cubicBezTo>
                    <a:pt x="11342" y="1668"/>
                    <a:pt x="11376" y="1802"/>
                    <a:pt x="11442" y="1869"/>
                  </a:cubicBezTo>
                  <a:cubicBezTo>
                    <a:pt x="11643" y="2035"/>
                    <a:pt x="11809" y="2235"/>
                    <a:pt x="11976" y="2469"/>
                  </a:cubicBezTo>
                  <a:cubicBezTo>
                    <a:pt x="12009" y="2502"/>
                    <a:pt x="12076" y="2536"/>
                    <a:pt x="12143" y="2536"/>
                  </a:cubicBezTo>
                  <a:cubicBezTo>
                    <a:pt x="12176" y="2536"/>
                    <a:pt x="12210" y="2536"/>
                    <a:pt x="12243" y="2502"/>
                  </a:cubicBezTo>
                  <a:cubicBezTo>
                    <a:pt x="12343" y="2436"/>
                    <a:pt x="12376" y="2302"/>
                    <a:pt x="12310" y="2202"/>
                  </a:cubicBezTo>
                  <a:cubicBezTo>
                    <a:pt x="12143" y="1969"/>
                    <a:pt x="11943" y="1768"/>
                    <a:pt x="11709" y="1568"/>
                  </a:cubicBezTo>
                  <a:cubicBezTo>
                    <a:pt x="11676" y="1535"/>
                    <a:pt x="11626" y="1518"/>
                    <a:pt x="11576" y="1518"/>
                  </a:cubicBezTo>
                  <a:close/>
                  <a:moveTo>
                    <a:pt x="1979" y="2666"/>
                  </a:moveTo>
                  <a:cubicBezTo>
                    <a:pt x="1910" y="2666"/>
                    <a:pt x="1843" y="2695"/>
                    <a:pt x="1802" y="2736"/>
                  </a:cubicBezTo>
                  <a:cubicBezTo>
                    <a:pt x="1635" y="2969"/>
                    <a:pt x="1469" y="3203"/>
                    <a:pt x="1335" y="3470"/>
                  </a:cubicBezTo>
                  <a:cubicBezTo>
                    <a:pt x="1268" y="3570"/>
                    <a:pt x="1302" y="3703"/>
                    <a:pt x="1402" y="3737"/>
                  </a:cubicBezTo>
                  <a:cubicBezTo>
                    <a:pt x="1435" y="3770"/>
                    <a:pt x="1469" y="3770"/>
                    <a:pt x="1502" y="3770"/>
                  </a:cubicBezTo>
                  <a:cubicBezTo>
                    <a:pt x="1569" y="3770"/>
                    <a:pt x="1635" y="3737"/>
                    <a:pt x="1669" y="3670"/>
                  </a:cubicBezTo>
                  <a:cubicBezTo>
                    <a:pt x="1835" y="3436"/>
                    <a:pt x="1969" y="3203"/>
                    <a:pt x="2136" y="3003"/>
                  </a:cubicBezTo>
                  <a:cubicBezTo>
                    <a:pt x="2202" y="2903"/>
                    <a:pt x="2169" y="2769"/>
                    <a:pt x="2102" y="2702"/>
                  </a:cubicBezTo>
                  <a:cubicBezTo>
                    <a:pt x="2064" y="2677"/>
                    <a:pt x="2021" y="2666"/>
                    <a:pt x="1979" y="2666"/>
                  </a:cubicBezTo>
                  <a:close/>
                  <a:moveTo>
                    <a:pt x="12547" y="2857"/>
                  </a:moveTo>
                  <a:cubicBezTo>
                    <a:pt x="12524" y="2857"/>
                    <a:pt x="12500" y="2861"/>
                    <a:pt x="12476" y="2869"/>
                  </a:cubicBezTo>
                  <a:cubicBezTo>
                    <a:pt x="12343" y="2903"/>
                    <a:pt x="12310" y="3036"/>
                    <a:pt x="12343" y="3136"/>
                  </a:cubicBezTo>
                  <a:cubicBezTo>
                    <a:pt x="12443" y="3370"/>
                    <a:pt x="12510" y="3636"/>
                    <a:pt x="12577" y="3903"/>
                  </a:cubicBezTo>
                  <a:cubicBezTo>
                    <a:pt x="12577" y="4003"/>
                    <a:pt x="12677" y="4070"/>
                    <a:pt x="12777" y="4070"/>
                  </a:cubicBezTo>
                  <a:lnTo>
                    <a:pt x="12810" y="4070"/>
                  </a:lnTo>
                  <a:cubicBezTo>
                    <a:pt x="12910" y="4037"/>
                    <a:pt x="13010" y="3937"/>
                    <a:pt x="12977" y="3837"/>
                  </a:cubicBezTo>
                  <a:cubicBezTo>
                    <a:pt x="12910" y="3536"/>
                    <a:pt x="12843" y="3236"/>
                    <a:pt x="12743" y="3003"/>
                  </a:cubicBezTo>
                  <a:cubicBezTo>
                    <a:pt x="12692" y="2901"/>
                    <a:pt x="12622" y="2857"/>
                    <a:pt x="12547" y="2857"/>
                  </a:cubicBezTo>
                  <a:close/>
                  <a:moveTo>
                    <a:pt x="1122" y="4091"/>
                  </a:moveTo>
                  <a:cubicBezTo>
                    <a:pt x="1039" y="4091"/>
                    <a:pt x="952" y="4129"/>
                    <a:pt x="901" y="4204"/>
                  </a:cubicBezTo>
                  <a:cubicBezTo>
                    <a:pt x="801" y="4437"/>
                    <a:pt x="668" y="4704"/>
                    <a:pt x="568" y="4971"/>
                  </a:cubicBezTo>
                  <a:cubicBezTo>
                    <a:pt x="501" y="5071"/>
                    <a:pt x="568" y="5204"/>
                    <a:pt x="668" y="5238"/>
                  </a:cubicBezTo>
                  <a:cubicBezTo>
                    <a:pt x="701" y="5271"/>
                    <a:pt x="735" y="5271"/>
                    <a:pt x="735" y="5271"/>
                  </a:cubicBezTo>
                  <a:cubicBezTo>
                    <a:pt x="835" y="5271"/>
                    <a:pt x="901" y="5204"/>
                    <a:pt x="935" y="5138"/>
                  </a:cubicBezTo>
                  <a:cubicBezTo>
                    <a:pt x="1035" y="4871"/>
                    <a:pt x="1168" y="4637"/>
                    <a:pt x="1302" y="4404"/>
                  </a:cubicBezTo>
                  <a:cubicBezTo>
                    <a:pt x="1335" y="4304"/>
                    <a:pt x="1302" y="4170"/>
                    <a:pt x="1202" y="4103"/>
                  </a:cubicBezTo>
                  <a:cubicBezTo>
                    <a:pt x="1177" y="4095"/>
                    <a:pt x="1150" y="4091"/>
                    <a:pt x="1122" y="4091"/>
                  </a:cubicBezTo>
                  <a:close/>
                  <a:moveTo>
                    <a:pt x="12843" y="4504"/>
                  </a:moveTo>
                  <a:cubicBezTo>
                    <a:pt x="12743" y="4504"/>
                    <a:pt x="12643" y="4604"/>
                    <a:pt x="12643" y="4704"/>
                  </a:cubicBezTo>
                  <a:cubicBezTo>
                    <a:pt x="12643" y="4971"/>
                    <a:pt x="12610" y="5238"/>
                    <a:pt x="12577" y="5505"/>
                  </a:cubicBezTo>
                  <a:cubicBezTo>
                    <a:pt x="12543" y="5605"/>
                    <a:pt x="12643" y="5705"/>
                    <a:pt x="12743" y="5738"/>
                  </a:cubicBezTo>
                  <a:lnTo>
                    <a:pt x="12777" y="5738"/>
                  </a:lnTo>
                  <a:cubicBezTo>
                    <a:pt x="12877" y="5738"/>
                    <a:pt x="12977" y="5671"/>
                    <a:pt x="12977" y="5571"/>
                  </a:cubicBezTo>
                  <a:cubicBezTo>
                    <a:pt x="13044" y="5271"/>
                    <a:pt x="13044" y="4971"/>
                    <a:pt x="13044" y="4704"/>
                  </a:cubicBezTo>
                  <a:cubicBezTo>
                    <a:pt x="13044" y="4570"/>
                    <a:pt x="12943" y="4504"/>
                    <a:pt x="12843" y="4504"/>
                  </a:cubicBezTo>
                  <a:close/>
                  <a:moveTo>
                    <a:pt x="467" y="5629"/>
                  </a:moveTo>
                  <a:cubicBezTo>
                    <a:pt x="368" y="5629"/>
                    <a:pt x="295" y="5689"/>
                    <a:pt x="268" y="5771"/>
                  </a:cubicBezTo>
                  <a:cubicBezTo>
                    <a:pt x="101" y="6272"/>
                    <a:pt x="34" y="6605"/>
                    <a:pt x="34" y="6605"/>
                  </a:cubicBezTo>
                  <a:cubicBezTo>
                    <a:pt x="1" y="6705"/>
                    <a:pt x="68" y="6839"/>
                    <a:pt x="168" y="6839"/>
                  </a:cubicBezTo>
                  <a:cubicBezTo>
                    <a:pt x="201" y="6839"/>
                    <a:pt x="201" y="6872"/>
                    <a:pt x="234" y="6872"/>
                  </a:cubicBezTo>
                  <a:cubicBezTo>
                    <a:pt x="334" y="6872"/>
                    <a:pt x="401" y="6805"/>
                    <a:pt x="434" y="6705"/>
                  </a:cubicBezTo>
                  <a:cubicBezTo>
                    <a:pt x="434" y="6672"/>
                    <a:pt x="501" y="6372"/>
                    <a:pt x="668" y="5905"/>
                  </a:cubicBezTo>
                  <a:cubicBezTo>
                    <a:pt x="701" y="5805"/>
                    <a:pt x="635" y="5671"/>
                    <a:pt x="535" y="5638"/>
                  </a:cubicBezTo>
                  <a:cubicBezTo>
                    <a:pt x="511" y="5632"/>
                    <a:pt x="488" y="5629"/>
                    <a:pt x="467" y="5629"/>
                  </a:cubicBezTo>
                  <a:close/>
                  <a:moveTo>
                    <a:pt x="12609" y="6130"/>
                  </a:moveTo>
                  <a:cubicBezTo>
                    <a:pt x="12510" y="6130"/>
                    <a:pt x="12437" y="6189"/>
                    <a:pt x="12410" y="6272"/>
                  </a:cubicBezTo>
                  <a:cubicBezTo>
                    <a:pt x="12376" y="6405"/>
                    <a:pt x="12310" y="6539"/>
                    <a:pt x="12276" y="6672"/>
                  </a:cubicBezTo>
                  <a:cubicBezTo>
                    <a:pt x="12143" y="6705"/>
                    <a:pt x="12009" y="6705"/>
                    <a:pt x="11909" y="6739"/>
                  </a:cubicBezTo>
                  <a:cubicBezTo>
                    <a:pt x="11776" y="6739"/>
                    <a:pt x="11709" y="6839"/>
                    <a:pt x="11743" y="6972"/>
                  </a:cubicBezTo>
                  <a:cubicBezTo>
                    <a:pt x="11743" y="7072"/>
                    <a:pt x="11876" y="7139"/>
                    <a:pt x="11976" y="7139"/>
                  </a:cubicBezTo>
                  <a:cubicBezTo>
                    <a:pt x="12009" y="7139"/>
                    <a:pt x="12076" y="7106"/>
                    <a:pt x="12110" y="7106"/>
                  </a:cubicBezTo>
                  <a:cubicBezTo>
                    <a:pt x="12110" y="7206"/>
                    <a:pt x="12176" y="7272"/>
                    <a:pt x="12243" y="7306"/>
                  </a:cubicBezTo>
                  <a:cubicBezTo>
                    <a:pt x="12276" y="7339"/>
                    <a:pt x="12310" y="7339"/>
                    <a:pt x="12343" y="7339"/>
                  </a:cubicBezTo>
                  <a:cubicBezTo>
                    <a:pt x="12410" y="7339"/>
                    <a:pt x="12476" y="7272"/>
                    <a:pt x="12510" y="7206"/>
                  </a:cubicBezTo>
                  <a:cubicBezTo>
                    <a:pt x="12543" y="7172"/>
                    <a:pt x="12543" y="7139"/>
                    <a:pt x="12577" y="7106"/>
                  </a:cubicBezTo>
                  <a:lnTo>
                    <a:pt x="12743" y="7106"/>
                  </a:lnTo>
                  <a:cubicBezTo>
                    <a:pt x="12877" y="7106"/>
                    <a:pt x="12977" y="7039"/>
                    <a:pt x="12977" y="6906"/>
                  </a:cubicBezTo>
                  <a:cubicBezTo>
                    <a:pt x="12977" y="6805"/>
                    <a:pt x="12910" y="6705"/>
                    <a:pt x="12777" y="6672"/>
                  </a:cubicBezTo>
                  <a:lnTo>
                    <a:pt x="12710" y="6672"/>
                  </a:lnTo>
                  <a:cubicBezTo>
                    <a:pt x="12743" y="6572"/>
                    <a:pt x="12777" y="6505"/>
                    <a:pt x="12810" y="6405"/>
                  </a:cubicBezTo>
                  <a:cubicBezTo>
                    <a:pt x="12843" y="6272"/>
                    <a:pt x="12777" y="6172"/>
                    <a:pt x="12677" y="6138"/>
                  </a:cubicBezTo>
                  <a:cubicBezTo>
                    <a:pt x="12653" y="6132"/>
                    <a:pt x="12630" y="6130"/>
                    <a:pt x="12609" y="6130"/>
                  </a:cubicBezTo>
                  <a:close/>
                  <a:moveTo>
                    <a:pt x="13588" y="6830"/>
                  </a:moveTo>
                  <a:cubicBezTo>
                    <a:pt x="13500" y="6830"/>
                    <a:pt x="13405" y="6890"/>
                    <a:pt x="13377" y="6972"/>
                  </a:cubicBezTo>
                  <a:cubicBezTo>
                    <a:pt x="13344" y="7106"/>
                    <a:pt x="13410" y="7206"/>
                    <a:pt x="13511" y="7239"/>
                  </a:cubicBezTo>
                  <a:cubicBezTo>
                    <a:pt x="13777" y="7306"/>
                    <a:pt x="14011" y="7439"/>
                    <a:pt x="14244" y="7539"/>
                  </a:cubicBezTo>
                  <a:cubicBezTo>
                    <a:pt x="14278" y="7573"/>
                    <a:pt x="14311" y="7573"/>
                    <a:pt x="14344" y="7573"/>
                  </a:cubicBezTo>
                  <a:cubicBezTo>
                    <a:pt x="14411" y="7573"/>
                    <a:pt x="14511" y="7539"/>
                    <a:pt x="14545" y="7473"/>
                  </a:cubicBezTo>
                  <a:cubicBezTo>
                    <a:pt x="14578" y="7373"/>
                    <a:pt x="14545" y="7239"/>
                    <a:pt x="14445" y="7172"/>
                  </a:cubicBezTo>
                  <a:cubicBezTo>
                    <a:pt x="14178" y="7039"/>
                    <a:pt x="13911" y="6939"/>
                    <a:pt x="13644" y="6839"/>
                  </a:cubicBezTo>
                  <a:cubicBezTo>
                    <a:pt x="13626" y="6833"/>
                    <a:pt x="13607" y="6830"/>
                    <a:pt x="13588" y="6830"/>
                  </a:cubicBezTo>
                  <a:close/>
                  <a:moveTo>
                    <a:pt x="11136" y="6960"/>
                  </a:moveTo>
                  <a:cubicBezTo>
                    <a:pt x="11107" y="6960"/>
                    <a:pt x="11075" y="6964"/>
                    <a:pt x="11042" y="6972"/>
                  </a:cubicBezTo>
                  <a:cubicBezTo>
                    <a:pt x="10775" y="7106"/>
                    <a:pt x="10542" y="7239"/>
                    <a:pt x="10308" y="7439"/>
                  </a:cubicBezTo>
                  <a:cubicBezTo>
                    <a:pt x="10208" y="7506"/>
                    <a:pt x="10175" y="7639"/>
                    <a:pt x="10242" y="7706"/>
                  </a:cubicBezTo>
                  <a:cubicBezTo>
                    <a:pt x="10308" y="7773"/>
                    <a:pt x="10342" y="7806"/>
                    <a:pt x="10408" y="7806"/>
                  </a:cubicBezTo>
                  <a:cubicBezTo>
                    <a:pt x="10475" y="7806"/>
                    <a:pt x="10508" y="7773"/>
                    <a:pt x="10542" y="7739"/>
                  </a:cubicBezTo>
                  <a:cubicBezTo>
                    <a:pt x="10742" y="7606"/>
                    <a:pt x="10975" y="7473"/>
                    <a:pt x="11209" y="7373"/>
                  </a:cubicBezTo>
                  <a:cubicBezTo>
                    <a:pt x="11342" y="7306"/>
                    <a:pt x="11376" y="7206"/>
                    <a:pt x="11342" y="7072"/>
                  </a:cubicBezTo>
                  <a:cubicBezTo>
                    <a:pt x="11292" y="6997"/>
                    <a:pt x="11223" y="6960"/>
                    <a:pt x="11136" y="6960"/>
                  </a:cubicBezTo>
                  <a:close/>
                  <a:moveTo>
                    <a:pt x="15055" y="7603"/>
                  </a:moveTo>
                  <a:cubicBezTo>
                    <a:pt x="14986" y="7603"/>
                    <a:pt x="14919" y="7631"/>
                    <a:pt x="14878" y="7673"/>
                  </a:cubicBezTo>
                  <a:cubicBezTo>
                    <a:pt x="14811" y="7773"/>
                    <a:pt x="14845" y="7906"/>
                    <a:pt x="14945" y="7973"/>
                  </a:cubicBezTo>
                  <a:cubicBezTo>
                    <a:pt x="15145" y="8140"/>
                    <a:pt x="15345" y="8307"/>
                    <a:pt x="15545" y="8507"/>
                  </a:cubicBezTo>
                  <a:cubicBezTo>
                    <a:pt x="15612" y="8540"/>
                    <a:pt x="15645" y="8540"/>
                    <a:pt x="15712" y="8540"/>
                  </a:cubicBezTo>
                  <a:cubicBezTo>
                    <a:pt x="15745" y="8540"/>
                    <a:pt x="15812" y="8540"/>
                    <a:pt x="15846" y="8473"/>
                  </a:cubicBezTo>
                  <a:cubicBezTo>
                    <a:pt x="15946" y="8407"/>
                    <a:pt x="15912" y="8273"/>
                    <a:pt x="15846" y="8173"/>
                  </a:cubicBezTo>
                  <a:cubicBezTo>
                    <a:pt x="15612" y="7973"/>
                    <a:pt x="15412" y="7806"/>
                    <a:pt x="15178" y="7639"/>
                  </a:cubicBezTo>
                  <a:cubicBezTo>
                    <a:pt x="15140" y="7614"/>
                    <a:pt x="15097" y="7603"/>
                    <a:pt x="15055" y="7603"/>
                  </a:cubicBezTo>
                  <a:close/>
                  <a:moveTo>
                    <a:pt x="11962" y="7671"/>
                  </a:moveTo>
                  <a:cubicBezTo>
                    <a:pt x="11890" y="7671"/>
                    <a:pt x="11819" y="7708"/>
                    <a:pt x="11776" y="7773"/>
                  </a:cubicBezTo>
                  <a:cubicBezTo>
                    <a:pt x="11643" y="8006"/>
                    <a:pt x="11476" y="8240"/>
                    <a:pt x="11309" y="8440"/>
                  </a:cubicBezTo>
                  <a:cubicBezTo>
                    <a:pt x="11242" y="8507"/>
                    <a:pt x="11276" y="8640"/>
                    <a:pt x="11342" y="8740"/>
                  </a:cubicBezTo>
                  <a:cubicBezTo>
                    <a:pt x="11376" y="8740"/>
                    <a:pt x="11442" y="8774"/>
                    <a:pt x="11476" y="8774"/>
                  </a:cubicBezTo>
                  <a:cubicBezTo>
                    <a:pt x="11542" y="8774"/>
                    <a:pt x="11609" y="8740"/>
                    <a:pt x="11643" y="8707"/>
                  </a:cubicBezTo>
                  <a:cubicBezTo>
                    <a:pt x="11809" y="8473"/>
                    <a:pt x="11976" y="8240"/>
                    <a:pt x="12143" y="7973"/>
                  </a:cubicBezTo>
                  <a:cubicBezTo>
                    <a:pt x="12210" y="7873"/>
                    <a:pt x="12176" y="7739"/>
                    <a:pt x="12076" y="7706"/>
                  </a:cubicBezTo>
                  <a:cubicBezTo>
                    <a:pt x="12041" y="7682"/>
                    <a:pt x="12001" y="7671"/>
                    <a:pt x="11962" y="7671"/>
                  </a:cubicBezTo>
                  <a:close/>
                  <a:moveTo>
                    <a:pt x="9843" y="7970"/>
                  </a:moveTo>
                  <a:cubicBezTo>
                    <a:pt x="9782" y="7970"/>
                    <a:pt x="9716" y="7998"/>
                    <a:pt x="9674" y="8040"/>
                  </a:cubicBezTo>
                  <a:cubicBezTo>
                    <a:pt x="9441" y="8340"/>
                    <a:pt x="9308" y="8640"/>
                    <a:pt x="9308" y="8907"/>
                  </a:cubicBezTo>
                  <a:cubicBezTo>
                    <a:pt x="9308" y="8907"/>
                    <a:pt x="9341" y="8940"/>
                    <a:pt x="9341" y="8940"/>
                  </a:cubicBezTo>
                  <a:cubicBezTo>
                    <a:pt x="9341" y="9074"/>
                    <a:pt x="9408" y="9140"/>
                    <a:pt x="9541" y="9140"/>
                  </a:cubicBezTo>
                  <a:cubicBezTo>
                    <a:pt x="9641" y="9140"/>
                    <a:pt x="9741" y="9007"/>
                    <a:pt x="9741" y="8907"/>
                  </a:cubicBezTo>
                  <a:cubicBezTo>
                    <a:pt x="9741" y="8740"/>
                    <a:pt x="9841" y="8540"/>
                    <a:pt x="10008" y="8307"/>
                  </a:cubicBezTo>
                  <a:cubicBezTo>
                    <a:pt x="10075" y="8206"/>
                    <a:pt x="10041" y="8073"/>
                    <a:pt x="9941" y="8006"/>
                  </a:cubicBezTo>
                  <a:cubicBezTo>
                    <a:pt x="9916" y="7981"/>
                    <a:pt x="9881" y="7970"/>
                    <a:pt x="9843" y="7970"/>
                  </a:cubicBezTo>
                  <a:close/>
                  <a:moveTo>
                    <a:pt x="10888" y="8937"/>
                  </a:moveTo>
                  <a:cubicBezTo>
                    <a:pt x="10852" y="8937"/>
                    <a:pt x="10813" y="8948"/>
                    <a:pt x="10775" y="8974"/>
                  </a:cubicBezTo>
                  <a:cubicBezTo>
                    <a:pt x="10542" y="9140"/>
                    <a:pt x="10342" y="9207"/>
                    <a:pt x="10141" y="9207"/>
                  </a:cubicBezTo>
                  <a:cubicBezTo>
                    <a:pt x="10008" y="9207"/>
                    <a:pt x="9908" y="9307"/>
                    <a:pt x="9908" y="9407"/>
                  </a:cubicBezTo>
                  <a:cubicBezTo>
                    <a:pt x="9908" y="9541"/>
                    <a:pt x="10008" y="9641"/>
                    <a:pt x="10108" y="9641"/>
                  </a:cubicBezTo>
                  <a:lnTo>
                    <a:pt x="10175" y="9641"/>
                  </a:lnTo>
                  <a:cubicBezTo>
                    <a:pt x="10442" y="9641"/>
                    <a:pt x="10709" y="9541"/>
                    <a:pt x="11009" y="9307"/>
                  </a:cubicBezTo>
                  <a:cubicBezTo>
                    <a:pt x="11109" y="9241"/>
                    <a:pt x="11142" y="9107"/>
                    <a:pt x="11042" y="9007"/>
                  </a:cubicBezTo>
                  <a:cubicBezTo>
                    <a:pt x="11001" y="8966"/>
                    <a:pt x="10947" y="8937"/>
                    <a:pt x="10888" y="8937"/>
                  </a:cubicBezTo>
                  <a:close/>
                  <a:moveTo>
                    <a:pt x="16314" y="8737"/>
                  </a:moveTo>
                  <a:cubicBezTo>
                    <a:pt x="16254" y="8737"/>
                    <a:pt x="16187" y="8766"/>
                    <a:pt x="16146" y="8807"/>
                  </a:cubicBezTo>
                  <a:cubicBezTo>
                    <a:pt x="16079" y="8874"/>
                    <a:pt x="16079" y="9007"/>
                    <a:pt x="16112" y="9074"/>
                  </a:cubicBezTo>
                  <a:cubicBezTo>
                    <a:pt x="16313" y="9274"/>
                    <a:pt x="16479" y="9507"/>
                    <a:pt x="16613" y="9708"/>
                  </a:cubicBezTo>
                  <a:cubicBezTo>
                    <a:pt x="16646" y="9774"/>
                    <a:pt x="16713" y="9808"/>
                    <a:pt x="16780" y="9808"/>
                  </a:cubicBezTo>
                  <a:cubicBezTo>
                    <a:pt x="16846" y="9808"/>
                    <a:pt x="16880" y="9808"/>
                    <a:pt x="16913" y="9774"/>
                  </a:cubicBezTo>
                  <a:cubicBezTo>
                    <a:pt x="17013" y="9708"/>
                    <a:pt x="17013" y="9574"/>
                    <a:pt x="16980" y="9474"/>
                  </a:cubicBezTo>
                  <a:cubicBezTo>
                    <a:pt x="16813" y="9241"/>
                    <a:pt x="16646" y="9007"/>
                    <a:pt x="16446" y="8807"/>
                  </a:cubicBezTo>
                  <a:cubicBezTo>
                    <a:pt x="16446" y="8807"/>
                    <a:pt x="16413" y="8774"/>
                    <a:pt x="16413" y="8774"/>
                  </a:cubicBezTo>
                  <a:cubicBezTo>
                    <a:pt x="16387" y="8748"/>
                    <a:pt x="16352" y="8737"/>
                    <a:pt x="16314" y="8737"/>
                  </a:cubicBezTo>
                  <a:close/>
                  <a:moveTo>
                    <a:pt x="17202" y="10114"/>
                  </a:moveTo>
                  <a:cubicBezTo>
                    <a:pt x="17172" y="10114"/>
                    <a:pt x="17141" y="10123"/>
                    <a:pt x="17113" y="10141"/>
                  </a:cubicBezTo>
                  <a:cubicBezTo>
                    <a:pt x="17013" y="10175"/>
                    <a:pt x="16980" y="10308"/>
                    <a:pt x="17013" y="10408"/>
                  </a:cubicBezTo>
                  <a:cubicBezTo>
                    <a:pt x="17113" y="10642"/>
                    <a:pt x="17213" y="10908"/>
                    <a:pt x="17280" y="11142"/>
                  </a:cubicBezTo>
                  <a:cubicBezTo>
                    <a:pt x="17313" y="11242"/>
                    <a:pt x="17380" y="11309"/>
                    <a:pt x="17480" y="11309"/>
                  </a:cubicBezTo>
                  <a:lnTo>
                    <a:pt x="17547" y="11309"/>
                  </a:lnTo>
                  <a:cubicBezTo>
                    <a:pt x="17647" y="11275"/>
                    <a:pt x="17714" y="11175"/>
                    <a:pt x="17680" y="11042"/>
                  </a:cubicBezTo>
                  <a:cubicBezTo>
                    <a:pt x="17613" y="10775"/>
                    <a:pt x="17513" y="10508"/>
                    <a:pt x="17380" y="10241"/>
                  </a:cubicBezTo>
                  <a:cubicBezTo>
                    <a:pt x="17356" y="10169"/>
                    <a:pt x="17280" y="10114"/>
                    <a:pt x="17202" y="10114"/>
                  </a:cubicBezTo>
                  <a:close/>
                  <a:moveTo>
                    <a:pt x="17580" y="11709"/>
                  </a:moveTo>
                  <a:cubicBezTo>
                    <a:pt x="17480" y="11709"/>
                    <a:pt x="17380" y="11809"/>
                    <a:pt x="17380" y="11942"/>
                  </a:cubicBezTo>
                  <a:cubicBezTo>
                    <a:pt x="17413" y="11976"/>
                    <a:pt x="17413" y="12043"/>
                    <a:pt x="17413" y="12076"/>
                  </a:cubicBezTo>
                  <a:cubicBezTo>
                    <a:pt x="17413" y="12276"/>
                    <a:pt x="17380" y="12510"/>
                    <a:pt x="17347" y="12710"/>
                  </a:cubicBezTo>
                  <a:cubicBezTo>
                    <a:pt x="17313" y="12843"/>
                    <a:pt x="17413" y="12943"/>
                    <a:pt x="17513" y="12977"/>
                  </a:cubicBezTo>
                  <a:lnTo>
                    <a:pt x="17547" y="12977"/>
                  </a:lnTo>
                  <a:cubicBezTo>
                    <a:pt x="17647" y="12977"/>
                    <a:pt x="17747" y="12910"/>
                    <a:pt x="17747" y="12776"/>
                  </a:cubicBezTo>
                  <a:cubicBezTo>
                    <a:pt x="17780" y="12543"/>
                    <a:pt x="17814" y="12309"/>
                    <a:pt x="17814" y="12076"/>
                  </a:cubicBezTo>
                  <a:cubicBezTo>
                    <a:pt x="17814" y="12009"/>
                    <a:pt x="17814" y="11976"/>
                    <a:pt x="17814" y="11909"/>
                  </a:cubicBezTo>
                  <a:cubicBezTo>
                    <a:pt x="17814" y="11809"/>
                    <a:pt x="17714" y="11709"/>
                    <a:pt x="17580" y="11709"/>
                  </a:cubicBezTo>
                  <a:close/>
                  <a:moveTo>
                    <a:pt x="17310" y="13350"/>
                  </a:moveTo>
                  <a:cubicBezTo>
                    <a:pt x="17229" y="13350"/>
                    <a:pt x="17170" y="13405"/>
                    <a:pt x="17146" y="13477"/>
                  </a:cubicBezTo>
                  <a:cubicBezTo>
                    <a:pt x="17046" y="13744"/>
                    <a:pt x="16913" y="13977"/>
                    <a:pt x="16780" y="14211"/>
                  </a:cubicBezTo>
                  <a:cubicBezTo>
                    <a:pt x="16746" y="14244"/>
                    <a:pt x="16746" y="14277"/>
                    <a:pt x="16746" y="14311"/>
                  </a:cubicBezTo>
                  <a:cubicBezTo>
                    <a:pt x="16513" y="14211"/>
                    <a:pt x="16246" y="14144"/>
                    <a:pt x="15979" y="14111"/>
                  </a:cubicBezTo>
                  <a:cubicBezTo>
                    <a:pt x="15879" y="14111"/>
                    <a:pt x="15779" y="14177"/>
                    <a:pt x="15745" y="14277"/>
                  </a:cubicBezTo>
                  <a:cubicBezTo>
                    <a:pt x="15745" y="14411"/>
                    <a:pt x="15812" y="14511"/>
                    <a:pt x="15912" y="14544"/>
                  </a:cubicBezTo>
                  <a:cubicBezTo>
                    <a:pt x="16179" y="14578"/>
                    <a:pt x="16413" y="14644"/>
                    <a:pt x="16679" y="14744"/>
                  </a:cubicBezTo>
                  <a:lnTo>
                    <a:pt x="16746" y="14744"/>
                  </a:lnTo>
                  <a:cubicBezTo>
                    <a:pt x="16846" y="14744"/>
                    <a:pt x="16913" y="14711"/>
                    <a:pt x="16946" y="14644"/>
                  </a:cubicBezTo>
                  <a:cubicBezTo>
                    <a:pt x="16980" y="14578"/>
                    <a:pt x="16980" y="14544"/>
                    <a:pt x="16980" y="14511"/>
                  </a:cubicBezTo>
                  <a:cubicBezTo>
                    <a:pt x="17046" y="14511"/>
                    <a:pt x="17113" y="14478"/>
                    <a:pt x="17146" y="14411"/>
                  </a:cubicBezTo>
                  <a:cubicBezTo>
                    <a:pt x="17280" y="14177"/>
                    <a:pt x="17413" y="13911"/>
                    <a:pt x="17513" y="13644"/>
                  </a:cubicBezTo>
                  <a:cubicBezTo>
                    <a:pt x="17547" y="13510"/>
                    <a:pt x="17513" y="13410"/>
                    <a:pt x="17413" y="13377"/>
                  </a:cubicBezTo>
                  <a:cubicBezTo>
                    <a:pt x="17376" y="13358"/>
                    <a:pt x="17341" y="13350"/>
                    <a:pt x="17310" y="13350"/>
                  </a:cubicBezTo>
                  <a:close/>
                  <a:moveTo>
                    <a:pt x="15078" y="14111"/>
                  </a:moveTo>
                  <a:cubicBezTo>
                    <a:pt x="14778" y="14177"/>
                    <a:pt x="14478" y="14311"/>
                    <a:pt x="14244" y="14478"/>
                  </a:cubicBezTo>
                  <a:cubicBezTo>
                    <a:pt x="14144" y="14544"/>
                    <a:pt x="14111" y="14678"/>
                    <a:pt x="14178" y="14744"/>
                  </a:cubicBezTo>
                  <a:cubicBezTo>
                    <a:pt x="14244" y="14811"/>
                    <a:pt x="14311" y="14845"/>
                    <a:pt x="14378" y="14845"/>
                  </a:cubicBezTo>
                  <a:cubicBezTo>
                    <a:pt x="14411" y="14845"/>
                    <a:pt x="14445" y="14845"/>
                    <a:pt x="14478" y="14811"/>
                  </a:cubicBezTo>
                  <a:cubicBezTo>
                    <a:pt x="14678" y="14678"/>
                    <a:pt x="14912" y="14578"/>
                    <a:pt x="15178" y="14544"/>
                  </a:cubicBezTo>
                  <a:cubicBezTo>
                    <a:pt x="15278" y="14511"/>
                    <a:pt x="15345" y="14411"/>
                    <a:pt x="15345" y="14277"/>
                  </a:cubicBezTo>
                  <a:cubicBezTo>
                    <a:pt x="15312" y="14177"/>
                    <a:pt x="15212" y="14111"/>
                    <a:pt x="15078" y="14111"/>
                  </a:cubicBezTo>
                  <a:close/>
                  <a:moveTo>
                    <a:pt x="17490" y="14741"/>
                  </a:moveTo>
                  <a:cubicBezTo>
                    <a:pt x="17421" y="14741"/>
                    <a:pt x="17354" y="14770"/>
                    <a:pt x="17313" y="14811"/>
                  </a:cubicBezTo>
                  <a:cubicBezTo>
                    <a:pt x="17247" y="14911"/>
                    <a:pt x="17280" y="15045"/>
                    <a:pt x="17380" y="15111"/>
                  </a:cubicBezTo>
                  <a:cubicBezTo>
                    <a:pt x="17580" y="15245"/>
                    <a:pt x="17814" y="15412"/>
                    <a:pt x="18014" y="15612"/>
                  </a:cubicBezTo>
                  <a:cubicBezTo>
                    <a:pt x="18080" y="15645"/>
                    <a:pt x="18114" y="15645"/>
                    <a:pt x="18147" y="15645"/>
                  </a:cubicBezTo>
                  <a:cubicBezTo>
                    <a:pt x="18214" y="15645"/>
                    <a:pt x="18281" y="15612"/>
                    <a:pt x="18314" y="15578"/>
                  </a:cubicBezTo>
                  <a:cubicBezTo>
                    <a:pt x="18381" y="15478"/>
                    <a:pt x="18381" y="15345"/>
                    <a:pt x="18281" y="15278"/>
                  </a:cubicBezTo>
                  <a:cubicBezTo>
                    <a:pt x="18080" y="15078"/>
                    <a:pt x="17847" y="14911"/>
                    <a:pt x="17613" y="14778"/>
                  </a:cubicBezTo>
                  <a:cubicBezTo>
                    <a:pt x="17575" y="14752"/>
                    <a:pt x="17532" y="14741"/>
                    <a:pt x="17490" y="14741"/>
                  </a:cubicBezTo>
                  <a:close/>
                  <a:moveTo>
                    <a:pt x="16466" y="14781"/>
                  </a:moveTo>
                  <a:cubicBezTo>
                    <a:pt x="16406" y="14781"/>
                    <a:pt x="16349" y="14808"/>
                    <a:pt x="16313" y="14845"/>
                  </a:cubicBezTo>
                  <a:cubicBezTo>
                    <a:pt x="16146" y="15078"/>
                    <a:pt x="15946" y="15245"/>
                    <a:pt x="15745" y="15445"/>
                  </a:cubicBezTo>
                  <a:cubicBezTo>
                    <a:pt x="15679" y="15512"/>
                    <a:pt x="15679" y="15645"/>
                    <a:pt x="15745" y="15712"/>
                  </a:cubicBezTo>
                  <a:cubicBezTo>
                    <a:pt x="15779" y="15779"/>
                    <a:pt x="15846" y="15812"/>
                    <a:pt x="15912" y="15812"/>
                  </a:cubicBezTo>
                  <a:cubicBezTo>
                    <a:pt x="15946" y="15812"/>
                    <a:pt x="16012" y="15779"/>
                    <a:pt x="16046" y="15745"/>
                  </a:cubicBezTo>
                  <a:cubicBezTo>
                    <a:pt x="16246" y="15545"/>
                    <a:pt x="16446" y="15345"/>
                    <a:pt x="16646" y="15111"/>
                  </a:cubicBezTo>
                  <a:cubicBezTo>
                    <a:pt x="16713" y="15045"/>
                    <a:pt x="16713" y="14911"/>
                    <a:pt x="16613" y="14845"/>
                  </a:cubicBezTo>
                  <a:cubicBezTo>
                    <a:pt x="16568" y="14799"/>
                    <a:pt x="16516" y="14781"/>
                    <a:pt x="16466" y="14781"/>
                  </a:cubicBezTo>
                  <a:close/>
                  <a:moveTo>
                    <a:pt x="13822" y="15051"/>
                  </a:moveTo>
                  <a:cubicBezTo>
                    <a:pt x="13744" y="15051"/>
                    <a:pt x="13668" y="15106"/>
                    <a:pt x="13644" y="15178"/>
                  </a:cubicBezTo>
                  <a:cubicBezTo>
                    <a:pt x="13544" y="15345"/>
                    <a:pt x="13511" y="15545"/>
                    <a:pt x="13511" y="15745"/>
                  </a:cubicBezTo>
                  <a:cubicBezTo>
                    <a:pt x="13511" y="15879"/>
                    <a:pt x="13544" y="16012"/>
                    <a:pt x="13577" y="16145"/>
                  </a:cubicBezTo>
                  <a:cubicBezTo>
                    <a:pt x="13611" y="16246"/>
                    <a:pt x="13711" y="16279"/>
                    <a:pt x="13777" y="16279"/>
                  </a:cubicBezTo>
                  <a:lnTo>
                    <a:pt x="13844" y="16279"/>
                  </a:lnTo>
                  <a:cubicBezTo>
                    <a:pt x="13944" y="16246"/>
                    <a:pt x="14011" y="16112"/>
                    <a:pt x="13978" y="16012"/>
                  </a:cubicBezTo>
                  <a:cubicBezTo>
                    <a:pt x="13944" y="15912"/>
                    <a:pt x="13944" y="15812"/>
                    <a:pt x="13944" y="15745"/>
                  </a:cubicBezTo>
                  <a:cubicBezTo>
                    <a:pt x="13944" y="15612"/>
                    <a:pt x="13944" y="15478"/>
                    <a:pt x="14011" y="15345"/>
                  </a:cubicBezTo>
                  <a:cubicBezTo>
                    <a:pt x="14078" y="15245"/>
                    <a:pt x="14011" y="15111"/>
                    <a:pt x="13911" y="15078"/>
                  </a:cubicBezTo>
                  <a:cubicBezTo>
                    <a:pt x="13883" y="15059"/>
                    <a:pt x="13852" y="15051"/>
                    <a:pt x="13822" y="15051"/>
                  </a:cubicBezTo>
                  <a:close/>
                  <a:moveTo>
                    <a:pt x="15226" y="15877"/>
                  </a:moveTo>
                  <a:cubicBezTo>
                    <a:pt x="15187" y="15877"/>
                    <a:pt x="15147" y="15888"/>
                    <a:pt x="15112" y="15912"/>
                  </a:cubicBezTo>
                  <a:cubicBezTo>
                    <a:pt x="14878" y="16045"/>
                    <a:pt x="14611" y="16145"/>
                    <a:pt x="14411" y="16179"/>
                  </a:cubicBezTo>
                  <a:cubicBezTo>
                    <a:pt x="14311" y="16212"/>
                    <a:pt x="14244" y="16312"/>
                    <a:pt x="14244" y="16446"/>
                  </a:cubicBezTo>
                  <a:cubicBezTo>
                    <a:pt x="14278" y="16546"/>
                    <a:pt x="14344" y="16612"/>
                    <a:pt x="14445" y="16612"/>
                  </a:cubicBezTo>
                  <a:lnTo>
                    <a:pt x="14511" y="16612"/>
                  </a:lnTo>
                  <a:cubicBezTo>
                    <a:pt x="14745" y="16546"/>
                    <a:pt x="15045" y="16446"/>
                    <a:pt x="15345" y="16246"/>
                  </a:cubicBezTo>
                  <a:cubicBezTo>
                    <a:pt x="15445" y="16212"/>
                    <a:pt x="15479" y="16079"/>
                    <a:pt x="15412" y="15979"/>
                  </a:cubicBezTo>
                  <a:cubicBezTo>
                    <a:pt x="15369" y="15914"/>
                    <a:pt x="15298" y="15877"/>
                    <a:pt x="15226" y="15877"/>
                  </a:cubicBezTo>
                  <a:close/>
                  <a:moveTo>
                    <a:pt x="18777" y="15804"/>
                  </a:moveTo>
                  <a:cubicBezTo>
                    <a:pt x="18723" y="15804"/>
                    <a:pt x="18664" y="15829"/>
                    <a:pt x="18614" y="15879"/>
                  </a:cubicBezTo>
                  <a:cubicBezTo>
                    <a:pt x="18547" y="15945"/>
                    <a:pt x="18514" y="16079"/>
                    <a:pt x="18614" y="16145"/>
                  </a:cubicBezTo>
                  <a:cubicBezTo>
                    <a:pt x="18781" y="16346"/>
                    <a:pt x="18948" y="16579"/>
                    <a:pt x="19081" y="16779"/>
                  </a:cubicBezTo>
                  <a:cubicBezTo>
                    <a:pt x="19115" y="16846"/>
                    <a:pt x="19181" y="16879"/>
                    <a:pt x="19248" y="16879"/>
                  </a:cubicBezTo>
                  <a:cubicBezTo>
                    <a:pt x="19281" y="16879"/>
                    <a:pt x="19348" y="16879"/>
                    <a:pt x="19381" y="16846"/>
                  </a:cubicBezTo>
                  <a:cubicBezTo>
                    <a:pt x="19481" y="16813"/>
                    <a:pt x="19481" y="16679"/>
                    <a:pt x="19448" y="16579"/>
                  </a:cubicBezTo>
                  <a:cubicBezTo>
                    <a:pt x="19281" y="16346"/>
                    <a:pt x="19115" y="16112"/>
                    <a:pt x="18914" y="15879"/>
                  </a:cubicBezTo>
                  <a:cubicBezTo>
                    <a:pt x="18881" y="15829"/>
                    <a:pt x="18831" y="15804"/>
                    <a:pt x="18777" y="15804"/>
                  </a:cubicBezTo>
                  <a:close/>
                  <a:moveTo>
                    <a:pt x="19623" y="17234"/>
                  </a:moveTo>
                  <a:cubicBezTo>
                    <a:pt x="19597" y="17234"/>
                    <a:pt x="19572" y="17238"/>
                    <a:pt x="19548" y="17246"/>
                  </a:cubicBezTo>
                  <a:cubicBezTo>
                    <a:pt x="19448" y="17280"/>
                    <a:pt x="19381" y="17413"/>
                    <a:pt x="19415" y="17513"/>
                  </a:cubicBezTo>
                  <a:cubicBezTo>
                    <a:pt x="19515" y="17747"/>
                    <a:pt x="19548" y="18013"/>
                    <a:pt x="19582" y="18280"/>
                  </a:cubicBezTo>
                  <a:cubicBezTo>
                    <a:pt x="19615" y="18380"/>
                    <a:pt x="19682" y="18447"/>
                    <a:pt x="19815" y="18447"/>
                  </a:cubicBezTo>
                  <a:cubicBezTo>
                    <a:pt x="19948" y="18447"/>
                    <a:pt x="20015" y="18347"/>
                    <a:pt x="20015" y="18214"/>
                  </a:cubicBezTo>
                  <a:cubicBezTo>
                    <a:pt x="19982" y="17947"/>
                    <a:pt x="19915" y="17647"/>
                    <a:pt x="19815" y="17380"/>
                  </a:cubicBezTo>
                  <a:cubicBezTo>
                    <a:pt x="19790" y="17278"/>
                    <a:pt x="19706" y="17234"/>
                    <a:pt x="19623" y="17234"/>
                  </a:cubicBezTo>
                  <a:close/>
                  <a:moveTo>
                    <a:pt x="19848" y="18881"/>
                  </a:moveTo>
                  <a:cubicBezTo>
                    <a:pt x="19715" y="18881"/>
                    <a:pt x="19615" y="18947"/>
                    <a:pt x="19615" y="19081"/>
                  </a:cubicBezTo>
                  <a:cubicBezTo>
                    <a:pt x="19582" y="19314"/>
                    <a:pt x="19548" y="19581"/>
                    <a:pt x="19481" y="19848"/>
                  </a:cubicBezTo>
                  <a:cubicBezTo>
                    <a:pt x="19481" y="19982"/>
                    <a:pt x="19548" y="20082"/>
                    <a:pt x="19648" y="20115"/>
                  </a:cubicBezTo>
                  <a:lnTo>
                    <a:pt x="19682" y="20115"/>
                  </a:lnTo>
                  <a:cubicBezTo>
                    <a:pt x="19782" y="20115"/>
                    <a:pt x="19882" y="20048"/>
                    <a:pt x="19915" y="19948"/>
                  </a:cubicBezTo>
                  <a:cubicBezTo>
                    <a:pt x="19982" y="19648"/>
                    <a:pt x="20015" y="19381"/>
                    <a:pt x="20015" y="19081"/>
                  </a:cubicBezTo>
                  <a:cubicBezTo>
                    <a:pt x="20049" y="18981"/>
                    <a:pt x="19948" y="18881"/>
                    <a:pt x="19848" y="18881"/>
                  </a:cubicBezTo>
                  <a:close/>
                  <a:moveTo>
                    <a:pt x="19440" y="20503"/>
                  </a:moveTo>
                  <a:cubicBezTo>
                    <a:pt x="19367" y="20503"/>
                    <a:pt x="19298" y="20540"/>
                    <a:pt x="19248" y="20615"/>
                  </a:cubicBezTo>
                  <a:cubicBezTo>
                    <a:pt x="19181" y="20882"/>
                    <a:pt x="19048" y="21116"/>
                    <a:pt x="18948" y="21383"/>
                  </a:cubicBezTo>
                  <a:cubicBezTo>
                    <a:pt x="18881" y="21483"/>
                    <a:pt x="18914" y="21616"/>
                    <a:pt x="19014" y="21649"/>
                  </a:cubicBezTo>
                  <a:cubicBezTo>
                    <a:pt x="19048" y="21683"/>
                    <a:pt x="19081" y="21683"/>
                    <a:pt x="19115" y="21683"/>
                  </a:cubicBezTo>
                  <a:cubicBezTo>
                    <a:pt x="19215" y="21683"/>
                    <a:pt x="19281" y="21649"/>
                    <a:pt x="19315" y="21549"/>
                  </a:cubicBezTo>
                  <a:cubicBezTo>
                    <a:pt x="19448" y="21316"/>
                    <a:pt x="19548" y="21049"/>
                    <a:pt x="19648" y="20782"/>
                  </a:cubicBezTo>
                  <a:cubicBezTo>
                    <a:pt x="19682" y="20682"/>
                    <a:pt x="19648" y="20549"/>
                    <a:pt x="19515" y="20515"/>
                  </a:cubicBezTo>
                  <a:cubicBezTo>
                    <a:pt x="19490" y="20507"/>
                    <a:pt x="19465" y="20503"/>
                    <a:pt x="19440" y="20503"/>
                  </a:cubicBezTo>
                  <a:close/>
                  <a:moveTo>
                    <a:pt x="18709" y="21982"/>
                  </a:moveTo>
                  <a:cubicBezTo>
                    <a:pt x="18648" y="21982"/>
                    <a:pt x="18591" y="22018"/>
                    <a:pt x="18547" y="22083"/>
                  </a:cubicBezTo>
                  <a:cubicBezTo>
                    <a:pt x="18347" y="22350"/>
                    <a:pt x="18214" y="22550"/>
                    <a:pt x="18214" y="22583"/>
                  </a:cubicBezTo>
                  <a:cubicBezTo>
                    <a:pt x="18181" y="22617"/>
                    <a:pt x="18147" y="22650"/>
                    <a:pt x="18147" y="22717"/>
                  </a:cubicBezTo>
                  <a:cubicBezTo>
                    <a:pt x="18147" y="22784"/>
                    <a:pt x="18214" y="22884"/>
                    <a:pt x="18314" y="22884"/>
                  </a:cubicBezTo>
                  <a:cubicBezTo>
                    <a:pt x="18314" y="22917"/>
                    <a:pt x="18347" y="22917"/>
                    <a:pt x="18381" y="22917"/>
                  </a:cubicBezTo>
                  <a:cubicBezTo>
                    <a:pt x="18414" y="22917"/>
                    <a:pt x="18481" y="22884"/>
                    <a:pt x="18514" y="22817"/>
                  </a:cubicBezTo>
                  <a:cubicBezTo>
                    <a:pt x="18581" y="22784"/>
                    <a:pt x="18714" y="22583"/>
                    <a:pt x="18881" y="22317"/>
                  </a:cubicBezTo>
                  <a:cubicBezTo>
                    <a:pt x="18948" y="22216"/>
                    <a:pt x="18914" y="22083"/>
                    <a:pt x="18814" y="22016"/>
                  </a:cubicBezTo>
                  <a:cubicBezTo>
                    <a:pt x="18779" y="21993"/>
                    <a:pt x="18743" y="21982"/>
                    <a:pt x="18709" y="21982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6" name="Google Shape;2616;p23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2617" name="Google Shape;2617;p23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23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23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3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3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23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23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23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3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3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3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3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3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3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3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3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3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4" name="Google Shape;2634;p23"/>
          <p:cNvSpPr/>
          <p:nvPr/>
        </p:nvSpPr>
        <p:spPr>
          <a:xfrm flipH="1">
            <a:off x="10670470" y="248937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5" name="Google Shape;2635;p23"/>
          <p:cNvSpPr/>
          <p:nvPr/>
        </p:nvSpPr>
        <p:spPr>
          <a:xfrm>
            <a:off x="-494033" y="142777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6" name="Google Shape;2636;p23"/>
          <p:cNvGrpSpPr/>
          <p:nvPr/>
        </p:nvGrpSpPr>
        <p:grpSpPr>
          <a:xfrm rot="-1684471" flipH="1">
            <a:off x="10749336" y="1444111"/>
            <a:ext cx="737203" cy="818567"/>
            <a:chOff x="3042350" y="1063550"/>
            <a:chExt cx="552925" cy="613950"/>
          </a:xfrm>
        </p:grpSpPr>
        <p:sp>
          <p:nvSpPr>
            <p:cNvPr id="2637" name="Google Shape;2637;p23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698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51183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311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3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6102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2A46DBB0-B7DB-86FD-E024-3DB744AAF64F}"/>
              </a:ext>
            </a:extLst>
          </p:cNvPr>
          <p:cNvSpPr txBox="1"/>
          <p:nvPr userDrawn="1"/>
        </p:nvSpPr>
        <p:spPr>
          <a:xfrm>
            <a:off x="3962401" y="1504950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sz="1800" dirty="0">
                <a:latin typeface="Times New Roman" panose="02020603050405020304" charset="0"/>
                <a:cs typeface="Times New Roman" panose="02020603050405020304" charset="0"/>
                <a:hlinkClick r:id="rId2"/>
              </a:rPr>
              <a:t>https://www.facebook.com/teamKTUTS</a:t>
            </a:r>
            <a:endParaRPr lang="en-US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D1CE2D-0C47-9FF2-9495-87BBB5A3A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12" y="14802457"/>
            <a:ext cx="1771856" cy="14174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54F84-2EDD-0F02-E73A-173B3F5EE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2"/>
            <a:ext cx="1881379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BD5865-D2E3-EBDF-2066-B768AFD254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9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98DAD0-3120-F1C3-E78A-441B1B9CDE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2" y="-16212674"/>
            <a:ext cx="1881379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08E349-97C9-7F70-9A48-142DEBE5B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2"/>
            <a:ext cx="1881379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41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93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623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391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4"/>
          <p:cNvGrpSpPr/>
          <p:nvPr/>
        </p:nvGrpSpPr>
        <p:grpSpPr>
          <a:xfrm flipH="1">
            <a:off x="-95700" y="6153360"/>
            <a:ext cx="12286895" cy="704267"/>
            <a:chOff x="125" y="2928825"/>
            <a:chExt cx="9142942" cy="2214675"/>
          </a:xfrm>
        </p:grpSpPr>
        <p:sp>
          <p:nvSpPr>
            <p:cNvPr id="173" name="Google Shape;173;p4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178" name="Google Shape;178;p4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4"/>
          <p:cNvGrpSpPr/>
          <p:nvPr/>
        </p:nvGrpSpPr>
        <p:grpSpPr>
          <a:xfrm>
            <a:off x="474332" y="6505207"/>
            <a:ext cx="971323" cy="197403"/>
            <a:chOff x="355749" y="4878905"/>
            <a:chExt cx="728492" cy="148052"/>
          </a:xfrm>
        </p:grpSpPr>
        <p:sp>
          <p:nvSpPr>
            <p:cNvPr id="284" name="Google Shape;284;p4"/>
            <p:cNvSpPr/>
            <p:nvPr/>
          </p:nvSpPr>
          <p:spPr>
            <a:xfrm>
              <a:off x="355749" y="4878905"/>
              <a:ext cx="728492" cy="148052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387057" y="4918417"/>
              <a:ext cx="664138" cy="97502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872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ubTitle" idx="1"/>
          </p:nvPr>
        </p:nvSpPr>
        <p:spPr>
          <a:xfrm>
            <a:off x="2081567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"/>
          <p:cNvSpPr txBox="1">
            <a:spLocks noGrp="1"/>
          </p:cNvSpPr>
          <p:nvPr>
            <p:ph type="subTitle" idx="2"/>
          </p:nvPr>
        </p:nvSpPr>
        <p:spPr>
          <a:xfrm>
            <a:off x="6934600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"/>
          <p:cNvSpPr txBox="1">
            <a:spLocks noGrp="1"/>
          </p:cNvSpPr>
          <p:nvPr>
            <p:ph type="subTitle" idx="3"/>
          </p:nvPr>
        </p:nvSpPr>
        <p:spPr>
          <a:xfrm>
            <a:off x="2081572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5"/>
          <p:cNvSpPr txBox="1">
            <a:spLocks noGrp="1"/>
          </p:cNvSpPr>
          <p:nvPr>
            <p:ph type="subTitle" idx="4"/>
          </p:nvPr>
        </p:nvSpPr>
        <p:spPr>
          <a:xfrm>
            <a:off x="6934605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92" name="Google Shape;292;p5"/>
          <p:cNvGrpSpPr/>
          <p:nvPr/>
        </p:nvGrpSpPr>
        <p:grpSpPr>
          <a:xfrm>
            <a:off x="225968" y="1662767"/>
            <a:ext cx="737233" cy="818600"/>
            <a:chOff x="3042350" y="1063550"/>
            <a:chExt cx="552925" cy="613950"/>
          </a:xfrm>
        </p:grpSpPr>
        <p:sp>
          <p:nvSpPr>
            <p:cNvPr id="293" name="Google Shape;293;p5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rgbClr val="D07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5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300" name="Google Shape;300;p5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5"/>
          <p:cNvGrpSpPr/>
          <p:nvPr/>
        </p:nvGrpSpPr>
        <p:grpSpPr>
          <a:xfrm>
            <a:off x="10397947" y="3544330"/>
            <a:ext cx="1901320" cy="3045732"/>
            <a:chOff x="7798460" y="2658247"/>
            <a:chExt cx="1425990" cy="2284299"/>
          </a:xfrm>
        </p:grpSpPr>
        <p:sp>
          <p:nvSpPr>
            <p:cNvPr id="303" name="Google Shape;303;p5"/>
            <p:cNvSpPr/>
            <p:nvPr/>
          </p:nvSpPr>
          <p:spPr>
            <a:xfrm>
              <a:off x="7798460" y="4312852"/>
              <a:ext cx="120557" cy="106363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7890529" y="4268034"/>
              <a:ext cx="87344" cy="109526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7871194" y="4262360"/>
              <a:ext cx="31672" cy="64905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7825031" y="4289563"/>
              <a:ext cx="58717" cy="4100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848775" y="4340787"/>
              <a:ext cx="46183" cy="59666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7896243" y="4299765"/>
              <a:ext cx="51461" cy="67732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8497793" y="3060575"/>
              <a:ext cx="63881" cy="63903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5" y="435"/>
                  </a:moveTo>
                  <a:cubicBezTo>
                    <a:pt x="1735" y="435"/>
                    <a:pt x="1969" y="535"/>
                    <a:pt x="2169" y="735"/>
                  </a:cubicBezTo>
                  <a:cubicBezTo>
                    <a:pt x="2369" y="935"/>
                    <a:pt x="2469" y="1168"/>
                    <a:pt x="2469" y="1469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34" y="2002"/>
                    <a:pt x="434" y="1435"/>
                  </a:cubicBezTo>
                  <a:cubicBezTo>
                    <a:pt x="434" y="868"/>
                    <a:pt x="868" y="435"/>
                    <a:pt x="1435" y="435"/>
                  </a:cubicBezTo>
                  <a:close/>
                  <a:moveTo>
                    <a:pt x="1435" y="1"/>
                  </a:moveTo>
                  <a:cubicBezTo>
                    <a:pt x="668" y="1"/>
                    <a:pt x="1" y="635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6" y="2903"/>
                    <a:pt x="2869" y="2236"/>
                    <a:pt x="2903" y="1469"/>
                  </a:cubicBezTo>
                  <a:cubicBezTo>
                    <a:pt x="2903" y="1068"/>
                    <a:pt x="2736" y="701"/>
                    <a:pt x="2469" y="435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8061775" y="3441689"/>
              <a:ext cx="102785" cy="102785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02" y="1802"/>
                    <a:pt x="2869" y="1902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8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36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102"/>
                    <a:pt x="34" y="2302"/>
                    <a:pt x="34" y="2369"/>
                  </a:cubicBezTo>
                  <a:cubicBezTo>
                    <a:pt x="0" y="2435"/>
                    <a:pt x="34" y="2535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2"/>
                    <a:pt x="4437" y="2736"/>
                    <a:pt x="4604" y="2569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9"/>
                    <a:pt x="4437" y="2068"/>
                    <a:pt x="3603" y="1768"/>
                  </a:cubicBezTo>
                  <a:cubicBezTo>
                    <a:pt x="3470" y="1735"/>
                    <a:pt x="3269" y="1668"/>
                    <a:pt x="3203" y="1601"/>
                  </a:cubicBezTo>
                  <a:cubicBezTo>
                    <a:pt x="3169" y="1535"/>
                    <a:pt x="3136" y="1301"/>
                    <a:pt x="3069" y="1134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8200266" y="4285431"/>
              <a:ext cx="273043" cy="611605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8205604" y="4059500"/>
              <a:ext cx="187914" cy="307799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8048590" y="4139687"/>
              <a:ext cx="235441" cy="22703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8030778" y="4326375"/>
              <a:ext cx="236766" cy="134950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8094753" y="4138580"/>
              <a:ext cx="182022" cy="233523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8260940" y="4217106"/>
              <a:ext cx="49484" cy="127951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8104638" y="4359490"/>
              <a:ext cx="154344" cy="54822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8191686" y="4260956"/>
              <a:ext cx="80484" cy="107193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345358" y="4338454"/>
              <a:ext cx="141790" cy="157686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349312" y="4384360"/>
              <a:ext cx="96300" cy="115674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243799" y="4643268"/>
              <a:ext cx="194557" cy="101835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8299847" y="4672805"/>
              <a:ext cx="143115" cy="41576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8740362" y="3800078"/>
              <a:ext cx="202484" cy="1133236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8861711" y="3652495"/>
              <a:ext cx="362740" cy="193944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8840616" y="3586483"/>
              <a:ext cx="270394" cy="217826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717943" y="3633931"/>
              <a:ext cx="211954" cy="166799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8857104" y="3646801"/>
              <a:ext cx="242697" cy="162766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8933594" y="3781613"/>
              <a:ext cx="133902" cy="29932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8810941" y="3686242"/>
              <a:ext cx="106185" cy="12267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08546" y="3703877"/>
              <a:ext cx="70579" cy="10503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8801709" y="4530362"/>
              <a:ext cx="141790" cy="158338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8805663" y="4576920"/>
              <a:ext cx="96300" cy="11569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8764778" y="3813521"/>
              <a:ext cx="146417" cy="176744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8808292" y="3865358"/>
              <a:ext cx="77834" cy="12886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8457454" y="3915712"/>
              <a:ext cx="212369" cy="997812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8153866" y="3513096"/>
              <a:ext cx="301631" cy="287159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8409314" y="3524642"/>
              <a:ext cx="260509" cy="286942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8403363" y="3791399"/>
              <a:ext cx="277017" cy="261379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8198289" y="3814945"/>
              <a:ext cx="256298" cy="24710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8061125" y="3688219"/>
              <a:ext cx="352163" cy="205193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8334128" y="3678947"/>
              <a:ext cx="75205" cy="107549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8410638" y="3676970"/>
              <a:ext cx="120696" cy="119411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8241150" y="3698737"/>
              <a:ext cx="157626" cy="184691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8400753" y="3785151"/>
              <a:ext cx="131253" cy="203137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8409986" y="3637964"/>
              <a:ext cx="29022" cy="148532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415245" y="3816151"/>
              <a:ext cx="118066" cy="94975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8343361" y="3821805"/>
              <a:ext cx="63343" cy="12559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280058" y="3778390"/>
              <a:ext cx="120043" cy="60200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8372364" y="3780328"/>
              <a:ext cx="75877" cy="59112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380291" y="3776591"/>
              <a:ext cx="66645" cy="67277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8366452" y="4102756"/>
              <a:ext cx="195229" cy="101321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422500" y="4132688"/>
              <a:ext cx="143787" cy="39599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8440313" y="4547206"/>
              <a:ext cx="163577" cy="125737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485151" y="4581270"/>
              <a:ext cx="123345" cy="86948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640129" y="4326414"/>
              <a:ext cx="83785" cy="61613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8692895" y="4748049"/>
              <a:ext cx="195209" cy="100985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8687616" y="4777665"/>
              <a:ext cx="143787" cy="3958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8703215" y="4035618"/>
              <a:ext cx="269307" cy="287693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8685006" y="4254748"/>
              <a:ext cx="359399" cy="256377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8505060" y="4346382"/>
              <a:ext cx="328320" cy="277393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437012" y="4211828"/>
              <a:ext cx="305961" cy="244318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491755" y="4028263"/>
              <a:ext cx="275673" cy="287634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734431" y="4203900"/>
              <a:ext cx="83785" cy="112155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8735104" y="4324240"/>
              <a:ext cx="135859" cy="84141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588687" y="4131383"/>
              <a:ext cx="151043" cy="190603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8580779" y="4340926"/>
              <a:ext cx="216996" cy="11164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8741687" y="4268963"/>
              <a:ext cx="141810" cy="57630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8660571" y="4344385"/>
              <a:ext cx="79811" cy="116742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8582104" y="4318151"/>
              <a:ext cx="122020" cy="52628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8634198" y="4205066"/>
              <a:ext cx="85742" cy="116267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8686272" y="4307633"/>
              <a:ext cx="67317" cy="54486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8686964" y="4303738"/>
              <a:ext cx="69907" cy="62434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7925917" y="4425640"/>
              <a:ext cx="273716" cy="309835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4" name="Google Shape;374;p5"/>
            <p:cNvGrpSpPr/>
            <p:nvPr/>
          </p:nvGrpSpPr>
          <p:grpSpPr>
            <a:xfrm>
              <a:off x="8645795" y="2658247"/>
              <a:ext cx="416020" cy="374661"/>
              <a:chOff x="9027245" y="4627235"/>
              <a:chExt cx="416020" cy="374661"/>
            </a:xfrm>
          </p:grpSpPr>
          <p:sp>
            <p:nvSpPr>
              <p:cNvPr id="375" name="Google Shape;375;p5"/>
              <p:cNvSpPr/>
              <p:nvPr/>
            </p:nvSpPr>
            <p:spPr>
              <a:xfrm>
                <a:off x="9264900" y="4627235"/>
                <a:ext cx="128465" cy="102666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193" extrusionOk="0">
                    <a:moveTo>
                      <a:pt x="3477" y="1"/>
                    </a:moveTo>
                    <a:cubicBezTo>
                      <a:pt x="3427" y="1"/>
                      <a:pt x="3376" y="2"/>
                      <a:pt x="3324" y="4"/>
                    </a:cubicBezTo>
                    <a:cubicBezTo>
                      <a:pt x="2043" y="79"/>
                      <a:pt x="2161" y="2102"/>
                      <a:pt x="2511" y="3083"/>
                    </a:cubicBezTo>
                    <a:lnTo>
                      <a:pt x="2511" y="3083"/>
                    </a:lnTo>
                    <a:cubicBezTo>
                      <a:pt x="2306" y="2980"/>
                      <a:pt x="2050" y="2903"/>
                      <a:pt x="1779" y="2903"/>
                    </a:cubicBezTo>
                    <a:cubicBezTo>
                      <a:pt x="1415" y="2903"/>
                      <a:pt x="1024" y="3041"/>
                      <a:pt x="688" y="3440"/>
                    </a:cubicBezTo>
                    <a:cubicBezTo>
                      <a:pt x="1" y="4231"/>
                      <a:pt x="1266" y="5193"/>
                      <a:pt x="2597" y="5193"/>
                    </a:cubicBezTo>
                    <a:cubicBezTo>
                      <a:pt x="3396" y="5193"/>
                      <a:pt x="4220" y="4846"/>
                      <a:pt x="4658" y="3907"/>
                    </a:cubicBezTo>
                    <a:cubicBezTo>
                      <a:pt x="4658" y="3907"/>
                      <a:pt x="6498" y="1"/>
                      <a:pt x="3477" y="1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9321284" y="4700819"/>
                <a:ext cx="121981" cy="92346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4671" extrusionOk="0">
                    <a:moveTo>
                      <a:pt x="4402" y="0"/>
                    </a:moveTo>
                    <a:cubicBezTo>
                      <a:pt x="3355" y="0"/>
                      <a:pt x="2206" y="518"/>
                      <a:pt x="2206" y="518"/>
                    </a:cubicBezTo>
                    <a:cubicBezTo>
                      <a:pt x="0" y="1518"/>
                      <a:pt x="984" y="4671"/>
                      <a:pt x="2140" y="4671"/>
                    </a:cubicBezTo>
                    <a:cubicBezTo>
                      <a:pt x="2295" y="4671"/>
                      <a:pt x="2453" y="4614"/>
                      <a:pt x="2606" y="4488"/>
                    </a:cubicBezTo>
                    <a:cubicBezTo>
                      <a:pt x="3299" y="3904"/>
                      <a:pt x="3215" y="3152"/>
                      <a:pt x="2985" y="2671"/>
                    </a:cubicBezTo>
                    <a:lnTo>
                      <a:pt x="2985" y="2671"/>
                    </a:lnTo>
                    <a:cubicBezTo>
                      <a:pt x="3380" y="2821"/>
                      <a:pt x="3948" y="2937"/>
                      <a:pt x="4491" y="2937"/>
                    </a:cubicBezTo>
                    <a:cubicBezTo>
                      <a:pt x="5289" y="2937"/>
                      <a:pt x="6031" y="2685"/>
                      <a:pt x="6076" y="1919"/>
                    </a:cubicBezTo>
                    <a:cubicBezTo>
                      <a:pt x="6169" y="403"/>
                      <a:pt x="5326" y="0"/>
                      <a:pt x="4402" y="0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9368851" y="4676027"/>
                <a:ext cx="66625" cy="2647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339" extrusionOk="0">
                    <a:moveTo>
                      <a:pt x="1992" y="0"/>
                    </a:moveTo>
                    <a:cubicBezTo>
                      <a:pt x="1951" y="0"/>
                      <a:pt x="1910" y="2"/>
                      <a:pt x="1868" y="4"/>
                    </a:cubicBezTo>
                    <a:cubicBezTo>
                      <a:pt x="868" y="71"/>
                      <a:pt x="134" y="938"/>
                      <a:pt x="100" y="972"/>
                    </a:cubicBezTo>
                    <a:cubicBezTo>
                      <a:pt x="0" y="1072"/>
                      <a:pt x="34" y="1205"/>
                      <a:pt x="100" y="1272"/>
                    </a:cubicBezTo>
                    <a:cubicBezTo>
                      <a:pt x="167" y="1305"/>
                      <a:pt x="200" y="1339"/>
                      <a:pt x="234" y="1339"/>
                    </a:cubicBezTo>
                    <a:cubicBezTo>
                      <a:pt x="301" y="1339"/>
                      <a:pt x="367" y="1305"/>
                      <a:pt x="401" y="1239"/>
                    </a:cubicBezTo>
                    <a:cubicBezTo>
                      <a:pt x="401" y="1239"/>
                      <a:pt x="1068" y="471"/>
                      <a:pt x="1902" y="405"/>
                    </a:cubicBezTo>
                    <a:cubicBezTo>
                      <a:pt x="1933" y="402"/>
                      <a:pt x="1964" y="400"/>
                      <a:pt x="1995" y="400"/>
                    </a:cubicBezTo>
                    <a:cubicBezTo>
                      <a:pt x="2331" y="400"/>
                      <a:pt x="2667" y="563"/>
                      <a:pt x="3002" y="838"/>
                    </a:cubicBezTo>
                    <a:cubicBezTo>
                      <a:pt x="3036" y="872"/>
                      <a:pt x="3086" y="888"/>
                      <a:pt x="3136" y="888"/>
                    </a:cubicBezTo>
                    <a:cubicBezTo>
                      <a:pt x="3186" y="888"/>
                      <a:pt x="3236" y="872"/>
                      <a:pt x="3269" y="838"/>
                    </a:cubicBezTo>
                    <a:cubicBezTo>
                      <a:pt x="3369" y="738"/>
                      <a:pt x="3369" y="605"/>
                      <a:pt x="3269" y="538"/>
                    </a:cubicBezTo>
                    <a:cubicBezTo>
                      <a:pt x="2872" y="171"/>
                      <a:pt x="2446" y="0"/>
                      <a:pt x="1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363572" y="4631901"/>
                <a:ext cx="30347" cy="6401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3238" extrusionOk="0">
                    <a:moveTo>
                      <a:pt x="687" y="0"/>
                    </a:moveTo>
                    <a:cubicBezTo>
                      <a:pt x="615" y="0"/>
                      <a:pt x="544" y="37"/>
                      <a:pt x="501" y="101"/>
                    </a:cubicBezTo>
                    <a:cubicBezTo>
                      <a:pt x="434" y="202"/>
                      <a:pt x="467" y="335"/>
                      <a:pt x="568" y="402"/>
                    </a:cubicBezTo>
                    <a:cubicBezTo>
                      <a:pt x="568" y="402"/>
                      <a:pt x="1001" y="669"/>
                      <a:pt x="1068" y="1169"/>
                    </a:cubicBezTo>
                    <a:cubicBezTo>
                      <a:pt x="1101" y="1669"/>
                      <a:pt x="768" y="2270"/>
                      <a:pt x="67" y="2870"/>
                    </a:cubicBezTo>
                    <a:cubicBezTo>
                      <a:pt x="0" y="2970"/>
                      <a:pt x="0" y="3104"/>
                      <a:pt x="67" y="3170"/>
                    </a:cubicBezTo>
                    <a:cubicBezTo>
                      <a:pt x="101" y="3237"/>
                      <a:pt x="167" y="3237"/>
                      <a:pt x="234" y="3237"/>
                    </a:cubicBezTo>
                    <a:cubicBezTo>
                      <a:pt x="267" y="3237"/>
                      <a:pt x="334" y="3237"/>
                      <a:pt x="367" y="3204"/>
                    </a:cubicBezTo>
                    <a:cubicBezTo>
                      <a:pt x="1168" y="2470"/>
                      <a:pt x="1535" y="1769"/>
                      <a:pt x="1468" y="1136"/>
                    </a:cubicBezTo>
                    <a:cubicBezTo>
                      <a:pt x="1401" y="402"/>
                      <a:pt x="834" y="68"/>
                      <a:pt x="801" y="35"/>
                    </a:cubicBezTo>
                    <a:cubicBezTo>
                      <a:pt x="766" y="11"/>
                      <a:pt x="726" y="0"/>
                      <a:pt x="68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9293665" y="4670986"/>
                <a:ext cx="59369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95" extrusionOk="0">
                    <a:moveTo>
                      <a:pt x="2265" y="1"/>
                    </a:moveTo>
                    <a:cubicBezTo>
                      <a:pt x="2211" y="1"/>
                      <a:pt x="2152" y="9"/>
                      <a:pt x="2102" y="26"/>
                    </a:cubicBezTo>
                    <a:cubicBezTo>
                      <a:pt x="1835" y="193"/>
                      <a:pt x="1702" y="860"/>
                      <a:pt x="1635" y="1360"/>
                    </a:cubicBezTo>
                    <a:cubicBezTo>
                      <a:pt x="1427" y="1334"/>
                      <a:pt x="1183" y="1313"/>
                      <a:pt x="951" y="1313"/>
                    </a:cubicBezTo>
                    <a:cubicBezTo>
                      <a:pt x="589" y="1313"/>
                      <a:pt x="256" y="1364"/>
                      <a:pt x="134" y="1527"/>
                    </a:cubicBezTo>
                    <a:cubicBezTo>
                      <a:pt x="67" y="1594"/>
                      <a:pt x="1" y="1727"/>
                      <a:pt x="101" y="1927"/>
                    </a:cubicBezTo>
                    <a:cubicBezTo>
                      <a:pt x="368" y="2528"/>
                      <a:pt x="1368" y="2661"/>
                      <a:pt x="1468" y="2694"/>
                    </a:cubicBezTo>
                    <a:lnTo>
                      <a:pt x="1502" y="2694"/>
                    </a:lnTo>
                    <a:cubicBezTo>
                      <a:pt x="1602" y="2694"/>
                      <a:pt x="1702" y="2594"/>
                      <a:pt x="1702" y="2494"/>
                    </a:cubicBezTo>
                    <a:cubicBezTo>
                      <a:pt x="1702" y="2394"/>
                      <a:pt x="1635" y="2294"/>
                      <a:pt x="1502" y="2261"/>
                    </a:cubicBezTo>
                    <a:cubicBezTo>
                      <a:pt x="1302" y="2227"/>
                      <a:pt x="668" y="2094"/>
                      <a:pt x="501" y="1794"/>
                    </a:cubicBezTo>
                    <a:cubicBezTo>
                      <a:pt x="584" y="1760"/>
                      <a:pt x="768" y="1744"/>
                      <a:pt x="997" y="1744"/>
                    </a:cubicBezTo>
                    <a:cubicBezTo>
                      <a:pt x="1226" y="1744"/>
                      <a:pt x="1502" y="1760"/>
                      <a:pt x="1769" y="1794"/>
                    </a:cubicBezTo>
                    <a:cubicBezTo>
                      <a:pt x="1788" y="1804"/>
                      <a:pt x="1805" y="1808"/>
                      <a:pt x="1820" y="1808"/>
                    </a:cubicBezTo>
                    <a:cubicBezTo>
                      <a:pt x="1858" y="1808"/>
                      <a:pt x="1888" y="1784"/>
                      <a:pt x="1935" y="1760"/>
                    </a:cubicBezTo>
                    <a:cubicBezTo>
                      <a:pt x="1969" y="1727"/>
                      <a:pt x="2002" y="1694"/>
                      <a:pt x="2002" y="1627"/>
                    </a:cubicBezTo>
                    <a:cubicBezTo>
                      <a:pt x="2069" y="1127"/>
                      <a:pt x="2202" y="626"/>
                      <a:pt x="2302" y="459"/>
                    </a:cubicBezTo>
                    <a:cubicBezTo>
                      <a:pt x="2402" y="593"/>
                      <a:pt x="2536" y="1127"/>
                      <a:pt x="2569" y="1660"/>
                    </a:cubicBezTo>
                    <a:cubicBezTo>
                      <a:pt x="2598" y="1747"/>
                      <a:pt x="2677" y="1834"/>
                      <a:pt x="2763" y="1834"/>
                    </a:cubicBezTo>
                    <a:cubicBezTo>
                      <a:pt x="2776" y="1834"/>
                      <a:pt x="2789" y="1832"/>
                      <a:pt x="2803" y="1827"/>
                    </a:cubicBezTo>
                    <a:cubicBezTo>
                      <a:pt x="2903" y="1827"/>
                      <a:pt x="3003" y="1727"/>
                      <a:pt x="3003" y="1627"/>
                    </a:cubicBezTo>
                    <a:cubicBezTo>
                      <a:pt x="2969" y="1193"/>
                      <a:pt x="2836" y="226"/>
                      <a:pt x="2402" y="26"/>
                    </a:cubicBezTo>
                    <a:cubicBezTo>
                      <a:pt x="2369" y="9"/>
                      <a:pt x="2319" y="1"/>
                      <a:pt x="226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9340481" y="4709735"/>
                <a:ext cx="67297" cy="5804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936" extrusionOk="0">
                    <a:moveTo>
                      <a:pt x="1535" y="1"/>
                    </a:moveTo>
                    <a:cubicBezTo>
                      <a:pt x="1435" y="1"/>
                      <a:pt x="1302" y="67"/>
                      <a:pt x="1302" y="201"/>
                    </a:cubicBezTo>
                    <a:cubicBezTo>
                      <a:pt x="1302" y="301"/>
                      <a:pt x="1369" y="401"/>
                      <a:pt x="1502" y="434"/>
                    </a:cubicBezTo>
                    <a:cubicBezTo>
                      <a:pt x="2136" y="501"/>
                      <a:pt x="2770" y="668"/>
                      <a:pt x="2936" y="801"/>
                    </a:cubicBezTo>
                    <a:cubicBezTo>
                      <a:pt x="2770" y="935"/>
                      <a:pt x="2002" y="1068"/>
                      <a:pt x="1202" y="1135"/>
                    </a:cubicBezTo>
                    <a:cubicBezTo>
                      <a:pt x="1102" y="1135"/>
                      <a:pt x="1002" y="1201"/>
                      <a:pt x="1002" y="1301"/>
                    </a:cubicBezTo>
                    <a:cubicBezTo>
                      <a:pt x="968" y="1668"/>
                      <a:pt x="935" y="2102"/>
                      <a:pt x="868" y="2336"/>
                    </a:cubicBezTo>
                    <a:cubicBezTo>
                      <a:pt x="735" y="2102"/>
                      <a:pt x="568" y="1702"/>
                      <a:pt x="401" y="1301"/>
                    </a:cubicBezTo>
                    <a:cubicBezTo>
                      <a:pt x="377" y="1229"/>
                      <a:pt x="319" y="1175"/>
                      <a:pt x="238" y="1175"/>
                    </a:cubicBezTo>
                    <a:cubicBezTo>
                      <a:pt x="206" y="1175"/>
                      <a:pt x="172" y="1183"/>
                      <a:pt x="134" y="1201"/>
                    </a:cubicBezTo>
                    <a:cubicBezTo>
                      <a:pt x="34" y="1235"/>
                      <a:pt x="1" y="1335"/>
                      <a:pt x="34" y="1468"/>
                    </a:cubicBezTo>
                    <a:cubicBezTo>
                      <a:pt x="535" y="2836"/>
                      <a:pt x="735" y="2903"/>
                      <a:pt x="835" y="2903"/>
                    </a:cubicBezTo>
                    <a:cubicBezTo>
                      <a:pt x="868" y="2903"/>
                      <a:pt x="868" y="2936"/>
                      <a:pt x="902" y="2936"/>
                    </a:cubicBezTo>
                    <a:cubicBezTo>
                      <a:pt x="968" y="2936"/>
                      <a:pt x="1035" y="2903"/>
                      <a:pt x="1068" y="2869"/>
                    </a:cubicBezTo>
                    <a:cubicBezTo>
                      <a:pt x="1235" y="2736"/>
                      <a:pt x="1335" y="2302"/>
                      <a:pt x="1402" y="1535"/>
                    </a:cubicBezTo>
                    <a:cubicBezTo>
                      <a:pt x="2303" y="1468"/>
                      <a:pt x="3270" y="1301"/>
                      <a:pt x="3370" y="868"/>
                    </a:cubicBezTo>
                    <a:cubicBezTo>
                      <a:pt x="3403" y="768"/>
                      <a:pt x="3370" y="668"/>
                      <a:pt x="3303" y="568"/>
                    </a:cubicBezTo>
                    <a:cubicBezTo>
                      <a:pt x="3036" y="201"/>
                      <a:pt x="1902" y="34"/>
                      <a:pt x="15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9027245" y="4754989"/>
                <a:ext cx="276997" cy="246908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12489" extrusionOk="0">
                    <a:moveTo>
                      <a:pt x="13422" y="1"/>
                    </a:moveTo>
                    <a:cubicBezTo>
                      <a:pt x="13395" y="1"/>
                      <a:pt x="13368" y="5"/>
                      <a:pt x="13343" y="13"/>
                    </a:cubicBezTo>
                    <a:cubicBezTo>
                      <a:pt x="13243" y="80"/>
                      <a:pt x="13210" y="180"/>
                      <a:pt x="13243" y="313"/>
                    </a:cubicBezTo>
                    <a:cubicBezTo>
                      <a:pt x="13243" y="313"/>
                      <a:pt x="13377" y="614"/>
                      <a:pt x="13477" y="1047"/>
                    </a:cubicBezTo>
                    <a:cubicBezTo>
                      <a:pt x="13510" y="1147"/>
                      <a:pt x="13577" y="1214"/>
                      <a:pt x="13677" y="1214"/>
                    </a:cubicBezTo>
                    <a:lnTo>
                      <a:pt x="13710" y="1214"/>
                    </a:lnTo>
                    <a:cubicBezTo>
                      <a:pt x="13844" y="1181"/>
                      <a:pt x="13910" y="1081"/>
                      <a:pt x="13877" y="947"/>
                    </a:cubicBezTo>
                    <a:cubicBezTo>
                      <a:pt x="13777" y="447"/>
                      <a:pt x="13643" y="147"/>
                      <a:pt x="13610" y="113"/>
                    </a:cubicBezTo>
                    <a:cubicBezTo>
                      <a:pt x="13585" y="38"/>
                      <a:pt x="13504" y="1"/>
                      <a:pt x="13422" y="1"/>
                    </a:cubicBezTo>
                    <a:close/>
                    <a:moveTo>
                      <a:pt x="13777" y="1614"/>
                    </a:moveTo>
                    <a:cubicBezTo>
                      <a:pt x="13677" y="1614"/>
                      <a:pt x="13577" y="1714"/>
                      <a:pt x="13577" y="1848"/>
                    </a:cubicBezTo>
                    <a:cubicBezTo>
                      <a:pt x="13577" y="1881"/>
                      <a:pt x="13577" y="1948"/>
                      <a:pt x="13577" y="2015"/>
                    </a:cubicBezTo>
                    <a:cubicBezTo>
                      <a:pt x="13577" y="2215"/>
                      <a:pt x="13577" y="2415"/>
                      <a:pt x="13543" y="2615"/>
                    </a:cubicBezTo>
                    <a:cubicBezTo>
                      <a:pt x="13510" y="2748"/>
                      <a:pt x="13577" y="2849"/>
                      <a:pt x="13710" y="2882"/>
                    </a:cubicBezTo>
                    <a:lnTo>
                      <a:pt x="13743" y="2882"/>
                    </a:lnTo>
                    <a:cubicBezTo>
                      <a:pt x="13844" y="2882"/>
                      <a:pt x="13910" y="2815"/>
                      <a:pt x="13944" y="2682"/>
                    </a:cubicBezTo>
                    <a:cubicBezTo>
                      <a:pt x="13977" y="2482"/>
                      <a:pt x="14010" y="2248"/>
                      <a:pt x="14010" y="2015"/>
                    </a:cubicBezTo>
                    <a:cubicBezTo>
                      <a:pt x="14010" y="1948"/>
                      <a:pt x="14010" y="1881"/>
                      <a:pt x="14010" y="1814"/>
                    </a:cubicBezTo>
                    <a:cubicBezTo>
                      <a:pt x="13977" y="1714"/>
                      <a:pt x="13877" y="1614"/>
                      <a:pt x="13777" y="1614"/>
                    </a:cubicBezTo>
                    <a:close/>
                    <a:moveTo>
                      <a:pt x="13488" y="3255"/>
                    </a:moveTo>
                    <a:cubicBezTo>
                      <a:pt x="13410" y="3255"/>
                      <a:pt x="13334" y="3310"/>
                      <a:pt x="13310" y="3382"/>
                    </a:cubicBezTo>
                    <a:cubicBezTo>
                      <a:pt x="13210" y="3616"/>
                      <a:pt x="13076" y="3849"/>
                      <a:pt x="12910" y="4049"/>
                    </a:cubicBezTo>
                    <a:cubicBezTo>
                      <a:pt x="12843" y="4149"/>
                      <a:pt x="12843" y="4283"/>
                      <a:pt x="12943" y="4350"/>
                    </a:cubicBezTo>
                    <a:cubicBezTo>
                      <a:pt x="12976" y="4383"/>
                      <a:pt x="13043" y="4383"/>
                      <a:pt x="13076" y="4383"/>
                    </a:cubicBezTo>
                    <a:cubicBezTo>
                      <a:pt x="13143" y="4383"/>
                      <a:pt x="13210" y="4350"/>
                      <a:pt x="13243" y="4316"/>
                    </a:cubicBezTo>
                    <a:cubicBezTo>
                      <a:pt x="13410" y="4083"/>
                      <a:pt x="13577" y="3816"/>
                      <a:pt x="13677" y="3549"/>
                    </a:cubicBezTo>
                    <a:cubicBezTo>
                      <a:pt x="13743" y="3449"/>
                      <a:pt x="13677" y="3316"/>
                      <a:pt x="13577" y="3282"/>
                    </a:cubicBezTo>
                    <a:cubicBezTo>
                      <a:pt x="13549" y="3264"/>
                      <a:pt x="13518" y="3255"/>
                      <a:pt x="13488" y="3255"/>
                    </a:cubicBezTo>
                    <a:close/>
                    <a:moveTo>
                      <a:pt x="8023" y="4537"/>
                    </a:moveTo>
                    <a:cubicBezTo>
                      <a:pt x="7887" y="4537"/>
                      <a:pt x="7747" y="4579"/>
                      <a:pt x="7606" y="4650"/>
                    </a:cubicBezTo>
                    <a:cubicBezTo>
                      <a:pt x="7539" y="4717"/>
                      <a:pt x="7472" y="4783"/>
                      <a:pt x="7406" y="4850"/>
                    </a:cubicBezTo>
                    <a:cubicBezTo>
                      <a:pt x="7306" y="4917"/>
                      <a:pt x="7306" y="5050"/>
                      <a:pt x="7372" y="5117"/>
                    </a:cubicBezTo>
                    <a:cubicBezTo>
                      <a:pt x="7439" y="5184"/>
                      <a:pt x="7472" y="5184"/>
                      <a:pt x="7539" y="5184"/>
                    </a:cubicBezTo>
                    <a:cubicBezTo>
                      <a:pt x="7572" y="5184"/>
                      <a:pt x="7639" y="5184"/>
                      <a:pt x="7672" y="5150"/>
                    </a:cubicBezTo>
                    <a:cubicBezTo>
                      <a:pt x="7739" y="5083"/>
                      <a:pt x="7773" y="5050"/>
                      <a:pt x="7839" y="5017"/>
                    </a:cubicBezTo>
                    <a:cubicBezTo>
                      <a:pt x="7922" y="4976"/>
                      <a:pt x="7991" y="4947"/>
                      <a:pt x="8056" y="4947"/>
                    </a:cubicBezTo>
                    <a:cubicBezTo>
                      <a:pt x="8096" y="4947"/>
                      <a:pt x="8135" y="4958"/>
                      <a:pt x="8173" y="4983"/>
                    </a:cubicBezTo>
                    <a:cubicBezTo>
                      <a:pt x="8208" y="5007"/>
                      <a:pt x="8248" y="5018"/>
                      <a:pt x="8287" y="5018"/>
                    </a:cubicBezTo>
                    <a:cubicBezTo>
                      <a:pt x="8359" y="5018"/>
                      <a:pt x="8430" y="4981"/>
                      <a:pt x="8473" y="4917"/>
                    </a:cubicBezTo>
                    <a:cubicBezTo>
                      <a:pt x="8506" y="4817"/>
                      <a:pt x="8473" y="4683"/>
                      <a:pt x="8373" y="4650"/>
                    </a:cubicBezTo>
                    <a:cubicBezTo>
                      <a:pt x="8263" y="4571"/>
                      <a:pt x="8145" y="4537"/>
                      <a:pt x="8023" y="4537"/>
                    </a:cubicBezTo>
                    <a:close/>
                    <a:moveTo>
                      <a:pt x="12494" y="4570"/>
                    </a:moveTo>
                    <a:cubicBezTo>
                      <a:pt x="12449" y="4570"/>
                      <a:pt x="12406" y="4586"/>
                      <a:pt x="12376" y="4616"/>
                    </a:cubicBezTo>
                    <a:cubicBezTo>
                      <a:pt x="12176" y="4783"/>
                      <a:pt x="11942" y="4917"/>
                      <a:pt x="11709" y="5050"/>
                    </a:cubicBezTo>
                    <a:cubicBezTo>
                      <a:pt x="11609" y="5117"/>
                      <a:pt x="11575" y="5250"/>
                      <a:pt x="11609" y="5350"/>
                    </a:cubicBezTo>
                    <a:cubicBezTo>
                      <a:pt x="11675" y="5417"/>
                      <a:pt x="11742" y="5450"/>
                      <a:pt x="11809" y="5450"/>
                    </a:cubicBezTo>
                    <a:cubicBezTo>
                      <a:pt x="11842" y="5450"/>
                      <a:pt x="11875" y="5450"/>
                      <a:pt x="11909" y="5417"/>
                    </a:cubicBezTo>
                    <a:cubicBezTo>
                      <a:pt x="12176" y="5284"/>
                      <a:pt x="12409" y="5117"/>
                      <a:pt x="12643" y="4917"/>
                    </a:cubicBezTo>
                    <a:cubicBezTo>
                      <a:pt x="12709" y="4850"/>
                      <a:pt x="12743" y="4717"/>
                      <a:pt x="12643" y="4650"/>
                    </a:cubicBezTo>
                    <a:cubicBezTo>
                      <a:pt x="12606" y="4595"/>
                      <a:pt x="12549" y="4570"/>
                      <a:pt x="12494" y="4570"/>
                    </a:cubicBezTo>
                    <a:close/>
                    <a:moveTo>
                      <a:pt x="11030" y="5375"/>
                    </a:moveTo>
                    <a:cubicBezTo>
                      <a:pt x="11011" y="5375"/>
                      <a:pt x="10993" y="5378"/>
                      <a:pt x="10975" y="5384"/>
                    </a:cubicBezTo>
                    <a:cubicBezTo>
                      <a:pt x="10708" y="5517"/>
                      <a:pt x="10441" y="5584"/>
                      <a:pt x="10208" y="5684"/>
                    </a:cubicBezTo>
                    <a:cubicBezTo>
                      <a:pt x="10108" y="5717"/>
                      <a:pt x="10041" y="5817"/>
                      <a:pt x="10074" y="5951"/>
                    </a:cubicBezTo>
                    <a:cubicBezTo>
                      <a:pt x="10108" y="6017"/>
                      <a:pt x="10174" y="6084"/>
                      <a:pt x="10274" y="6084"/>
                    </a:cubicBezTo>
                    <a:lnTo>
                      <a:pt x="10341" y="6084"/>
                    </a:lnTo>
                    <a:cubicBezTo>
                      <a:pt x="10575" y="5984"/>
                      <a:pt x="10841" y="5884"/>
                      <a:pt x="11142" y="5784"/>
                    </a:cubicBezTo>
                    <a:cubicBezTo>
                      <a:pt x="11242" y="5751"/>
                      <a:pt x="11275" y="5617"/>
                      <a:pt x="11242" y="5517"/>
                    </a:cubicBezTo>
                    <a:cubicBezTo>
                      <a:pt x="11214" y="5435"/>
                      <a:pt x="11119" y="5375"/>
                      <a:pt x="11030" y="5375"/>
                    </a:cubicBezTo>
                    <a:close/>
                    <a:moveTo>
                      <a:pt x="414" y="5375"/>
                    </a:moveTo>
                    <a:cubicBezTo>
                      <a:pt x="325" y="5375"/>
                      <a:pt x="234" y="5440"/>
                      <a:pt x="234" y="5550"/>
                    </a:cubicBezTo>
                    <a:cubicBezTo>
                      <a:pt x="200" y="5684"/>
                      <a:pt x="167" y="5817"/>
                      <a:pt x="134" y="5951"/>
                    </a:cubicBezTo>
                    <a:cubicBezTo>
                      <a:pt x="134" y="6051"/>
                      <a:pt x="200" y="6184"/>
                      <a:pt x="301" y="6184"/>
                    </a:cubicBezTo>
                    <a:lnTo>
                      <a:pt x="334" y="6184"/>
                    </a:lnTo>
                    <a:cubicBezTo>
                      <a:pt x="434" y="6184"/>
                      <a:pt x="534" y="6118"/>
                      <a:pt x="534" y="6017"/>
                    </a:cubicBezTo>
                    <a:cubicBezTo>
                      <a:pt x="567" y="5884"/>
                      <a:pt x="601" y="5751"/>
                      <a:pt x="634" y="5617"/>
                    </a:cubicBezTo>
                    <a:cubicBezTo>
                      <a:pt x="667" y="5517"/>
                      <a:pt x="601" y="5417"/>
                      <a:pt x="467" y="5384"/>
                    </a:cubicBezTo>
                    <a:cubicBezTo>
                      <a:pt x="450" y="5378"/>
                      <a:pt x="432" y="5375"/>
                      <a:pt x="414" y="5375"/>
                    </a:cubicBezTo>
                    <a:close/>
                    <a:moveTo>
                      <a:pt x="7224" y="5511"/>
                    </a:moveTo>
                    <a:cubicBezTo>
                      <a:pt x="7207" y="5511"/>
                      <a:pt x="7190" y="5513"/>
                      <a:pt x="7172" y="5517"/>
                    </a:cubicBezTo>
                    <a:cubicBezTo>
                      <a:pt x="7072" y="5550"/>
                      <a:pt x="7005" y="5651"/>
                      <a:pt x="7005" y="5751"/>
                    </a:cubicBezTo>
                    <a:cubicBezTo>
                      <a:pt x="7039" y="5951"/>
                      <a:pt x="7172" y="6284"/>
                      <a:pt x="7773" y="6418"/>
                    </a:cubicBezTo>
                    <a:lnTo>
                      <a:pt x="7806" y="6418"/>
                    </a:lnTo>
                    <a:cubicBezTo>
                      <a:pt x="7906" y="6418"/>
                      <a:pt x="8006" y="6351"/>
                      <a:pt x="8006" y="6284"/>
                    </a:cubicBezTo>
                    <a:cubicBezTo>
                      <a:pt x="8039" y="6151"/>
                      <a:pt x="7973" y="6051"/>
                      <a:pt x="7873" y="6017"/>
                    </a:cubicBezTo>
                    <a:cubicBezTo>
                      <a:pt x="7672" y="5984"/>
                      <a:pt x="7439" y="5884"/>
                      <a:pt x="7406" y="5684"/>
                    </a:cubicBezTo>
                    <a:cubicBezTo>
                      <a:pt x="7406" y="5597"/>
                      <a:pt x="7331" y="5511"/>
                      <a:pt x="7224" y="5511"/>
                    </a:cubicBezTo>
                    <a:close/>
                    <a:moveTo>
                      <a:pt x="8800" y="5238"/>
                    </a:moveTo>
                    <a:cubicBezTo>
                      <a:pt x="8771" y="5238"/>
                      <a:pt x="8740" y="5242"/>
                      <a:pt x="8707" y="5250"/>
                    </a:cubicBezTo>
                    <a:cubicBezTo>
                      <a:pt x="8606" y="5317"/>
                      <a:pt x="8573" y="5450"/>
                      <a:pt x="8640" y="5550"/>
                    </a:cubicBezTo>
                    <a:cubicBezTo>
                      <a:pt x="8707" y="5684"/>
                      <a:pt x="8773" y="5851"/>
                      <a:pt x="8840" y="6017"/>
                    </a:cubicBezTo>
                    <a:cubicBezTo>
                      <a:pt x="8773" y="6017"/>
                      <a:pt x="8707" y="6051"/>
                      <a:pt x="8640" y="6051"/>
                    </a:cubicBezTo>
                    <a:cubicBezTo>
                      <a:pt x="8506" y="6051"/>
                      <a:pt x="8440" y="6151"/>
                      <a:pt x="8440" y="6284"/>
                    </a:cubicBezTo>
                    <a:cubicBezTo>
                      <a:pt x="8440" y="6384"/>
                      <a:pt x="8540" y="6451"/>
                      <a:pt x="8640" y="6451"/>
                    </a:cubicBezTo>
                    <a:lnTo>
                      <a:pt x="8673" y="6451"/>
                    </a:lnTo>
                    <a:cubicBezTo>
                      <a:pt x="8773" y="6451"/>
                      <a:pt x="8907" y="6418"/>
                      <a:pt x="9040" y="6418"/>
                    </a:cubicBezTo>
                    <a:lnTo>
                      <a:pt x="9174" y="6418"/>
                    </a:lnTo>
                    <a:cubicBezTo>
                      <a:pt x="9207" y="6418"/>
                      <a:pt x="9240" y="6384"/>
                      <a:pt x="9274" y="6351"/>
                    </a:cubicBezTo>
                    <a:cubicBezTo>
                      <a:pt x="9340" y="6351"/>
                      <a:pt x="9440" y="6318"/>
                      <a:pt x="9507" y="6318"/>
                    </a:cubicBezTo>
                    <a:cubicBezTo>
                      <a:pt x="9641" y="6284"/>
                      <a:pt x="9707" y="6184"/>
                      <a:pt x="9674" y="6051"/>
                    </a:cubicBezTo>
                    <a:cubicBezTo>
                      <a:pt x="9646" y="5968"/>
                      <a:pt x="9574" y="5909"/>
                      <a:pt x="9475" y="5909"/>
                    </a:cubicBezTo>
                    <a:cubicBezTo>
                      <a:pt x="9453" y="5909"/>
                      <a:pt x="9431" y="5911"/>
                      <a:pt x="9407" y="5917"/>
                    </a:cubicBezTo>
                    <a:cubicBezTo>
                      <a:pt x="9374" y="5917"/>
                      <a:pt x="9307" y="5917"/>
                      <a:pt x="9240" y="5951"/>
                    </a:cubicBezTo>
                    <a:cubicBezTo>
                      <a:pt x="9174" y="5717"/>
                      <a:pt x="9107" y="5517"/>
                      <a:pt x="9007" y="5350"/>
                    </a:cubicBezTo>
                    <a:cubicBezTo>
                      <a:pt x="8957" y="5275"/>
                      <a:pt x="8888" y="5238"/>
                      <a:pt x="8800" y="5238"/>
                    </a:cubicBezTo>
                    <a:close/>
                    <a:moveTo>
                      <a:pt x="215" y="6611"/>
                    </a:moveTo>
                    <a:cubicBezTo>
                      <a:pt x="109" y="6611"/>
                      <a:pt x="34" y="6698"/>
                      <a:pt x="34" y="6785"/>
                    </a:cubicBezTo>
                    <a:cubicBezTo>
                      <a:pt x="34" y="6951"/>
                      <a:pt x="0" y="7118"/>
                      <a:pt x="0" y="7285"/>
                    </a:cubicBezTo>
                    <a:cubicBezTo>
                      <a:pt x="0" y="7418"/>
                      <a:pt x="0" y="7519"/>
                      <a:pt x="34" y="7652"/>
                    </a:cubicBezTo>
                    <a:cubicBezTo>
                      <a:pt x="34" y="7752"/>
                      <a:pt x="134" y="7852"/>
                      <a:pt x="234" y="7852"/>
                    </a:cubicBezTo>
                    <a:cubicBezTo>
                      <a:pt x="367" y="7852"/>
                      <a:pt x="434" y="7752"/>
                      <a:pt x="434" y="7619"/>
                    </a:cubicBezTo>
                    <a:cubicBezTo>
                      <a:pt x="434" y="7519"/>
                      <a:pt x="434" y="7385"/>
                      <a:pt x="434" y="7285"/>
                    </a:cubicBezTo>
                    <a:cubicBezTo>
                      <a:pt x="434" y="7118"/>
                      <a:pt x="434" y="6985"/>
                      <a:pt x="434" y="6818"/>
                    </a:cubicBezTo>
                    <a:cubicBezTo>
                      <a:pt x="467" y="6718"/>
                      <a:pt x="367" y="6618"/>
                      <a:pt x="267" y="6618"/>
                    </a:cubicBezTo>
                    <a:cubicBezTo>
                      <a:pt x="249" y="6613"/>
                      <a:pt x="232" y="6611"/>
                      <a:pt x="215" y="6611"/>
                    </a:cubicBezTo>
                    <a:close/>
                    <a:moveTo>
                      <a:pt x="9240" y="6818"/>
                    </a:moveTo>
                    <a:cubicBezTo>
                      <a:pt x="9140" y="6851"/>
                      <a:pt x="9040" y="6951"/>
                      <a:pt x="9040" y="7052"/>
                    </a:cubicBezTo>
                    <a:cubicBezTo>
                      <a:pt x="9073" y="7218"/>
                      <a:pt x="9073" y="7385"/>
                      <a:pt x="9073" y="7585"/>
                    </a:cubicBezTo>
                    <a:cubicBezTo>
                      <a:pt x="9073" y="7652"/>
                      <a:pt x="9073" y="7752"/>
                      <a:pt x="9073" y="7852"/>
                    </a:cubicBezTo>
                    <a:cubicBezTo>
                      <a:pt x="9073" y="7986"/>
                      <a:pt x="9140" y="8086"/>
                      <a:pt x="9274" y="8086"/>
                    </a:cubicBezTo>
                    <a:cubicBezTo>
                      <a:pt x="9374" y="8086"/>
                      <a:pt x="9474" y="7986"/>
                      <a:pt x="9474" y="7885"/>
                    </a:cubicBezTo>
                    <a:cubicBezTo>
                      <a:pt x="9507" y="7785"/>
                      <a:pt x="9507" y="7685"/>
                      <a:pt x="9507" y="7585"/>
                    </a:cubicBezTo>
                    <a:cubicBezTo>
                      <a:pt x="9507" y="7385"/>
                      <a:pt x="9474" y="7185"/>
                      <a:pt x="9474" y="7018"/>
                    </a:cubicBezTo>
                    <a:cubicBezTo>
                      <a:pt x="9474" y="6918"/>
                      <a:pt x="9340" y="6818"/>
                      <a:pt x="9240" y="6818"/>
                    </a:cubicBezTo>
                    <a:close/>
                    <a:moveTo>
                      <a:pt x="301" y="8252"/>
                    </a:moveTo>
                    <a:cubicBezTo>
                      <a:pt x="167" y="8286"/>
                      <a:pt x="100" y="8386"/>
                      <a:pt x="134" y="8519"/>
                    </a:cubicBezTo>
                    <a:cubicBezTo>
                      <a:pt x="200" y="8786"/>
                      <a:pt x="267" y="9086"/>
                      <a:pt x="367" y="9353"/>
                    </a:cubicBezTo>
                    <a:cubicBezTo>
                      <a:pt x="401" y="9420"/>
                      <a:pt x="467" y="9487"/>
                      <a:pt x="567" y="9487"/>
                    </a:cubicBezTo>
                    <a:lnTo>
                      <a:pt x="634" y="9487"/>
                    </a:lnTo>
                    <a:cubicBezTo>
                      <a:pt x="734" y="9420"/>
                      <a:pt x="801" y="9320"/>
                      <a:pt x="768" y="9220"/>
                    </a:cubicBezTo>
                    <a:cubicBezTo>
                      <a:pt x="667" y="8953"/>
                      <a:pt x="601" y="8686"/>
                      <a:pt x="534" y="8419"/>
                    </a:cubicBezTo>
                    <a:cubicBezTo>
                      <a:pt x="534" y="8319"/>
                      <a:pt x="401" y="8252"/>
                      <a:pt x="301" y="8252"/>
                    </a:cubicBezTo>
                    <a:close/>
                    <a:moveTo>
                      <a:pt x="9207" y="8486"/>
                    </a:moveTo>
                    <a:cubicBezTo>
                      <a:pt x="9107" y="8486"/>
                      <a:pt x="9007" y="8553"/>
                      <a:pt x="8973" y="8653"/>
                    </a:cubicBezTo>
                    <a:cubicBezTo>
                      <a:pt x="8907" y="8920"/>
                      <a:pt x="8840" y="9186"/>
                      <a:pt x="8740" y="9420"/>
                    </a:cubicBezTo>
                    <a:cubicBezTo>
                      <a:pt x="8673" y="9520"/>
                      <a:pt x="8740" y="9653"/>
                      <a:pt x="8840" y="9687"/>
                    </a:cubicBezTo>
                    <a:lnTo>
                      <a:pt x="8940" y="9687"/>
                    </a:lnTo>
                    <a:cubicBezTo>
                      <a:pt x="9007" y="9687"/>
                      <a:pt x="9073" y="9653"/>
                      <a:pt x="9107" y="9587"/>
                    </a:cubicBezTo>
                    <a:cubicBezTo>
                      <a:pt x="9240" y="9320"/>
                      <a:pt x="9307" y="9020"/>
                      <a:pt x="9374" y="8753"/>
                    </a:cubicBezTo>
                    <a:cubicBezTo>
                      <a:pt x="9407" y="8619"/>
                      <a:pt x="9340" y="8519"/>
                      <a:pt x="9207" y="8486"/>
                    </a:cubicBezTo>
                    <a:close/>
                    <a:moveTo>
                      <a:pt x="915" y="9819"/>
                    </a:moveTo>
                    <a:cubicBezTo>
                      <a:pt x="876" y="9819"/>
                      <a:pt x="836" y="9830"/>
                      <a:pt x="801" y="9854"/>
                    </a:cubicBezTo>
                    <a:cubicBezTo>
                      <a:pt x="701" y="9920"/>
                      <a:pt x="667" y="10020"/>
                      <a:pt x="734" y="10120"/>
                    </a:cubicBezTo>
                    <a:cubicBezTo>
                      <a:pt x="868" y="10387"/>
                      <a:pt x="1034" y="10621"/>
                      <a:pt x="1201" y="10854"/>
                    </a:cubicBezTo>
                    <a:cubicBezTo>
                      <a:pt x="1268" y="10888"/>
                      <a:pt x="1301" y="10921"/>
                      <a:pt x="1368" y="10921"/>
                    </a:cubicBezTo>
                    <a:cubicBezTo>
                      <a:pt x="1435" y="10921"/>
                      <a:pt x="1468" y="10921"/>
                      <a:pt x="1501" y="10888"/>
                    </a:cubicBezTo>
                    <a:cubicBezTo>
                      <a:pt x="1601" y="10821"/>
                      <a:pt x="1601" y="10687"/>
                      <a:pt x="1535" y="10587"/>
                    </a:cubicBezTo>
                    <a:cubicBezTo>
                      <a:pt x="1368" y="10387"/>
                      <a:pt x="1201" y="10154"/>
                      <a:pt x="1101" y="9920"/>
                    </a:cubicBezTo>
                    <a:cubicBezTo>
                      <a:pt x="1058" y="9856"/>
                      <a:pt x="987" y="9819"/>
                      <a:pt x="915" y="9819"/>
                    </a:cubicBezTo>
                    <a:close/>
                    <a:moveTo>
                      <a:pt x="8550" y="10019"/>
                    </a:moveTo>
                    <a:cubicBezTo>
                      <a:pt x="8487" y="10019"/>
                      <a:pt x="8416" y="10056"/>
                      <a:pt x="8373" y="10120"/>
                    </a:cubicBezTo>
                    <a:cubicBezTo>
                      <a:pt x="8206" y="10354"/>
                      <a:pt x="8039" y="10554"/>
                      <a:pt x="7873" y="10721"/>
                    </a:cubicBezTo>
                    <a:cubicBezTo>
                      <a:pt x="7806" y="10821"/>
                      <a:pt x="7806" y="10954"/>
                      <a:pt x="7873" y="11021"/>
                    </a:cubicBezTo>
                    <a:cubicBezTo>
                      <a:pt x="7906" y="11054"/>
                      <a:pt x="7973" y="11088"/>
                      <a:pt x="8006" y="11088"/>
                    </a:cubicBezTo>
                    <a:cubicBezTo>
                      <a:pt x="8073" y="11088"/>
                      <a:pt x="8139" y="11054"/>
                      <a:pt x="8173" y="11021"/>
                    </a:cubicBezTo>
                    <a:cubicBezTo>
                      <a:pt x="8373" y="10821"/>
                      <a:pt x="8540" y="10587"/>
                      <a:pt x="8707" y="10354"/>
                    </a:cubicBezTo>
                    <a:cubicBezTo>
                      <a:pt x="8773" y="10254"/>
                      <a:pt x="8740" y="10120"/>
                      <a:pt x="8640" y="10054"/>
                    </a:cubicBezTo>
                    <a:cubicBezTo>
                      <a:pt x="8616" y="10030"/>
                      <a:pt x="8584" y="10019"/>
                      <a:pt x="8550" y="10019"/>
                    </a:cubicBezTo>
                    <a:close/>
                    <a:moveTo>
                      <a:pt x="1956" y="11108"/>
                    </a:moveTo>
                    <a:cubicBezTo>
                      <a:pt x="1895" y="11108"/>
                      <a:pt x="1838" y="11133"/>
                      <a:pt x="1802" y="11188"/>
                    </a:cubicBezTo>
                    <a:cubicBezTo>
                      <a:pt x="1735" y="11255"/>
                      <a:pt x="1735" y="11388"/>
                      <a:pt x="1835" y="11455"/>
                    </a:cubicBezTo>
                    <a:cubicBezTo>
                      <a:pt x="2035" y="11655"/>
                      <a:pt x="2302" y="11822"/>
                      <a:pt x="2535" y="11955"/>
                    </a:cubicBezTo>
                    <a:cubicBezTo>
                      <a:pt x="2569" y="11988"/>
                      <a:pt x="2602" y="11988"/>
                      <a:pt x="2636" y="11988"/>
                    </a:cubicBezTo>
                    <a:cubicBezTo>
                      <a:pt x="2736" y="11988"/>
                      <a:pt x="2802" y="11955"/>
                      <a:pt x="2836" y="11888"/>
                    </a:cubicBezTo>
                    <a:cubicBezTo>
                      <a:pt x="2902" y="11788"/>
                      <a:pt x="2836" y="11655"/>
                      <a:pt x="2736" y="11588"/>
                    </a:cubicBezTo>
                    <a:cubicBezTo>
                      <a:pt x="2502" y="11455"/>
                      <a:pt x="2302" y="11321"/>
                      <a:pt x="2102" y="11154"/>
                    </a:cubicBezTo>
                    <a:cubicBezTo>
                      <a:pt x="2057" y="11124"/>
                      <a:pt x="2005" y="11108"/>
                      <a:pt x="1956" y="11108"/>
                    </a:cubicBezTo>
                    <a:close/>
                    <a:moveTo>
                      <a:pt x="7404" y="11208"/>
                    </a:moveTo>
                    <a:cubicBezTo>
                      <a:pt x="7362" y="11208"/>
                      <a:pt x="7317" y="11225"/>
                      <a:pt x="7272" y="11255"/>
                    </a:cubicBezTo>
                    <a:cubicBezTo>
                      <a:pt x="7172" y="11321"/>
                      <a:pt x="7072" y="11355"/>
                      <a:pt x="6972" y="11421"/>
                    </a:cubicBezTo>
                    <a:cubicBezTo>
                      <a:pt x="6839" y="11521"/>
                      <a:pt x="6705" y="11588"/>
                      <a:pt x="6572" y="11655"/>
                    </a:cubicBezTo>
                    <a:cubicBezTo>
                      <a:pt x="6472" y="11688"/>
                      <a:pt x="6438" y="11822"/>
                      <a:pt x="6472" y="11922"/>
                    </a:cubicBezTo>
                    <a:cubicBezTo>
                      <a:pt x="6505" y="11988"/>
                      <a:pt x="6572" y="12055"/>
                      <a:pt x="6672" y="12055"/>
                    </a:cubicBezTo>
                    <a:cubicBezTo>
                      <a:pt x="6705" y="12055"/>
                      <a:pt x="6705" y="12022"/>
                      <a:pt x="6738" y="12022"/>
                    </a:cubicBezTo>
                    <a:cubicBezTo>
                      <a:pt x="6905" y="11955"/>
                      <a:pt x="7039" y="11855"/>
                      <a:pt x="7205" y="11788"/>
                    </a:cubicBezTo>
                    <a:cubicBezTo>
                      <a:pt x="7306" y="11722"/>
                      <a:pt x="7406" y="11655"/>
                      <a:pt x="7506" y="11588"/>
                    </a:cubicBezTo>
                    <a:cubicBezTo>
                      <a:pt x="7606" y="11521"/>
                      <a:pt x="7606" y="11388"/>
                      <a:pt x="7539" y="11288"/>
                    </a:cubicBezTo>
                    <a:cubicBezTo>
                      <a:pt x="7502" y="11233"/>
                      <a:pt x="7455" y="11208"/>
                      <a:pt x="7404" y="11208"/>
                    </a:cubicBezTo>
                    <a:close/>
                    <a:moveTo>
                      <a:pt x="3416" y="11880"/>
                    </a:moveTo>
                    <a:cubicBezTo>
                      <a:pt x="3327" y="11880"/>
                      <a:pt x="3230" y="11945"/>
                      <a:pt x="3203" y="12055"/>
                    </a:cubicBezTo>
                    <a:cubicBezTo>
                      <a:pt x="3169" y="12155"/>
                      <a:pt x="3236" y="12255"/>
                      <a:pt x="3336" y="12289"/>
                    </a:cubicBezTo>
                    <a:cubicBezTo>
                      <a:pt x="3636" y="12389"/>
                      <a:pt x="3903" y="12455"/>
                      <a:pt x="4203" y="12489"/>
                    </a:cubicBezTo>
                    <a:lnTo>
                      <a:pt x="4237" y="12489"/>
                    </a:lnTo>
                    <a:cubicBezTo>
                      <a:pt x="4337" y="12489"/>
                      <a:pt x="4437" y="12389"/>
                      <a:pt x="4437" y="12289"/>
                    </a:cubicBezTo>
                    <a:cubicBezTo>
                      <a:pt x="4437" y="12189"/>
                      <a:pt x="4370" y="12088"/>
                      <a:pt x="4237" y="12055"/>
                    </a:cubicBezTo>
                    <a:cubicBezTo>
                      <a:pt x="4003" y="12022"/>
                      <a:pt x="3736" y="11988"/>
                      <a:pt x="3469" y="11888"/>
                    </a:cubicBezTo>
                    <a:cubicBezTo>
                      <a:pt x="3452" y="11883"/>
                      <a:pt x="3434" y="11880"/>
                      <a:pt x="3416" y="11880"/>
                    </a:cubicBezTo>
                    <a:close/>
                    <a:moveTo>
                      <a:pt x="5891" y="11913"/>
                    </a:moveTo>
                    <a:cubicBezTo>
                      <a:pt x="5873" y="11913"/>
                      <a:pt x="5856" y="11916"/>
                      <a:pt x="5838" y="11922"/>
                    </a:cubicBezTo>
                    <a:cubicBezTo>
                      <a:pt x="5571" y="11988"/>
                      <a:pt x="5304" y="12055"/>
                      <a:pt x="5037" y="12055"/>
                    </a:cubicBezTo>
                    <a:cubicBezTo>
                      <a:pt x="4937" y="12088"/>
                      <a:pt x="4837" y="12189"/>
                      <a:pt x="4870" y="12289"/>
                    </a:cubicBezTo>
                    <a:cubicBezTo>
                      <a:pt x="4870" y="12389"/>
                      <a:pt x="4971" y="12489"/>
                      <a:pt x="5071" y="12489"/>
                    </a:cubicBezTo>
                    <a:cubicBezTo>
                      <a:pt x="5371" y="12455"/>
                      <a:pt x="5638" y="12389"/>
                      <a:pt x="5938" y="12322"/>
                    </a:cubicBezTo>
                    <a:cubicBezTo>
                      <a:pt x="6038" y="12289"/>
                      <a:pt x="6105" y="12189"/>
                      <a:pt x="6071" y="12055"/>
                    </a:cubicBezTo>
                    <a:cubicBezTo>
                      <a:pt x="6044" y="11973"/>
                      <a:pt x="5971" y="11913"/>
                      <a:pt x="5891" y="11913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" name="Google Shape;382;p5"/>
          <p:cNvSpPr/>
          <p:nvPr/>
        </p:nvSpPr>
        <p:spPr>
          <a:xfrm>
            <a:off x="182000" y="595071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 flipH="1">
            <a:off x="10603021" y="9107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5"/>
          <p:cNvGrpSpPr/>
          <p:nvPr/>
        </p:nvGrpSpPr>
        <p:grpSpPr>
          <a:xfrm>
            <a:off x="225975" y="4612434"/>
            <a:ext cx="1386864" cy="1830469"/>
            <a:chOff x="4861256" y="3672075"/>
            <a:chExt cx="1040148" cy="1372852"/>
          </a:xfrm>
        </p:grpSpPr>
        <p:sp>
          <p:nvSpPr>
            <p:cNvPr id="385" name="Google Shape;385;p5"/>
            <p:cNvSpPr/>
            <p:nvPr/>
          </p:nvSpPr>
          <p:spPr>
            <a:xfrm>
              <a:off x="5812819" y="4503401"/>
              <a:ext cx="88586" cy="89211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530614" y="3758513"/>
              <a:ext cx="109106" cy="81758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528774" y="3754417"/>
              <a:ext cx="92379" cy="89837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599624" y="3675830"/>
              <a:ext cx="95109" cy="8204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598998" y="3672075"/>
              <a:ext cx="94275" cy="8995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620504" y="3767654"/>
              <a:ext cx="84793" cy="71233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629360" y="3767692"/>
              <a:ext cx="33549" cy="44302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624941" y="3763899"/>
              <a:ext cx="41761" cy="51888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645176" y="3775296"/>
              <a:ext cx="38613" cy="53159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641383" y="3771484"/>
              <a:ext cx="46199" cy="61390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538901" y="3735813"/>
              <a:ext cx="52533" cy="1228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5534463" y="3731679"/>
              <a:ext cx="61390" cy="20861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666681" y="3791738"/>
              <a:ext cx="29756" cy="41761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662263" y="3787300"/>
              <a:ext cx="38594" cy="50011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567992" y="3691779"/>
              <a:ext cx="31027" cy="51262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563573" y="3687758"/>
              <a:ext cx="39864" cy="59076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970831" y="4547568"/>
              <a:ext cx="228889" cy="205088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053078" y="4603190"/>
              <a:ext cx="139829" cy="149463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149852" y="4015514"/>
              <a:ext cx="127179" cy="994013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20017" y="4518269"/>
              <a:ext cx="182216" cy="52665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246209" y="3815197"/>
              <a:ext cx="248821" cy="188683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49167" y="3811347"/>
              <a:ext cx="245483" cy="19613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223926" y="3699137"/>
              <a:ext cx="154963" cy="269056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220076" y="3694946"/>
              <a:ext cx="156272" cy="277117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93206" y="3711160"/>
              <a:ext cx="197748" cy="272015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104945" y="3707595"/>
              <a:ext cx="179674" cy="27963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46860" y="3807478"/>
              <a:ext cx="292990" cy="205220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95503" y="3803761"/>
              <a:ext cx="237878" cy="212579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861256" y="3915327"/>
              <a:ext cx="405036" cy="111457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40470" y="3911287"/>
              <a:ext cx="295456" cy="11959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9182" y="3997403"/>
              <a:ext cx="272508" cy="163782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001837" y="3993534"/>
              <a:ext cx="263822" cy="171463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128347" y="3989173"/>
              <a:ext cx="155437" cy="268488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130888" y="3985304"/>
              <a:ext cx="156272" cy="27647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213742" y="3998086"/>
              <a:ext cx="218647" cy="255345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220076" y="3994179"/>
              <a:ext cx="191072" cy="263177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01795" y="3995962"/>
              <a:ext cx="391551" cy="15447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223243" y="3992264"/>
              <a:ext cx="272034" cy="161980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237163" y="3948495"/>
              <a:ext cx="390907" cy="103549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268776" y="3944816"/>
              <a:ext cx="297997" cy="111362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5116627" y="3901047"/>
              <a:ext cx="254036" cy="175445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5213742" y="3930687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5239685" y="3982554"/>
              <a:ext cx="42406" cy="19856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272588" y="3950296"/>
              <a:ext cx="42387" cy="19856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5293449" y="3991429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5258024" y="403254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94133" y="402558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175169" y="3981416"/>
              <a:ext cx="42387" cy="19724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43438" y="4759643"/>
              <a:ext cx="244193" cy="156594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44064" y="4806370"/>
              <a:ext cx="177778" cy="101273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446622" y="4364281"/>
              <a:ext cx="267539" cy="168656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451609" y="4360431"/>
              <a:ext cx="260655" cy="176526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34086" y="4236615"/>
              <a:ext cx="157485" cy="258171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30730" y="4232652"/>
              <a:ext cx="164502" cy="266344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325119" y="4229333"/>
              <a:ext cx="183448" cy="279108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331415" y="4225066"/>
              <a:ext cx="170818" cy="287225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5175302" y="4313382"/>
              <a:ext cx="263632" cy="22228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5217535" y="4309816"/>
              <a:ext cx="217642" cy="229666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059450" y="4423506"/>
              <a:ext cx="408639" cy="122305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148601" y="4419903"/>
              <a:ext cx="290373" cy="129702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5185163" y="4519331"/>
              <a:ext cx="292402" cy="146637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5190341" y="4515405"/>
              <a:ext cx="276472" cy="154394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5323526" y="4517738"/>
              <a:ext cx="158263" cy="257621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5319391" y="4513509"/>
              <a:ext cx="165773" cy="26571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5400994" y="4525532"/>
              <a:ext cx="205524" cy="266307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407328" y="4521739"/>
              <a:ext cx="184112" cy="273949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5409926" y="4524129"/>
              <a:ext cx="351327" cy="172392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5423770" y="4520203"/>
              <a:ext cx="261926" cy="179959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5440212" y="4487054"/>
              <a:ext cx="404163" cy="109864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5471218" y="4483148"/>
              <a:ext cx="296082" cy="1176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5314612" y="4427716"/>
              <a:ext cx="260370" cy="178195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5421873" y="4456332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5442108" y="4510095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5478178" y="4481630"/>
              <a:ext cx="41761" cy="21791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5495246" y="4524660"/>
              <a:ext cx="41780" cy="21772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455402" y="4561981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392764" y="4548687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378218" y="4503136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669222" y="3843870"/>
              <a:ext cx="187905" cy="536216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059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6" name="Google Shape;466;p6"/>
          <p:cNvGrpSpPr/>
          <p:nvPr/>
        </p:nvGrpSpPr>
        <p:grpSpPr>
          <a:xfrm>
            <a:off x="-95700" y="6024620"/>
            <a:ext cx="12286895" cy="833899"/>
            <a:chOff x="125" y="2928825"/>
            <a:chExt cx="9142942" cy="2214675"/>
          </a:xfrm>
        </p:grpSpPr>
        <p:sp>
          <p:nvSpPr>
            <p:cNvPr id="467" name="Google Shape;467;p6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6"/>
          <p:cNvGrpSpPr/>
          <p:nvPr/>
        </p:nvGrpSpPr>
        <p:grpSpPr>
          <a:xfrm>
            <a:off x="196064" y="5133572"/>
            <a:ext cx="1816205" cy="1638368"/>
            <a:chOff x="2485333" y="3736351"/>
            <a:chExt cx="1383319" cy="1247869"/>
          </a:xfrm>
        </p:grpSpPr>
        <p:sp>
          <p:nvSpPr>
            <p:cNvPr id="470" name="Google Shape;470;p6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6"/>
          <p:cNvGrpSpPr/>
          <p:nvPr/>
        </p:nvGrpSpPr>
        <p:grpSpPr>
          <a:xfrm>
            <a:off x="10412134" y="4351671"/>
            <a:ext cx="1661788" cy="2366572"/>
            <a:chOff x="7809100" y="3263753"/>
            <a:chExt cx="1246341" cy="1774929"/>
          </a:xfrm>
        </p:grpSpPr>
        <p:sp>
          <p:nvSpPr>
            <p:cNvPr id="576" name="Google Shape;576;p6"/>
            <p:cNvSpPr/>
            <p:nvPr/>
          </p:nvSpPr>
          <p:spPr>
            <a:xfrm>
              <a:off x="8993072" y="4056909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01"/>
                  </a:moveTo>
                  <a:cubicBezTo>
                    <a:pt x="1735" y="401"/>
                    <a:pt x="2002" y="501"/>
                    <a:pt x="2202" y="701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35"/>
                    <a:pt x="434" y="2002"/>
                    <a:pt x="434" y="1435"/>
                  </a:cubicBezTo>
                  <a:cubicBezTo>
                    <a:pt x="434" y="868"/>
                    <a:pt x="901" y="401"/>
                    <a:pt x="1468" y="401"/>
                  </a:cubicBezTo>
                  <a:close/>
                  <a:moveTo>
                    <a:pt x="1468" y="0"/>
                  </a:moveTo>
                  <a:cubicBezTo>
                    <a:pt x="668" y="0"/>
                    <a:pt x="34" y="634"/>
                    <a:pt x="34" y="1435"/>
                  </a:cubicBezTo>
                  <a:cubicBezTo>
                    <a:pt x="1" y="2235"/>
                    <a:pt x="668" y="2869"/>
                    <a:pt x="1468" y="2869"/>
                  </a:cubicBezTo>
                  <a:cubicBezTo>
                    <a:pt x="2235" y="2869"/>
                    <a:pt x="2903" y="2235"/>
                    <a:pt x="2903" y="1435"/>
                  </a:cubicBezTo>
                  <a:cubicBezTo>
                    <a:pt x="2903" y="1034"/>
                    <a:pt x="2769" y="701"/>
                    <a:pt x="2469" y="401"/>
                  </a:cubicBezTo>
                  <a:cubicBezTo>
                    <a:pt x="2202" y="134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8865016" y="4879388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34"/>
                  </a:moveTo>
                  <a:cubicBezTo>
                    <a:pt x="1735" y="434"/>
                    <a:pt x="2002" y="534"/>
                    <a:pt x="2168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68" y="2469"/>
                  </a:cubicBezTo>
                  <a:lnTo>
                    <a:pt x="1468" y="2669"/>
                  </a:lnTo>
                  <a:lnTo>
                    <a:pt x="1435" y="2469"/>
                  </a:lnTo>
                  <a:cubicBezTo>
                    <a:pt x="867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0"/>
                  </a:moveTo>
                  <a:cubicBezTo>
                    <a:pt x="667" y="0"/>
                    <a:pt x="0" y="634"/>
                    <a:pt x="0" y="1435"/>
                  </a:cubicBezTo>
                  <a:cubicBezTo>
                    <a:pt x="0" y="2235"/>
                    <a:pt x="667" y="2869"/>
                    <a:pt x="1435" y="2869"/>
                  </a:cubicBezTo>
                  <a:lnTo>
                    <a:pt x="1468" y="2869"/>
                  </a:lnTo>
                  <a:cubicBezTo>
                    <a:pt x="2235" y="2869"/>
                    <a:pt x="2902" y="2235"/>
                    <a:pt x="2902" y="1435"/>
                  </a:cubicBezTo>
                  <a:cubicBezTo>
                    <a:pt x="2902" y="1068"/>
                    <a:pt x="2735" y="701"/>
                    <a:pt x="2469" y="434"/>
                  </a:cubicBezTo>
                  <a:cubicBezTo>
                    <a:pt x="2202" y="167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8583525" y="3839346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4704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36" y="1835"/>
                    <a:pt x="2869" y="1902"/>
                  </a:cubicBezTo>
                  <a:cubicBezTo>
                    <a:pt x="2936" y="1969"/>
                    <a:pt x="3036" y="2002"/>
                    <a:pt x="3470" y="2169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2" y="2903"/>
                  </a:cubicBezTo>
                  <a:cubicBezTo>
                    <a:pt x="2702" y="3336"/>
                    <a:pt x="2469" y="3837"/>
                    <a:pt x="2335" y="4103"/>
                  </a:cubicBezTo>
                  <a:cubicBezTo>
                    <a:pt x="2235" y="3803"/>
                    <a:pt x="2069" y="3303"/>
                    <a:pt x="1968" y="2836"/>
                  </a:cubicBezTo>
                  <a:cubicBezTo>
                    <a:pt x="1968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901" y="2269"/>
                    <a:pt x="1435" y="2002"/>
                    <a:pt x="1902" y="1802"/>
                  </a:cubicBezTo>
                  <a:cubicBezTo>
                    <a:pt x="1968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67" y="2302"/>
                    <a:pt x="34" y="2369"/>
                  </a:cubicBezTo>
                  <a:cubicBezTo>
                    <a:pt x="0" y="2436"/>
                    <a:pt x="34" y="2536"/>
                    <a:pt x="67" y="2602"/>
                  </a:cubicBezTo>
                  <a:cubicBezTo>
                    <a:pt x="100" y="2669"/>
                    <a:pt x="234" y="2802"/>
                    <a:pt x="1602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70" y="3036"/>
                    <a:pt x="4437" y="2736"/>
                    <a:pt x="4604" y="2569"/>
                  </a:cubicBezTo>
                  <a:cubicBezTo>
                    <a:pt x="4637" y="2536"/>
                    <a:pt x="4704" y="2436"/>
                    <a:pt x="4670" y="2369"/>
                  </a:cubicBezTo>
                  <a:cubicBezTo>
                    <a:pt x="4637" y="2169"/>
                    <a:pt x="4437" y="2069"/>
                    <a:pt x="3636" y="1768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69" y="1535"/>
                    <a:pt x="3136" y="1335"/>
                    <a:pt x="3069" y="1135"/>
                  </a:cubicBezTo>
                  <a:cubicBezTo>
                    <a:pt x="2936" y="567"/>
                    <a:pt x="2869" y="234"/>
                    <a:pt x="2769" y="100"/>
                  </a:cubicBezTo>
                  <a:cubicBezTo>
                    <a:pt x="2702" y="34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8318104" y="4779572"/>
              <a:ext cx="72587" cy="72587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3" y="1702"/>
                    <a:pt x="2836" y="1802"/>
                    <a:pt x="2869" y="1868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6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9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768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069"/>
                    <a:pt x="34" y="2302"/>
                    <a:pt x="34" y="2369"/>
                  </a:cubicBezTo>
                  <a:cubicBezTo>
                    <a:pt x="1" y="2435"/>
                    <a:pt x="34" y="2536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3"/>
                    <a:pt x="4437" y="2736"/>
                    <a:pt x="4604" y="2569"/>
                  </a:cubicBezTo>
                  <a:cubicBezTo>
                    <a:pt x="4637" y="2536"/>
                    <a:pt x="4671" y="2435"/>
                    <a:pt x="4671" y="2369"/>
                  </a:cubicBezTo>
                  <a:cubicBezTo>
                    <a:pt x="4637" y="2169"/>
                    <a:pt x="4437" y="2069"/>
                    <a:pt x="3603" y="1768"/>
                  </a:cubicBezTo>
                  <a:cubicBezTo>
                    <a:pt x="3470" y="1735"/>
                    <a:pt x="3303" y="1668"/>
                    <a:pt x="3203" y="1602"/>
                  </a:cubicBezTo>
                  <a:cubicBezTo>
                    <a:pt x="3169" y="1535"/>
                    <a:pt x="3136" y="1301"/>
                    <a:pt x="3069" y="1135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809100" y="4682020"/>
              <a:ext cx="90334" cy="68423"/>
            </a:xfrm>
            <a:custGeom>
              <a:avLst/>
              <a:gdLst/>
              <a:ahLst/>
              <a:cxnLst/>
              <a:rect l="l" t="t" r="r" b="b"/>
              <a:pathLst>
                <a:path w="5813" h="4403" extrusionOk="0">
                  <a:moveTo>
                    <a:pt x="1864" y="0"/>
                  </a:moveTo>
                  <a:cubicBezTo>
                    <a:pt x="1265" y="0"/>
                    <a:pt x="679" y="201"/>
                    <a:pt x="396" y="874"/>
                  </a:cubicBezTo>
                  <a:cubicBezTo>
                    <a:pt x="1" y="1796"/>
                    <a:pt x="1168" y="2251"/>
                    <a:pt x="2122" y="2292"/>
                  </a:cubicBezTo>
                  <a:lnTo>
                    <a:pt x="2122" y="2292"/>
                  </a:lnTo>
                  <a:cubicBezTo>
                    <a:pt x="1681" y="2881"/>
                    <a:pt x="1376" y="3718"/>
                    <a:pt x="1864" y="4243"/>
                  </a:cubicBezTo>
                  <a:cubicBezTo>
                    <a:pt x="1970" y="4353"/>
                    <a:pt x="2110" y="4403"/>
                    <a:pt x="2271" y="4403"/>
                  </a:cubicBezTo>
                  <a:cubicBezTo>
                    <a:pt x="3471" y="4403"/>
                    <a:pt x="5813" y="1617"/>
                    <a:pt x="3665" y="440"/>
                  </a:cubicBezTo>
                  <a:cubicBezTo>
                    <a:pt x="3665" y="440"/>
                    <a:pt x="2750" y="0"/>
                    <a:pt x="1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810064" y="4679005"/>
              <a:ext cx="75183" cy="74654"/>
            </a:xfrm>
            <a:custGeom>
              <a:avLst/>
              <a:gdLst/>
              <a:ahLst/>
              <a:cxnLst/>
              <a:rect l="l" t="t" r="r" b="b"/>
              <a:pathLst>
                <a:path w="4838" h="4804" extrusionOk="0">
                  <a:moveTo>
                    <a:pt x="2903" y="2002"/>
                  </a:moveTo>
                  <a:cubicBezTo>
                    <a:pt x="2936" y="2068"/>
                    <a:pt x="2969" y="2102"/>
                    <a:pt x="2936" y="2102"/>
                  </a:cubicBezTo>
                  <a:cubicBezTo>
                    <a:pt x="2936" y="2168"/>
                    <a:pt x="2803" y="2235"/>
                    <a:pt x="2536" y="2268"/>
                  </a:cubicBezTo>
                  <a:cubicBezTo>
                    <a:pt x="2736" y="2102"/>
                    <a:pt x="2869" y="2035"/>
                    <a:pt x="2903" y="2002"/>
                  </a:cubicBezTo>
                  <a:close/>
                  <a:moveTo>
                    <a:pt x="1768" y="400"/>
                  </a:moveTo>
                  <a:cubicBezTo>
                    <a:pt x="2602" y="400"/>
                    <a:pt x="3503" y="834"/>
                    <a:pt x="3503" y="834"/>
                  </a:cubicBezTo>
                  <a:cubicBezTo>
                    <a:pt x="4137" y="1201"/>
                    <a:pt x="4370" y="1701"/>
                    <a:pt x="4204" y="2402"/>
                  </a:cubicBezTo>
                  <a:cubicBezTo>
                    <a:pt x="3937" y="3403"/>
                    <a:pt x="2836" y="4370"/>
                    <a:pt x="2202" y="4370"/>
                  </a:cubicBezTo>
                  <a:cubicBezTo>
                    <a:pt x="2102" y="4370"/>
                    <a:pt x="2002" y="4337"/>
                    <a:pt x="1935" y="4270"/>
                  </a:cubicBezTo>
                  <a:cubicBezTo>
                    <a:pt x="1568" y="3870"/>
                    <a:pt x="1802" y="3202"/>
                    <a:pt x="2169" y="2702"/>
                  </a:cubicBezTo>
                  <a:lnTo>
                    <a:pt x="2202" y="2702"/>
                  </a:lnTo>
                  <a:cubicBezTo>
                    <a:pt x="2569" y="2702"/>
                    <a:pt x="3169" y="2635"/>
                    <a:pt x="3336" y="2302"/>
                  </a:cubicBezTo>
                  <a:cubicBezTo>
                    <a:pt x="3370" y="2202"/>
                    <a:pt x="3436" y="2002"/>
                    <a:pt x="3236" y="1735"/>
                  </a:cubicBezTo>
                  <a:cubicBezTo>
                    <a:pt x="3136" y="1668"/>
                    <a:pt x="3036" y="1601"/>
                    <a:pt x="2936" y="1601"/>
                  </a:cubicBezTo>
                  <a:cubicBezTo>
                    <a:pt x="2602" y="1601"/>
                    <a:pt x="2235" y="1935"/>
                    <a:pt x="1969" y="2268"/>
                  </a:cubicBezTo>
                  <a:cubicBezTo>
                    <a:pt x="1301" y="2235"/>
                    <a:pt x="734" y="2002"/>
                    <a:pt x="534" y="1668"/>
                  </a:cubicBezTo>
                  <a:cubicBezTo>
                    <a:pt x="434" y="1535"/>
                    <a:pt x="434" y="1334"/>
                    <a:pt x="534" y="1134"/>
                  </a:cubicBezTo>
                  <a:cubicBezTo>
                    <a:pt x="734" y="634"/>
                    <a:pt x="1135" y="400"/>
                    <a:pt x="1768" y="400"/>
                  </a:cubicBezTo>
                  <a:close/>
                  <a:moveTo>
                    <a:pt x="1768" y="0"/>
                  </a:moveTo>
                  <a:cubicBezTo>
                    <a:pt x="968" y="0"/>
                    <a:pt x="401" y="334"/>
                    <a:pt x="134" y="967"/>
                  </a:cubicBezTo>
                  <a:cubicBezTo>
                    <a:pt x="1" y="1301"/>
                    <a:pt x="1" y="1635"/>
                    <a:pt x="167" y="1901"/>
                  </a:cubicBezTo>
                  <a:cubicBezTo>
                    <a:pt x="468" y="2335"/>
                    <a:pt x="1101" y="2569"/>
                    <a:pt x="1702" y="2669"/>
                  </a:cubicBezTo>
                  <a:cubicBezTo>
                    <a:pt x="1301" y="3302"/>
                    <a:pt x="1135" y="4036"/>
                    <a:pt x="1635" y="4570"/>
                  </a:cubicBezTo>
                  <a:cubicBezTo>
                    <a:pt x="1768" y="4737"/>
                    <a:pt x="1969" y="4804"/>
                    <a:pt x="2202" y="4804"/>
                  </a:cubicBezTo>
                  <a:cubicBezTo>
                    <a:pt x="3103" y="4804"/>
                    <a:pt x="4337" y="3603"/>
                    <a:pt x="4604" y="2502"/>
                  </a:cubicBezTo>
                  <a:cubicBezTo>
                    <a:pt x="4837" y="1635"/>
                    <a:pt x="4504" y="901"/>
                    <a:pt x="3670" y="467"/>
                  </a:cubicBezTo>
                  <a:cubicBezTo>
                    <a:pt x="3636" y="434"/>
                    <a:pt x="2702" y="0"/>
                    <a:pt x="17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91576" y="4637936"/>
              <a:ext cx="58829" cy="58000"/>
            </a:xfrm>
            <a:custGeom>
              <a:avLst/>
              <a:gdLst/>
              <a:ahLst/>
              <a:cxnLst/>
              <a:rect l="l" t="t" r="r" b="b"/>
              <a:pathLst>
                <a:path w="4396" h="4334" extrusionOk="0">
                  <a:moveTo>
                    <a:pt x="1752" y="0"/>
                  </a:moveTo>
                  <a:cubicBezTo>
                    <a:pt x="95" y="0"/>
                    <a:pt x="1" y="2676"/>
                    <a:pt x="1" y="2676"/>
                  </a:cubicBezTo>
                  <a:cubicBezTo>
                    <a:pt x="1" y="3898"/>
                    <a:pt x="870" y="4333"/>
                    <a:pt x="1817" y="4333"/>
                  </a:cubicBezTo>
                  <a:cubicBezTo>
                    <a:pt x="3041" y="4333"/>
                    <a:pt x="4396" y="3605"/>
                    <a:pt x="4170" y="2909"/>
                  </a:cubicBezTo>
                  <a:cubicBezTo>
                    <a:pt x="3998" y="2380"/>
                    <a:pt x="3409" y="2194"/>
                    <a:pt x="2811" y="2194"/>
                  </a:cubicBezTo>
                  <a:cubicBezTo>
                    <a:pt x="2654" y="2194"/>
                    <a:pt x="2496" y="2207"/>
                    <a:pt x="2345" y="2230"/>
                  </a:cubicBezTo>
                  <a:lnTo>
                    <a:pt x="2345" y="2230"/>
                  </a:lnTo>
                  <a:cubicBezTo>
                    <a:pt x="2765" y="1366"/>
                    <a:pt x="2924" y="102"/>
                    <a:pt x="1902" y="7"/>
                  </a:cubicBezTo>
                  <a:cubicBezTo>
                    <a:pt x="1850" y="3"/>
                    <a:pt x="1800" y="0"/>
                    <a:pt x="1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879533" y="4623943"/>
              <a:ext cx="72075" cy="73722"/>
            </a:xfrm>
            <a:custGeom>
              <a:avLst/>
              <a:gdLst/>
              <a:ahLst/>
              <a:cxnLst/>
              <a:rect l="l" t="t" r="r" b="b"/>
              <a:pathLst>
                <a:path w="4638" h="4744" extrusionOk="0">
                  <a:moveTo>
                    <a:pt x="2102" y="2743"/>
                  </a:moveTo>
                  <a:cubicBezTo>
                    <a:pt x="1968" y="2943"/>
                    <a:pt x="1835" y="3009"/>
                    <a:pt x="1802" y="3009"/>
                  </a:cubicBezTo>
                  <a:cubicBezTo>
                    <a:pt x="1768" y="3009"/>
                    <a:pt x="1768" y="3009"/>
                    <a:pt x="1735" y="2976"/>
                  </a:cubicBezTo>
                  <a:cubicBezTo>
                    <a:pt x="1735" y="2943"/>
                    <a:pt x="1868" y="2843"/>
                    <a:pt x="2102" y="2743"/>
                  </a:cubicBezTo>
                  <a:close/>
                  <a:moveTo>
                    <a:pt x="1968" y="407"/>
                  </a:moveTo>
                  <a:cubicBezTo>
                    <a:pt x="2002" y="407"/>
                    <a:pt x="2035" y="407"/>
                    <a:pt x="2069" y="441"/>
                  </a:cubicBezTo>
                  <a:cubicBezTo>
                    <a:pt x="2302" y="441"/>
                    <a:pt x="2469" y="541"/>
                    <a:pt x="2536" y="708"/>
                  </a:cubicBezTo>
                  <a:cubicBezTo>
                    <a:pt x="2736" y="1008"/>
                    <a:pt x="2669" y="1642"/>
                    <a:pt x="2402" y="2242"/>
                  </a:cubicBezTo>
                  <a:cubicBezTo>
                    <a:pt x="1968" y="2309"/>
                    <a:pt x="1501" y="2509"/>
                    <a:pt x="1368" y="2776"/>
                  </a:cubicBezTo>
                  <a:cubicBezTo>
                    <a:pt x="1301" y="2876"/>
                    <a:pt x="1301" y="2976"/>
                    <a:pt x="1335" y="3109"/>
                  </a:cubicBezTo>
                  <a:cubicBezTo>
                    <a:pt x="1468" y="3410"/>
                    <a:pt x="1668" y="3443"/>
                    <a:pt x="1802" y="3443"/>
                  </a:cubicBezTo>
                  <a:cubicBezTo>
                    <a:pt x="2202" y="3443"/>
                    <a:pt x="2502" y="2909"/>
                    <a:pt x="2669" y="2609"/>
                  </a:cubicBezTo>
                  <a:lnTo>
                    <a:pt x="3036" y="2609"/>
                  </a:lnTo>
                  <a:cubicBezTo>
                    <a:pt x="3403" y="2609"/>
                    <a:pt x="4003" y="2676"/>
                    <a:pt x="4170" y="3176"/>
                  </a:cubicBezTo>
                  <a:cubicBezTo>
                    <a:pt x="4203" y="3276"/>
                    <a:pt x="4170" y="3410"/>
                    <a:pt x="4103" y="3510"/>
                  </a:cubicBezTo>
                  <a:cubicBezTo>
                    <a:pt x="3770" y="3977"/>
                    <a:pt x="2836" y="4344"/>
                    <a:pt x="2002" y="4344"/>
                  </a:cubicBezTo>
                  <a:cubicBezTo>
                    <a:pt x="1401" y="4344"/>
                    <a:pt x="401" y="4144"/>
                    <a:pt x="401" y="2909"/>
                  </a:cubicBezTo>
                  <a:cubicBezTo>
                    <a:pt x="401" y="2876"/>
                    <a:pt x="534" y="407"/>
                    <a:pt x="1968" y="407"/>
                  </a:cubicBezTo>
                  <a:close/>
                  <a:moveTo>
                    <a:pt x="1940" y="0"/>
                  </a:moveTo>
                  <a:cubicBezTo>
                    <a:pt x="95" y="0"/>
                    <a:pt x="0" y="2780"/>
                    <a:pt x="0" y="2909"/>
                  </a:cubicBezTo>
                  <a:cubicBezTo>
                    <a:pt x="0" y="4043"/>
                    <a:pt x="734" y="4744"/>
                    <a:pt x="2002" y="4744"/>
                  </a:cubicBezTo>
                  <a:cubicBezTo>
                    <a:pt x="2969" y="4744"/>
                    <a:pt x="4037" y="4310"/>
                    <a:pt x="4437" y="3777"/>
                  </a:cubicBezTo>
                  <a:cubicBezTo>
                    <a:pt x="4604" y="3543"/>
                    <a:pt x="4637" y="3276"/>
                    <a:pt x="4570" y="3043"/>
                  </a:cubicBezTo>
                  <a:cubicBezTo>
                    <a:pt x="4380" y="2472"/>
                    <a:pt x="3799" y="2173"/>
                    <a:pt x="2998" y="2173"/>
                  </a:cubicBezTo>
                  <a:cubicBezTo>
                    <a:pt x="2955" y="2173"/>
                    <a:pt x="2913" y="2174"/>
                    <a:pt x="2869" y="2175"/>
                  </a:cubicBezTo>
                  <a:cubicBezTo>
                    <a:pt x="3069" y="1642"/>
                    <a:pt x="3169" y="941"/>
                    <a:pt x="2902" y="474"/>
                  </a:cubicBezTo>
                  <a:cubicBezTo>
                    <a:pt x="2769" y="207"/>
                    <a:pt x="2469" y="41"/>
                    <a:pt x="2102" y="7"/>
                  </a:cubicBezTo>
                  <a:cubicBezTo>
                    <a:pt x="2047" y="3"/>
                    <a:pt x="1993" y="0"/>
                    <a:pt x="1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879020" y="4703669"/>
              <a:ext cx="69464" cy="62331"/>
            </a:xfrm>
            <a:custGeom>
              <a:avLst/>
              <a:gdLst/>
              <a:ahLst/>
              <a:cxnLst/>
              <a:rect l="l" t="t" r="r" b="b"/>
              <a:pathLst>
                <a:path w="4470" h="4011" extrusionOk="0">
                  <a:moveTo>
                    <a:pt x="1949" y="1"/>
                  </a:moveTo>
                  <a:cubicBezTo>
                    <a:pt x="1266" y="1"/>
                    <a:pt x="753" y="314"/>
                    <a:pt x="667" y="615"/>
                  </a:cubicBezTo>
                  <a:cubicBezTo>
                    <a:pt x="667" y="615"/>
                    <a:pt x="0" y="2116"/>
                    <a:pt x="1034" y="3050"/>
                  </a:cubicBezTo>
                  <a:cubicBezTo>
                    <a:pt x="1684" y="3616"/>
                    <a:pt x="2492" y="4010"/>
                    <a:pt x="3118" y="4010"/>
                  </a:cubicBezTo>
                  <a:cubicBezTo>
                    <a:pt x="3489" y="4010"/>
                    <a:pt x="3796" y="3872"/>
                    <a:pt x="3970" y="3550"/>
                  </a:cubicBezTo>
                  <a:cubicBezTo>
                    <a:pt x="4470" y="2683"/>
                    <a:pt x="4403" y="1048"/>
                    <a:pt x="3202" y="348"/>
                  </a:cubicBezTo>
                  <a:cubicBezTo>
                    <a:pt x="2761" y="98"/>
                    <a:pt x="2329" y="1"/>
                    <a:pt x="194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886790" y="4705954"/>
              <a:ext cx="34219" cy="29573"/>
            </a:xfrm>
            <a:custGeom>
              <a:avLst/>
              <a:gdLst/>
              <a:ahLst/>
              <a:cxnLst/>
              <a:rect l="l" t="t" r="r" b="b"/>
              <a:pathLst>
                <a:path w="2202" h="1903" extrusionOk="0">
                  <a:moveTo>
                    <a:pt x="2202" y="1"/>
                  </a:moveTo>
                  <a:lnTo>
                    <a:pt x="0" y="1902"/>
                  </a:lnTo>
                  <a:lnTo>
                    <a:pt x="0" y="1902"/>
                  </a:lnTo>
                  <a:cubicBezTo>
                    <a:pt x="0" y="1902"/>
                    <a:pt x="2035" y="434"/>
                    <a:pt x="2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882641" y="4702659"/>
              <a:ext cx="42005" cy="35975"/>
            </a:xfrm>
            <a:custGeom>
              <a:avLst/>
              <a:gdLst/>
              <a:ahLst/>
              <a:cxnLst/>
              <a:rect l="l" t="t" r="r" b="b"/>
              <a:pathLst>
                <a:path w="2703" h="2315" extrusionOk="0">
                  <a:moveTo>
                    <a:pt x="2447" y="0"/>
                  </a:moveTo>
                  <a:cubicBezTo>
                    <a:pt x="2359" y="0"/>
                    <a:pt x="2294" y="44"/>
                    <a:pt x="2269" y="146"/>
                  </a:cubicBezTo>
                  <a:cubicBezTo>
                    <a:pt x="2169" y="346"/>
                    <a:pt x="1101" y="1247"/>
                    <a:pt x="134" y="1947"/>
                  </a:cubicBezTo>
                  <a:cubicBezTo>
                    <a:pt x="34" y="2014"/>
                    <a:pt x="1" y="2147"/>
                    <a:pt x="67" y="2214"/>
                  </a:cubicBezTo>
                  <a:cubicBezTo>
                    <a:pt x="134" y="2281"/>
                    <a:pt x="201" y="2314"/>
                    <a:pt x="267" y="2314"/>
                  </a:cubicBezTo>
                  <a:cubicBezTo>
                    <a:pt x="301" y="2314"/>
                    <a:pt x="334" y="2314"/>
                    <a:pt x="367" y="2281"/>
                  </a:cubicBezTo>
                  <a:cubicBezTo>
                    <a:pt x="868" y="1914"/>
                    <a:pt x="2502" y="713"/>
                    <a:pt x="2636" y="279"/>
                  </a:cubicBezTo>
                  <a:cubicBezTo>
                    <a:pt x="2702" y="146"/>
                    <a:pt x="2636" y="46"/>
                    <a:pt x="2536" y="13"/>
                  </a:cubicBezTo>
                  <a:cubicBezTo>
                    <a:pt x="2504" y="5"/>
                    <a:pt x="2475" y="0"/>
                    <a:pt x="24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897156" y="4715294"/>
              <a:ext cx="38897" cy="36301"/>
            </a:xfrm>
            <a:custGeom>
              <a:avLst/>
              <a:gdLst/>
              <a:ahLst/>
              <a:cxnLst/>
              <a:rect l="l" t="t" r="r" b="b"/>
              <a:pathLst>
                <a:path w="2503" h="2336" extrusionOk="0">
                  <a:moveTo>
                    <a:pt x="2502" y="0"/>
                  </a:moveTo>
                  <a:lnTo>
                    <a:pt x="1" y="2335"/>
                  </a:lnTo>
                  <a:cubicBezTo>
                    <a:pt x="1" y="2335"/>
                    <a:pt x="2336" y="534"/>
                    <a:pt x="2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893535" y="4712046"/>
              <a:ext cx="46138" cy="42657"/>
            </a:xfrm>
            <a:custGeom>
              <a:avLst/>
              <a:gdLst/>
              <a:ahLst/>
              <a:cxnLst/>
              <a:rect l="l" t="t" r="r" b="b"/>
              <a:pathLst>
                <a:path w="2969" h="2745" extrusionOk="0">
                  <a:moveTo>
                    <a:pt x="2749" y="0"/>
                  </a:moveTo>
                  <a:cubicBezTo>
                    <a:pt x="2668" y="0"/>
                    <a:pt x="2590" y="60"/>
                    <a:pt x="2535" y="142"/>
                  </a:cubicBezTo>
                  <a:cubicBezTo>
                    <a:pt x="2435" y="476"/>
                    <a:pt x="1034" y="1643"/>
                    <a:pt x="100" y="2377"/>
                  </a:cubicBezTo>
                  <a:cubicBezTo>
                    <a:pt x="0" y="2444"/>
                    <a:pt x="0" y="2577"/>
                    <a:pt x="67" y="2678"/>
                  </a:cubicBezTo>
                  <a:cubicBezTo>
                    <a:pt x="100" y="2711"/>
                    <a:pt x="167" y="2744"/>
                    <a:pt x="234" y="2744"/>
                  </a:cubicBezTo>
                  <a:cubicBezTo>
                    <a:pt x="267" y="2744"/>
                    <a:pt x="300" y="2744"/>
                    <a:pt x="334" y="2711"/>
                  </a:cubicBezTo>
                  <a:cubicBezTo>
                    <a:pt x="734" y="2411"/>
                    <a:pt x="2769" y="843"/>
                    <a:pt x="2935" y="276"/>
                  </a:cubicBezTo>
                  <a:cubicBezTo>
                    <a:pt x="2969" y="142"/>
                    <a:pt x="2935" y="42"/>
                    <a:pt x="2802" y="9"/>
                  </a:cubicBezTo>
                  <a:cubicBezTo>
                    <a:pt x="2784" y="3"/>
                    <a:pt x="2767" y="0"/>
                    <a:pt x="27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825620" y="4662485"/>
              <a:ext cx="40963" cy="16006"/>
            </a:xfrm>
            <a:custGeom>
              <a:avLst/>
              <a:gdLst/>
              <a:ahLst/>
              <a:cxnLst/>
              <a:rect l="l" t="t" r="r" b="b"/>
              <a:pathLst>
                <a:path w="2636" h="1030" extrusionOk="0">
                  <a:moveTo>
                    <a:pt x="682" y="0"/>
                  </a:moveTo>
                  <a:cubicBezTo>
                    <a:pt x="471" y="0"/>
                    <a:pt x="243" y="29"/>
                    <a:pt x="0" y="96"/>
                  </a:cubicBezTo>
                  <a:lnTo>
                    <a:pt x="2635" y="1030"/>
                  </a:lnTo>
                  <a:cubicBezTo>
                    <a:pt x="2635" y="1030"/>
                    <a:pt x="1949" y="0"/>
                    <a:pt x="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821984" y="4659268"/>
              <a:ext cx="48221" cy="22331"/>
            </a:xfrm>
            <a:custGeom>
              <a:avLst/>
              <a:gdLst/>
              <a:ahLst/>
              <a:cxnLst/>
              <a:rect l="l" t="t" r="r" b="b"/>
              <a:pathLst>
                <a:path w="3103" h="1437" extrusionOk="0">
                  <a:moveTo>
                    <a:pt x="925" y="0"/>
                  </a:moveTo>
                  <a:cubicBezTo>
                    <a:pt x="700" y="0"/>
                    <a:pt x="458" y="31"/>
                    <a:pt x="201" y="103"/>
                  </a:cubicBezTo>
                  <a:cubicBezTo>
                    <a:pt x="67" y="136"/>
                    <a:pt x="1" y="236"/>
                    <a:pt x="34" y="369"/>
                  </a:cubicBezTo>
                  <a:cubicBezTo>
                    <a:pt x="62" y="452"/>
                    <a:pt x="157" y="512"/>
                    <a:pt x="245" y="512"/>
                  </a:cubicBezTo>
                  <a:cubicBezTo>
                    <a:pt x="264" y="512"/>
                    <a:pt x="283" y="509"/>
                    <a:pt x="301" y="503"/>
                  </a:cubicBezTo>
                  <a:cubicBezTo>
                    <a:pt x="530" y="438"/>
                    <a:pt x="743" y="411"/>
                    <a:pt x="940" y="411"/>
                  </a:cubicBezTo>
                  <a:cubicBezTo>
                    <a:pt x="2066" y="411"/>
                    <a:pt x="2674" y="1308"/>
                    <a:pt x="2703" y="1337"/>
                  </a:cubicBezTo>
                  <a:cubicBezTo>
                    <a:pt x="2736" y="1404"/>
                    <a:pt x="2803" y="1437"/>
                    <a:pt x="2869" y="1437"/>
                  </a:cubicBezTo>
                  <a:cubicBezTo>
                    <a:pt x="2936" y="1437"/>
                    <a:pt x="2970" y="1437"/>
                    <a:pt x="3003" y="1404"/>
                  </a:cubicBezTo>
                  <a:cubicBezTo>
                    <a:pt x="3103" y="1337"/>
                    <a:pt x="3103" y="1203"/>
                    <a:pt x="3070" y="1103"/>
                  </a:cubicBezTo>
                  <a:cubicBezTo>
                    <a:pt x="3041" y="1103"/>
                    <a:pt x="2277" y="0"/>
                    <a:pt x="9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912713" y="4730322"/>
              <a:ext cx="31111" cy="28531"/>
            </a:xfrm>
            <a:custGeom>
              <a:avLst/>
              <a:gdLst/>
              <a:ahLst/>
              <a:cxnLst/>
              <a:rect l="l" t="t" r="r" b="b"/>
              <a:pathLst>
                <a:path w="2002" h="1836" extrusionOk="0">
                  <a:moveTo>
                    <a:pt x="2002" y="0"/>
                  </a:moveTo>
                  <a:lnTo>
                    <a:pt x="0" y="1835"/>
                  </a:lnTo>
                  <a:cubicBezTo>
                    <a:pt x="0" y="1835"/>
                    <a:pt x="1835" y="668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909076" y="4727074"/>
              <a:ext cx="38384" cy="34887"/>
            </a:xfrm>
            <a:custGeom>
              <a:avLst/>
              <a:gdLst/>
              <a:ahLst/>
              <a:cxnLst/>
              <a:rect l="l" t="t" r="r" b="b"/>
              <a:pathLst>
                <a:path w="2470" h="2245" extrusionOk="0">
                  <a:moveTo>
                    <a:pt x="2247" y="1"/>
                  </a:moveTo>
                  <a:cubicBezTo>
                    <a:pt x="2158" y="1"/>
                    <a:pt x="2063" y="60"/>
                    <a:pt x="2036" y="143"/>
                  </a:cubicBezTo>
                  <a:cubicBezTo>
                    <a:pt x="1935" y="576"/>
                    <a:pt x="801" y="1444"/>
                    <a:pt x="134" y="1877"/>
                  </a:cubicBezTo>
                  <a:cubicBezTo>
                    <a:pt x="34" y="1944"/>
                    <a:pt x="1" y="2077"/>
                    <a:pt x="67" y="2178"/>
                  </a:cubicBezTo>
                  <a:cubicBezTo>
                    <a:pt x="101" y="2211"/>
                    <a:pt x="168" y="2244"/>
                    <a:pt x="234" y="2244"/>
                  </a:cubicBezTo>
                  <a:cubicBezTo>
                    <a:pt x="301" y="2244"/>
                    <a:pt x="334" y="2244"/>
                    <a:pt x="368" y="2211"/>
                  </a:cubicBezTo>
                  <a:cubicBezTo>
                    <a:pt x="568" y="2111"/>
                    <a:pt x="2236" y="977"/>
                    <a:pt x="2436" y="243"/>
                  </a:cubicBezTo>
                  <a:cubicBezTo>
                    <a:pt x="2469" y="143"/>
                    <a:pt x="2402" y="43"/>
                    <a:pt x="2302" y="9"/>
                  </a:cubicBezTo>
                  <a:cubicBezTo>
                    <a:pt x="2285" y="3"/>
                    <a:pt x="2266" y="1"/>
                    <a:pt x="2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852569" y="4631310"/>
              <a:ext cx="21274" cy="44071"/>
            </a:xfrm>
            <a:custGeom>
              <a:avLst/>
              <a:gdLst/>
              <a:ahLst/>
              <a:cxnLst/>
              <a:rect l="l" t="t" r="r" b="b"/>
              <a:pathLst>
                <a:path w="1369" h="2836" extrusionOk="0">
                  <a:moveTo>
                    <a:pt x="901" y="0"/>
                  </a:moveTo>
                  <a:cubicBezTo>
                    <a:pt x="901" y="0"/>
                    <a:pt x="1" y="1268"/>
                    <a:pt x="1368" y="2836"/>
                  </a:cubicBezTo>
                  <a:lnTo>
                    <a:pt x="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848419" y="4627657"/>
              <a:ext cx="29044" cy="50831"/>
            </a:xfrm>
            <a:custGeom>
              <a:avLst/>
              <a:gdLst/>
              <a:ahLst/>
              <a:cxnLst/>
              <a:rect l="l" t="t" r="r" b="b"/>
              <a:pathLst>
                <a:path w="1869" h="3271" extrusionOk="0">
                  <a:moveTo>
                    <a:pt x="1187" y="0"/>
                  </a:moveTo>
                  <a:cubicBezTo>
                    <a:pt x="1116" y="0"/>
                    <a:pt x="1045" y="37"/>
                    <a:pt x="1002" y="102"/>
                  </a:cubicBezTo>
                  <a:cubicBezTo>
                    <a:pt x="1002" y="102"/>
                    <a:pt x="1" y="1536"/>
                    <a:pt x="1469" y="3204"/>
                  </a:cubicBezTo>
                  <a:cubicBezTo>
                    <a:pt x="1535" y="3237"/>
                    <a:pt x="1569" y="3271"/>
                    <a:pt x="1635" y="3271"/>
                  </a:cubicBezTo>
                  <a:cubicBezTo>
                    <a:pt x="1669" y="3271"/>
                    <a:pt x="1736" y="3237"/>
                    <a:pt x="1769" y="3204"/>
                  </a:cubicBezTo>
                  <a:cubicBezTo>
                    <a:pt x="1869" y="3137"/>
                    <a:pt x="1869" y="3004"/>
                    <a:pt x="1802" y="2904"/>
                  </a:cubicBezTo>
                  <a:cubicBezTo>
                    <a:pt x="568" y="1536"/>
                    <a:pt x="1302" y="402"/>
                    <a:pt x="1335" y="335"/>
                  </a:cubicBezTo>
                  <a:cubicBezTo>
                    <a:pt x="1402" y="235"/>
                    <a:pt x="1402" y="102"/>
                    <a:pt x="1302" y="35"/>
                  </a:cubicBezTo>
                  <a:cubicBezTo>
                    <a:pt x="1266" y="11"/>
                    <a:pt x="1227" y="0"/>
                    <a:pt x="11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8313955" y="4262301"/>
              <a:ext cx="226029" cy="764506"/>
            </a:xfrm>
            <a:custGeom>
              <a:avLst/>
              <a:gdLst/>
              <a:ahLst/>
              <a:cxnLst/>
              <a:rect l="l" t="t" r="r" b="b"/>
              <a:pathLst>
                <a:path w="14545" h="49196" extrusionOk="0">
                  <a:moveTo>
                    <a:pt x="226" y="0"/>
                  </a:moveTo>
                  <a:cubicBezTo>
                    <a:pt x="185" y="0"/>
                    <a:pt x="143" y="19"/>
                    <a:pt x="101" y="61"/>
                  </a:cubicBezTo>
                  <a:cubicBezTo>
                    <a:pt x="1" y="127"/>
                    <a:pt x="1" y="261"/>
                    <a:pt x="67" y="327"/>
                  </a:cubicBezTo>
                  <a:cubicBezTo>
                    <a:pt x="14077" y="17640"/>
                    <a:pt x="10075" y="48662"/>
                    <a:pt x="10008" y="48962"/>
                  </a:cubicBezTo>
                  <a:cubicBezTo>
                    <a:pt x="10008" y="49096"/>
                    <a:pt x="10075" y="49196"/>
                    <a:pt x="10208" y="49196"/>
                  </a:cubicBezTo>
                  <a:cubicBezTo>
                    <a:pt x="10341" y="49196"/>
                    <a:pt x="10408" y="49129"/>
                    <a:pt x="10441" y="49029"/>
                  </a:cubicBezTo>
                  <a:cubicBezTo>
                    <a:pt x="10475" y="48695"/>
                    <a:pt x="14544" y="17540"/>
                    <a:pt x="401" y="94"/>
                  </a:cubicBezTo>
                  <a:cubicBezTo>
                    <a:pt x="343" y="36"/>
                    <a:pt x="285" y="0"/>
                    <a:pt x="22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8186694" y="4064774"/>
              <a:ext cx="75009" cy="81754"/>
            </a:xfrm>
            <a:custGeom>
              <a:avLst/>
              <a:gdLst/>
              <a:ahLst/>
              <a:cxnLst/>
              <a:rect l="l" t="t" r="r" b="b"/>
              <a:pathLst>
                <a:path w="5605" h="6109" extrusionOk="0">
                  <a:moveTo>
                    <a:pt x="358" y="1"/>
                  </a:moveTo>
                  <a:cubicBezTo>
                    <a:pt x="298" y="1"/>
                    <a:pt x="267" y="4"/>
                    <a:pt x="267" y="4"/>
                  </a:cubicBezTo>
                  <a:cubicBezTo>
                    <a:pt x="0" y="2139"/>
                    <a:pt x="2168" y="6108"/>
                    <a:pt x="2168" y="6108"/>
                  </a:cubicBezTo>
                  <a:lnTo>
                    <a:pt x="5604" y="3439"/>
                  </a:lnTo>
                  <a:cubicBezTo>
                    <a:pt x="3059" y="184"/>
                    <a:pt x="830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8184017" y="4061669"/>
              <a:ext cx="80804" cy="87535"/>
            </a:xfrm>
            <a:custGeom>
              <a:avLst/>
              <a:gdLst/>
              <a:ahLst/>
              <a:cxnLst/>
              <a:rect l="l" t="t" r="r" b="b"/>
              <a:pathLst>
                <a:path w="6038" h="6541" extrusionOk="0">
                  <a:moveTo>
                    <a:pt x="561" y="0"/>
                  </a:moveTo>
                  <a:cubicBezTo>
                    <a:pt x="509" y="0"/>
                    <a:pt x="477" y="2"/>
                    <a:pt x="467" y="2"/>
                  </a:cubicBezTo>
                  <a:cubicBezTo>
                    <a:pt x="367" y="36"/>
                    <a:pt x="267" y="102"/>
                    <a:pt x="267" y="202"/>
                  </a:cubicBezTo>
                  <a:cubicBezTo>
                    <a:pt x="0" y="2371"/>
                    <a:pt x="2102" y="6273"/>
                    <a:pt x="2202" y="6440"/>
                  </a:cubicBezTo>
                  <a:cubicBezTo>
                    <a:pt x="2235" y="6507"/>
                    <a:pt x="2302" y="6540"/>
                    <a:pt x="2368" y="6540"/>
                  </a:cubicBezTo>
                  <a:lnTo>
                    <a:pt x="2468" y="6540"/>
                  </a:lnTo>
                  <a:cubicBezTo>
                    <a:pt x="2569" y="6473"/>
                    <a:pt x="2602" y="6340"/>
                    <a:pt x="2569" y="6240"/>
                  </a:cubicBezTo>
                  <a:cubicBezTo>
                    <a:pt x="2535" y="6207"/>
                    <a:pt x="534" y="2537"/>
                    <a:pt x="667" y="436"/>
                  </a:cubicBezTo>
                  <a:lnTo>
                    <a:pt x="667" y="436"/>
                  </a:lnTo>
                  <a:cubicBezTo>
                    <a:pt x="1268" y="469"/>
                    <a:pt x="3302" y="803"/>
                    <a:pt x="5637" y="3772"/>
                  </a:cubicBezTo>
                  <a:cubicBezTo>
                    <a:pt x="5680" y="3836"/>
                    <a:pt x="5751" y="3873"/>
                    <a:pt x="5823" y="3873"/>
                  </a:cubicBezTo>
                  <a:cubicBezTo>
                    <a:pt x="5863" y="3873"/>
                    <a:pt x="5902" y="3862"/>
                    <a:pt x="5938" y="3838"/>
                  </a:cubicBezTo>
                  <a:cubicBezTo>
                    <a:pt x="6038" y="3738"/>
                    <a:pt x="6038" y="3605"/>
                    <a:pt x="5971" y="3538"/>
                  </a:cubicBezTo>
                  <a:cubicBezTo>
                    <a:pt x="3320" y="164"/>
                    <a:pt x="1049" y="0"/>
                    <a:pt x="5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8269282" y="4025079"/>
              <a:ext cx="58937" cy="80817"/>
            </a:xfrm>
            <a:custGeom>
              <a:avLst/>
              <a:gdLst/>
              <a:ahLst/>
              <a:cxnLst/>
              <a:rect l="l" t="t" r="r" b="b"/>
              <a:pathLst>
                <a:path w="4404" h="6039" extrusionOk="0">
                  <a:moveTo>
                    <a:pt x="2369" y="1"/>
                  </a:moveTo>
                  <a:cubicBezTo>
                    <a:pt x="801" y="1502"/>
                    <a:pt x="0" y="5972"/>
                    <a:pt x="0" y="5972"/>
                  </a:cubicBezTo>
                  <a:lnTo>
                    <a:pt x="4337" y="6039"/>
                  </a:lnTo>
                  <a:cubicBezTo>
                    <a:pt x="4403" y="1369"/>
                    <a:pt x="2369" y="1"/>
                    <a:pt x="2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8266151" y="4022363"/>
              <a:ext cx="65186" cy="86210"/>
            </a:xfrm>
            <a:custGeom>
              <a:avLst/>
              <a:gdLst/>
              <a:ahLst/>
              <a:cxnLst/>
              <a:rect l="l" t="t" r="r" b="b"/>
              <a:pathLst>
                <a:path w="4871" h="6442" extrusionOk="0">
                  <a:moveTo>
                    <a:pt x="2623" y="1"/>
                  </a:moveTo>
                  <a:cubicBezTo>
                    <a:pt x="2564" y="1"/>
                    <a:pt x="2510" y="29"/>
                    <a:pt x="2469" y="70"/>
                  </a:cubicBezTo>
                  <a:cubicBezTo>
                    <a:pt x="868" y="1572"/>
                    <a:pt x="67" y="5941"/>
                    <a:pt x="34" y="6108"/>
                  </a:cubicBezTo>
                  <a:cubicBezTo>
                    <a:pt x="1" y="6242"/>
                    <a:pt x="67" y="6342"/>
                    <a:pt x="201" y="6375"/>
                  </a:cubicBezTo>
                  <a:cubicBezTo>
                    <a:pt x="301" y="6375"/>
                    <a:pt x="401" y="6308"/>
                    <a:pt x="434" y="6208"/>
                  </a:cubicBezTo>
                  <a:cubicBezTo>
                    <a:pt x="434" y="6141"/>
                    <a:pt x="1202" y="2039"/>
                    <a:pt x="2636" y="504"/>
                  </a:cubicBezTo>
                  <a:cubicBezTo>
                    <a:pt x="3070" y="904"/>
                    <a:pt x="4437" y="2439"/>
                    <a:pt x="4371" y="6242"/>
                  </a:cubicBezTo>
                  <a:cubicBezTo>
                    <a:pt x="4371" y="6342"/>
                    <a:pt x="4471" y="6442"/>
                    <a:pt x="4571" y="6442"/>
                  </a:cubicBezTo>
                  <a:cubicBezTo>
                    <a:pt x="4704" y="6442"/>
                    <a:pt x="4771" y="6342"/>
                    <a:pt x="4804" y="6242"/>
                  </a:cubicBezTo>
                  <a:cubicBezTo>
                    <a:pt x="4871" y="1505"/>
                    <a:pt x="2803" y="104"/>
                    <a:pt x="2736" y="37"/>
                  </a:cubicBezTo>
                  <a:cubicBezTo>
                    <a:pt x="2698" y="12"/>
                    <a:pt x="2660" y="1"/>
                    <a:pt x="26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8352767" y="4047858"/>
              <a:ext cx="74554" cy="84818"/>
            </a:xfrm>
            <a:custGeom>
              <a:avLst/>
              <a:gdLst/>
              <a:ahLst/>
              <a:cxnLst/>
              <a:rect l="l" t="t" r="r" b="b"/>
              <a:pathLst>
                <a:path w="5571" h="6338" extrusionOk="0">
                  <a:moveTo>
                    <a:pt x="4036" y="0"/>
                  </a:moveTo>
                  <a:cubicBezTo>
                    <a:pt x="2102" y="967"/>
                    <a:pt x="0" y="4970"/>
                    <a:pt x="0" y="4970"/>
                  </a:cubicBezTo>
                  <a:lnTo>
                    <a:pt x="4136" y="6338"/>
                  </a:lnTo>
                  <a:cubicBezTo>
                    <a:pt x="5571" y="1901"/>
                    <a:pt x="4036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8349635" y="4044994"/>
              <a:ext cx="80817" cy="90372"/>
            </a:xfrm>
            <a:custGeom>
              <a:avLst/>
              <a:gdLst/>
              <a:ahLst/>
              <a:cxnLst/>
              <a:rect l="l" t="t" r="r" b="b"/>
              <a:pathLst>
                <a:path w="6039" h="6753" extrusionOk="0">
                  <a:moveTo>
                    <a:pt x="4230" y="1"/>
                  </a:moveTo>
                  <a:cubicBezTo>
                    <a:pt x="4208" y="1"/>
                    <a:pt x="4188" y="5"/>
                    <a:pt x="4170" y="14"/>
                  </a:cubicBezTo>
                  <a:cubicBezTo>
                    <a:pt x="2202" y="1015"/>
                    <a:pt x="134" y="4951"/>
                    <a:pt x="67" y="5118"/>
                  </a:cubicBezTo>
                  <a:cubicBezTo>
                    <a:pt x="1" y="5218"/>
                    <a:pt x="34" y="5318"/>
                    <a:pt x="134" y="5384"/>
                  </a:cubicBezTo>
                  <a:cubicBezTo>
                    <a:pt x="162" y="5403"/>
                    <a:pt x="192" y="5411"/>
                    <a:pt x="223" y="5411"/>
                  </a:cubicBezTo>
                  <a:cubicBezTo>
                    <a:pt x="303" y="5411"/>
                    <a:pt x="386" y="5357"/>
                    <a:pt x="434" y="5284"/>
                  </a:cubicBezTo>
                  <a:cubicBezTo>
                    <a:pt x="434" y="5251"/>
                    <a:pt x="2402" y="1548"/>
                    <a:pt x="4204" y="481"/>
                  </a:cubicBezTo>
                  <a:lnTo>
                    <a:pt x="4204" y="481"/>
                  </a:lnTo>
                  <a:cubicBezTo>
                    <a:pt x="4504" y="981"/>
                    <a:pt x="5338" y="2849"/>
                    <a:pt x="4170" y="6485"/>
                  </a:cubicBezTo>
                  <a:cubicBezTo>
                    <a:pt x="4137" y="6585"/>
                    <a:pt x="4204" y="6719"/>
                    <a:pt x="4304" y="6752"/>
                  </a:cubicBezTo>
                  <a:lnTo>
                    <a:pt x="4370" y="6752"/>
                  </a:lnTo>
                  <a:cubicBezTo>
                    <a:pt x="4470" y="6752"/>
                    <a:pt x="4537" y="6685"/>
                    <a:pt x="4570" y="6619"/>
                  </a:cubicBezTo>
                  <a:cubicBezTo>
                    <a:pt x="6038" y="2115"/>
                    <a:pt x="4470" y="147"/>
                    <a:pt x="4404" y="81"/>
                  </a:cubicBezTo>
                  <a:cubicBezTo>
                    <a:pt x="4355" y="32"/>
                    <a:pt x="4288" y="1"/>
                    <a:pt x="4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8411238" y="4108109"/>
              <a:ext cx="85287" cy="75464"/>
            </a:xfrm>
            <a:custGeom>
              <a:avLst/>
              <a:gdLst/>
              <a:ahLst/>
              <a:cxnLst/>
              <a:rect l="l" t="t" r="r" b="b"/>
              <a:pathLst>
                <a:path w="6373" h="5639" extrusionOk="0">
                  <a:moveTo>
                    <a:pt x="5790" y="0"/>
                  </a:moveTo>
                  <a:cubicBezTo>
                    <a:pt x="3643" y="0"/>
                    <a:pt x="1" y="2536"/>
                    <a:pt x="1" y="2536"/>
                  </a:cubicBezTo>
                  <a:lnTo>
                    <a:pt x="3036" y="5639"/>
                  </a:lnTo>
                  <a:cubicBezTo>
                    <a:pt x="6372" y="2403"/>
                    <a:pt x="5872" y="1"/>
                    <a:pt x="5872" y="1"/>
                  </a:cubicBezTo>
                  <a:cubicBezTo>
                    <a:pt x="5845" y="0"/>
                    <a:pt x="5817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8408120" y="4104990"/>
              <a:ext cx="91081" cy="81714"/>
            </a:xfrm>
            <a:custGeom>
              <a:avLst/>
              <a:gdLst/>
              <a:ahLst/>
              <a:cxnLst/>
              <a:rect l="l" t="t" r="r" b="b"/>
              <a:pathLst>
                <a:path w="6806" h="6106" extrusionOk="0">
                  <a:moveTo>
                    <a:pt x="6061" y="1"/>
                  </a:moveTo>
                  <a:cubicBezTo>
                    <a:pt x="3855" y="1"/>
                    <a:pt x="266" y="2470"/>
                    <a:pt x="100" y="2603"/>
                  </a:cubicBezTo>
                  <a:cubicBezTo>
                    <a:pt x="34" y="2669"/>
                    <a:pt x="0" y="2769"/>
                    <a:pt x="67" y="2870"/>
                  </a:cubicBezTo>
                  <a:cubicBezTo>
                    <a:pt x="110" y="2934"/>
                    <a:pt x="181" y="2971"/>
                    <a:pt x="244" y="2971"/>
                  </a:cubicBezTo>
                  <a:cubicBezTo>
                    <a:pt x="278" y="2971"/>
                    <a:pt x="310" y="2960"/>
                    <a:pt x="334" y="2936"/>
                  </a:cubicBezTo>
                  <a:cubicBezTo>
                    <a:pt x="401" y="2903"/>
                    <a:pt x="3836" y="535"/>
                    <a:pt x="5938" y="434"/>
                  </a:cubicBezTo>
                  <a:lnTo>
                    <a:pt x="5938" y="434"/>
                  </a:lnTo>
                  <a:cubicBezTo>
                    <a:pt x="5971" y="1035"/>
                    <a:pt x="5838" y="3070"/>
                    <a:pt x="3103" y="5738"/>
                  </a:cubicBezTo>
                  <a:cubicBezTo>
                    <a:pt x="3036" y="5805"/>
                    <a:pt x="3036" y="5938"/>
                    <a:pt x="3103" y="6038"/>
                  </a:cubicBezTo>
                  <a:cubicBezTo>
                    <a:pt x="3136" y="6072"/>
                    <a:pt x="3203" y="6105"/>
                    <a:pt x="3269" y="6105"/>
                  </a:cubicBezTo>
                  <a:cubicBezTo>
                    <a:pt x="3303" y="6105"/>
                    <a:pt x="3369" y="6072"/>
                    <a:pt x="3403" y="6038"/>
                  </a:cubicBezTo>
                  <a:cubicBezTo>
                    <a:pt x="6805" y="2736"/>
                    <a:pt x="6338" y="301"/>
                    <a:pt x="6305" y="168"/>
                  </a:cubicBezTo>
                  <a:cubicBezTo>
                    <a:pt x="6305" y="101"/>
                    <a:pt x="6205" y="34"/>
                    <a:pt x="6105" y="1"/>
                  </a:cubicBezTo>
                  <a:cubicBezTo>
                    <a:pt x="6090" y="1"/>
                    <a:pt x="6075" y="1"/>
                    <a:pt x="60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8450532" y="4205538"/>
              <a:ext cx="84832" cy="57050"/>
            </a:xfrm>
            <a:custGeom>
              <a:avLst/>
              <a:gdLst/>
              <a:ahLst/>
              <a:cxnLst/>
              <a:rect l="l" t="t" r="r" b="b"/>
              <a:pathLst>
                <a:path w="6339" h="4263" extrusionOk="0">
                  <a:moveTo>
                    <a:pt x="1108" y="0"/>
                  </a:moveTo>
                  <a:cubicBezTo>
                    <a:pt x="443" y="0"/>
                    <a:pt x="0" y="27"/>
                    <a:pt x="0" y="27"/>
                  </a:cubicBezTo>
                  <a:lnTo>
                    <a:pt x="934" y="4263"/>
                  </a:lnTo>
                  <a:cubicBezTo>
                    <a:pt x="5471" y="3229"/>
                    <a:pt x="6338" y="927"/>
                    <a:pt x="6338" y="927"/>
                  </a:cubicBezTo>
                  <a:cubicBezTo>
                    <a:pt x="5079" y="126"/>
                    <a:pt x="2563" y="0"/>
                    <a:pt x="1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8447400" y="4202514"/>
              <a:ext cx="91081" cy="62764"/>
            </a:xfrm>
            <a:custGeom>
              <a:avLst/>
              <a:gdLst/>
              <a:ahLst/>
              <a:cxnLst/>
              <a:rect l="l" t="t" r="r" b="b"/>
              <a:pathLst>
                <a:path w="6806" h="4690" extrusionOk="0">
                  <a:moveTo>
                    <a:pt x="1215" y="1"/>
                  </a:moveTo>
                  <a:cubicBezTo>
                    <a:pt x="645" y="1"/>
                    <a:pt x="257" y="19"/>
                    <a:pt x="201" y="19"/>
                  </a:cubicBezTo>
                  <a:cubicBezTo>
                    <a:pt x="101" y="19"/>
                    <a:pt x="1" y="119"/>
                    <a:pt x="1" y="253"/>
                  </a:cubicBezTo>
                  <a:cubicBezTo>
                    <a:pt x="34" y="353"/>
                    <a:pt x="134" y="453"/>
                    <a:pt x="234" y="453"/>
                  </a:cubicBezTo>
                  <a:cubicBezTo>
                    <a:pt x="245" y="453"/>
                    <a:pt x="659" y="430"/>
                    <a:pt x="1279" y="430"/>
                  </a:cubicBezTo>
                  <a:cubicBezTo>
                    <a:pt x="2654" y="430"/>
                    <a:pt x="5041" y="541"/>
                    <a:pt x="6305" y="1253"/>
                  </a:cubicBezTo>
                  <a:cubicBezTo>
                    <a:pt x="6005" y="1754"/>
                    <a:pt x="4838" y="3455"/>
                    <a:pt x="1135" y="4289"/>
                  </a:cubicBezTo>
                  <a:cubicBezTo>
                    <a:pt x="1001" y="4322"/>
                    <a:pt x="935" y="4422"/>
                    <a:pt x="968" y="4522"/>
                  </a:cubicBezTo>
                  <a:cubicBezTo>
                    <a:pt x="1001" y="4622"/>
                    <a:pt x="1068" y="4689"/>
                    <a:pt x="1168" y="4689"/>
                  </a:cubicBezTo>
                  <a:lnTo>
                    <a:pt x="1202" y="4689"/>
                  </a:lnTo>
                  <a:cubicBezTo>
                    <a:pt x="5838" y="3655"/>
                    <a:pt x="6739" y="1320"/>
                    <a:pt x="6772" y="1220"/>
                  </a:cubicBezTo>
                  <a:cubicBezTo>
                    <a:pt x="6806" y="1153"/>
                    <a:pt x="6772" y="1020"/>
                    <a:pt x="6672" y="986"/>
                  </a:cubicBezTo>
                  <a:cubicBezTo>
                    <a:pt x="5351" y="122"/>
                    <a:pt x="2681" y="1"/>
                    <a:pt x="12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8473297" y="4266606"/>
              <a:ext cx="82155" cy="58655"/>
            </a:xfrm>
            <a:custGeom>
              <a:avLst/>
              <a:gdLst/>
              <a:ahLst/>
              <a:cxnLst/>
              <a:rect l="l" t="t" r="r" b="b"/>
              <a:pathLst>
                <a:path w="6139" h="4383" extrusionOk="0">
                  <a:moveTo>
                    <a:pt x="367" y="0"/>
                  </a:moveTo>
                  <a:lnTo>
                    <a:pt x="0" y="4337"/>
                  </a:lnTo>
                  <a:cubicBezTo>
                    <a:pt x="396" y="4368"/>
                    <a:pt x="768" y="4382"/>
                    <a:pt x="1119" y="4382"/>
                  </a:cubicBezTo>
                  <a:cubicBezTo>
                    <a:pt x="4882" y="4382"/>
                    <a:pt x="6138" y="2735"/>
                    <a:pt x="6138" y="2735"/>
                  </a:cubicBezTo>
                  <a:cubicBezTo>
                    <a:pt x="4771" y="110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8470165" y="4263809"/>
              <a:ext cx="88405" cy="64410"/>
            </a:xfrm>
            <a:custGeom>
              <a:avLst/>
              <a:gdLst/>
              <a:ahLst/>
              <a:cxnLst/>
              <a:rect l="l" t="t" r="r" b="b"/>
              <a:pathLst>
                <a:path w="6606" h="4813" extrusionOk="0">
                  <a:moveTo>
                    <a:pt x="579" y="0"/>
                  </a:moveTo>
                  <a:cubicBezTo>
                    <a:pt x="492" y="0"/>
                    <a:pt x="401" y="60"/>
                    <a:pt x="401" y="142"/>
                  </a:cubicBezTo>
                  <a:cubicBezTo>
                    <a:pt x="368" y="276"/>
                    <a:pt x="435" y="376"/>
                    <a:pt x="535" y="409"/>
                  </a:cubicBezTo>
                  <a:cubicBezTo>
                    <a:pt x="568" y="409"/>
                    <a:pt x="4638" y="1443"/>
                    <a:pt x="6105" y="2944"/>
                  </a:cubicBezTo>
                  <a:cubicBezTo>
                    <a:pt x="5717" y="3333"/>
                    <a:pt x="4337" y="4391"/>
                    <a:pt x="1344" y="4391"/>
                  </a:cubicBezTo>
                  <a:cubicBezTo>
                    <a:pt x="996" y="4391"/>
                    <a:pt x="627" y="4377"/>
                    <a:pt x="234" y="4345"/>
                  </a:cubicBezTo>
                  <a:cubicBezTo>
                    <a:pt x="221" y="4341"/>
                    <a:pt x="208" y="4339"/>
                    <a:pt x="194" y="4339"/>
                  </a:cubicBezTo>
                  <a:cubicBezTo>
                    <a:pt x="109" y="4339"/>
                    <a:pt x="34" y="4426"/>
                    <a:pt x="34" y="4512"/>
                  </a:cubicBezTo>
                  <a:cubicBezTo>
                    <a:pt x="1" y="4646"/>
                    <a:pt x="101" y="4746"/>
                    <a:pt x="201" y="4746"/>
                  </a:cubicBezTo>
                  <a:cubicBezTo>
                    <a:pt x="635" y="4779"/>
                    <a:pt x="1002" y="4812"/>
                    <a:pt x="1369" y="4812"/>
                  </a:cubicBezTo>
                  <a:cubicBezTo>
                    <a:pt x="5171" y="4812"/>
                    <a:pt x="6472" y="3178"/>
                    <a:pt x="6539" y="3078"/>
                  </a:cubicBezTo>
                  <a:cubicBezTo>
                    <a:pt x="6606" y="3011"/>
                    <a:pt x="6606" y="2911"/>
                    <a:pt x="6539" y="2811"/>
                  </a:cubicBezTo>
                  <a:cubicBezTo>
                    <a:pt x="5105" y="1143"/>
                    <a:pt x="835" y="42"/>
                    <a:pt x="635" y="9"/>
                  </a:cubicBezTo>
                  <a:cubicBezTo>
                    <a:pt x="617" y="3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8415267" y="4331782"/>
              <a:ext cx="83038" cy="70834"/>
            </a:xfrm>
            <a:custGeom>
              <a:avLst/>
              <a:gdLst/>
              <a:ahLst/>
              <a:cxnLst/>
              <a:rect l="l" t="t" r="r" b="b"/>
              <a:pathLst>
                <a:path w="6205" h="5293" extrusionOk="0">
                  <a:moveTo>
                    <a:pt x="2235" y="0"/>
                  </a:moveTo>
                  <a:lnTo>
                    <a:pt x="0" y="3770"/>
                  </a:lnTo>
                  <a:cubicBezTo>
                    <a:pt x="2074" y="4997"/>
                    <a:pt x="3665" y="5293"/>
                    <a:pt x="4716" y="5293"/>
                  </a:cubicBezTo>
                  <a:cubicBezTo>
                    <a:pt x="5693" y="5293"/>
                    <a:pt x="6204" y="5037"/>
                    <a:pt x="6204" y="5037"/>
                  </a:cubicBezTo>
                  <a:cubicBezTo>
                    <a:pt x="5704" y="2936"/>
                    <a:pt x="2235" y="0"/>
                    <a:pt x="2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8412135" y="4329146"/>
              <a:ext cx="89288" cy="76307"/>
            </a:xfrm>
            <a:custGeom>
              <a:avLst/>
              <a:gdLst/>
              <a:ahLst/>
              <a:cxnLst/>
              <a:rect l="l" t="t" r="r" b="b"/>
              <a:pathLst>
                <a:path w="6672" h="5702" extrusionOk="0">
                  <a:moveTo>
                    <a:pt x="2480" y="1"/>
                  </a:moveTo>
                  <a:cubicBezTo>
                    <a:pt x="2422" y="1"/>
                    <a:pt x="2357" y="27"/>
                    <a:pt x="2302" y="64"/>
                  </a:cubicBezTo>
                  <a:cubicBezTo>
                    <a:pt x="2235" y="164"/>
                    <a:pt x="2235" y="297"/>
                    <a:pt x="2336" y="364"/>
                  </a:cubicBezTo>
                  <a:cubicBezTo>
                    <a:pt x="2369" y="397"/>
                    <a:pt x="5571" y="3133"/>
                    <a:pt x="6205" y="5101"/>
                  </a:cubicBezTo>
                  <a:cubicBezTo>
                    <a:pt x="5995" y="5175"/>
                    <a:pt x="5583" y="5277"/>
                    <a:pt x="4981" y="5277"/>
                  </a:cubicBezTo>
                  <a:cubicBezTo>
                    <a:pt x="3959" y="5277"/>
                    <a:pt x="2391" y="4984"/>
                    <a:pt x="334" y="3767"/>
                  </a:cubicBezTo>
                  <a:cubicBezTo>
                    <a:pt x="299" y="3743"/>
                    <a:pt x="263" y="3732"/>
                    <a:pt x="229" y="3732"/>
                  </a:cubicBezTo>
                  <a:cubicBezTo>
                    <a:pt x="167" y="3732"/>
                    <a:pt x="110" y="3769"/>
                    <a:pt x="67" y="3833"/>
                  </a:cubicBezTo>
                  <a:cubicBezTo>
                    <a:pt x="1" y="3933"/>
                    <a:pt x="34" y="4067"/>
                    <a:pt x="134" y="4133"/>
                  </a:cubicBezTo>
                  <a:cubicBezTo>
                    <a:pt x="2269" y="5401"/>
                    <a:pt x="3903" y="5701"/>
                    <a:pt x="4971" y="5701"/>
                  </a:cubicBezTo>
                  <a:cubicBezTo>
                    <a:pt x="5971" y="5701"/>
                    <a:pt x="6505" y="5434"/>
                    <a:pt x="6539" y="5434"/>
                  </a:cubicBezTo>
                  <a:cubicBezTo>
                    <a:pt x="6639" y="5368"/>
                    <a:pt x="6672" y="5268"/>
                    <a:pt x="6639" y="5168"/>
                  </a:cubicBezTo>
                  <a:cubicBezTo>
                    <a:pt x="6138" y="3066"/>
                    <a:pt x="2736" y="164"/>
                    <a:pt x="2602" y="64"/>
                  </a:cubicBezTo>
                  <a:cubicBezTo>
                    <a:pt x="2572" y="19"/>
                    <a:pt x="2529" y="1"/>
                    <a:pt x="248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8343385" y="4382678"/>
              <a:ext cx="73229" cy="83480"/>
            </a:xfrm>
            <a:custGeom>
              <a:avLst/>
              <a:gdLst/>
              <a:ahLst/>
              <a:cxnLst/>
              <a:rect l="l" t="t" r="r" b="b"/>
              <a:pathLst>
                <a:path w="5472" h="6238" extrusionOk="0">
                  <a:moveTo>
                    <a:pt x="3670" y="0"/>
                  </a:moveTo>
                  <a:lnTo>
                    <a:pt x="1" y="2368"/>
                  </a:lnTo>
                  <a:cubicBezTo>
                    <a:pt x="2526" y="6206"/>
                    <a:pt x="4954" y="6238"/>
                    <a:pt x="5035" y="6238"/>
                  </a:cubicBezTo>
                  <a:cubicBezTo>
                    <a:pt x="5037" y="6238"/>
                    <a:pt x="5037" y="6238"/>
                    <a:pt x="5037" y="6238"/>
                  </a:cubicBezTo>
                  <a:cubicBezTo>
                    <a:pt x="5471" y="4136"/>
                    <a:pt x="3670" y="0"/>
                    <a:pt x="3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8340267" y="4379828"/>
              <a:ext cx="79465" cy="89462"/>
            </a:xfrm>
            <a:custGeom>
              <a:avLst/>
              <a:gdLst/>
              <a:ahLst/>
              <a:cxnLst/>
              <a:rect l="l" t="t" r="r" b="b"/>
              <a:pathLst>
                <a:path w="5938" h="6685" extrusionOk="0">
                  <a:moveTo>
                    <a:pt x="3882" y="0"/>
                  </a:moveTo>
                  <a:cubicBezTo>
                    <a:pt x="3855" y="0"/>
                    <a:pt x="3828" y="5"/>
                    <a:pt x="3803" y="13"/>
                  </a:cubicBezTo>
                  <a:cubicBezTo>
                    <a:pt x="3703" y="80"/>
                    <a:pt x="3669" y="180"/>
                    <a:pt x="3703" y="280"/>
                  </a:cubicBezTo>
                  <a:cubicBezTo>
                    <a:pt x="3736" y="346"/>
                    <a:pt x="5404" y="4183"/>
                    <a:pt x="5104" y="6251"/>
                  </a:cubicBezTo>
                  <a:cubicBezTo>
                    <a:pt x="4503" y="6151"/>
                    <a:pt x="2502" y="5650"/>
                    <a:pt x="434" y="2481"/>
                  </a:cubicBezTo>
                  <a:cubicBezTo>
                    <a:pt x="391" y="2417"/>
                    <a:pt x="320" y="2380"/>
                    <a:pt x="248" y="2380"/>
                  </a:cubicBezTo>
                  <a:cubicBezTo>
                    <a:pt x="209" y="2380"/>
                    <a:pt x="169" y="2391"/>
                    <a:pt x="133" y="2415"/>
                  </a:cubicBezTo>
                  <a:cubicBezTo>
                    <a:pt x="33" y="2481"/>
                    <a:pt x="0" y="2615"/>
                    <a:pt x="67" y="2715"/>
                  </a:cubicBezTo>
                  <a:cubicBezTo>
                    <a:pt x="2635" y="6618"/>
                    <a:pt x="5104" y="6684"/>
                    <a:pt x="5270" y="6684"/>
                  </a:cubicBezTo>
                  <a:cubicBezTo>
                    <a:pt x="5371" y="6684"/>
                    <a:pt x="5437" y="6618"/>
                    <a:pt x="5471" y="6518"/>
                  </a:cubicBezTo>
                  <a:cubicBezTo>
                    <a:pt x="5938" y="4349"/>
                    <a:pt x="4170" y="280"/>
                    <a:pt x="4070" y="113"/>
                  </a:cubicBezTo>
                  <a:cubicBezTo>
                    <a:pt x="4045" y="38"/>
                    <a:pt x="3963" y="0"/>
                    <a:pt x="388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8267489" y="4391605"/>
              <a:ext cx="65641" cy="83038"/>
            </a:xfrm>
            <a:custGeom>
              <a:avLst/>
              <a:gdLst/>
              <a:ahLst/>
              <a:cxnLst/>
              <a:rect l="l" t="t" r="r" b="b"/>
              <a:pathLst>
                <a:path w="4905" h="6205" extrusionOk="0">
                  <a:moveTo>
                    <a:pt x="568" y="0"/>
                  </a:moveTo>
                  <a:lnTo>
                    <a:pt x="568" y="0"/>
                  </a:lnTo>
                  <a:cubicBezTo>
                    <a:pt x="1" y="4637"/>
                    <a:pt x="1902" y="6205"/>
                    <a:pt x="1902" y="6205"/>
                  </a:cubicBezTo>
                  <a:cubicBezTo>
                    <a:pt x="3603" y="4904"/>
                    <a:pt x="4904" y="534"/>
                    <a:pt x="4904" y="534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8264812" y="4388928"/>
              <a:ext cx="71436" cy="88391"/>
            </a:xfrm>
            <a:custGeom>
              <a:avLst/>
              <a:gdLst/>
              <a:ahLst/>
              <a:cxnLst/>
              <a:rect l="l" t="t" r="r" b="b"/>
              <a:pathLst>
                <a:path w="5338" h="6605" extrusionOk="0">
                  <a:moveTo>
                    <a:pt x="801" y="0"/>
                  </a:moveTo>
                  <a:cubicBezTo>
                    <a:pt x="701" y="0"/>
                    <a:pt x="568" y="67"/>
                    <a:pt x="568" y="200"/>
                  </a:cubicBezTo>
                  <a:cubicBezTo>
                    <a:pt x="1" y="4870"/>
                    <a:pt x="1869" y="6505"/>
                    <a:pt x="1969" y="6571"/>
                  </a:cubicBezTo>
                  <a:cubicBezTo>
                    <a:pt x="2002" y="6605"/>
                    <a:pt x="2035" y="6605"/>
                    <a:pt x="2102" y="6605"/>
                  </a:cubicBezTo>
                  <a:cubicBezTo>
                    <a:pt x="2136" y="6605"/>
                    <a:pt x="2202" y="6605"/>
                    <a:pt x="2236" y="6571"/>
                  </a:cubicBezTo>
                  <a:cubicBezTo>
                    <a:pt x="3970" y="5237"/>
                    <a:pt x="5238" y="1001"/>
                    <a:pt x="5304" y="801"/>
                  </a:cubicBezTo>
                  <a:cubicBezTo>
                    <a:pt x="5338" y="701"/>
                    <a:pt x="5271" y="567"/>
                    <a:pt x="5138" y="534"/>
                  </a:cubicBezTo>
                  <a:cubicBezTo>
                    <a:pt x="5038" y="534"/>
                    <a:pt x="4938" y="567"/>
                    <a:pt x="4904" y="701"/>
                  </a:cubicBezTo>
                  <a:cubicBezTo>
                    <a:pt x="4871" y="734"/>
                    <a:pt x="3670" y="4737"/>
                    <a:pt x="2102" y="6138"/>
                  </a:cubicBezTo>
                  <a:cubicBezTo>
                    <a:pt x="1735" y="5671"/>
                    <a:pt x="534" y="4003"/>
                    <a:pt x="968" y="234"/>
                  </a:cubicBezTo>
                  <a:cubicBezTo>
                    <a:pt x="1001" y="133"/>
                    <a:pt x="901" y="33"/>
                    <a:pt x="8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8169282" y="4369282"/>
              <a:ext cx="84832" cy="78582"/>
            </a:xfrm>
            <a:custGeom>
              <a:avLst/>
              <a:gdLst/>
              <a:ahLst/>
              <a:cxnLst/>
              <a:rect l="l" t="t" r="r" b="b"/>
              <a:pathLst>
                <a:path w="6339" h="5872" extrusionOk="0">
                  <a:moveTo>
                    <a:pt x="3102" y="0"/>
                  </a:moveTo>
                  <a:cubicBezTo>
                    <a:pt x="0" y="3503"/>
                    <a:pt x="634" y="5871"/>
                    <a:pt x="634" y="5871"/>
                  </a:cubicBezTo>
                  <a:cubicBezTo>
                    <a:pt x="2802" y="5738"/>
                    <a:pt x="6338" y="2936"/>
                    <a:pt x="6338" y="2936"/>
                  </a:cubicBezTo>
                  <a:lnTo>
                    <a:pt x="3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8166606" y="4366645"/>
              <a:ext cx="90626" cy="83895"/>
            </a:xfrm>
            <a:custGeom>
              <a:avLst/>
              <a:gdLst/>
              <a:ahLst/>
              <a:cxnLst/>
              <a:rect l="l" t="t" r="r" b="b"/>
              <a:pathLst>
                <a:path w="6772" h="6269" extrusionOk="0">
                  <a:moveTo>
                    <a:pt x="3289" y="1"/>
                  </a:moveTo>
                  <a:cubicBezTo>
                    <a:pt x="3229" y="1"/>
                    <a:pt x="3172" y="27"/>
                    <a:pt x="3136" y="64"/>
                  </a:cubicBezTo>
                  <a:cubicBezTo>
                    <a:pt x="0" y="3600"/>
                    <a:pt x="601" y="6001"/>
                    <a:pt x="634" y="6102"/>
                  </a:cubicBezTo>
                  <a:cubicBezTo>
                    <a:pt x="667" y="6202"/>
                    <a:pt x="734" y="6268"/>
                    <a:pt x="834" y="6268"/>
                  </a:cubicBezTo>
                  <a:cubicBezTo>
                    <a:pt x="3036" y="6168"/>
                    <a:pt x="6505" y="3400"/>
                    <a:pt x="6672" y="3266"/>
                  </a:cubicBezTo>
                  <a:cubicBezTo>
                    <a:pt x="6738" y="3199"/>
                    <a:pt x="6772" y="3066"/>
                    <a:pt x="6705" y="2999"/>
                  </a:cubicBezTo>
                  <a:cubicBezTo>
                    <a:pt x="6666" y="2941"/>
                    <a:pt x="6605" y="2906"/>
                    <a:pt x="6541" y="2906"/>
                  </a:cubicBezTo>
                  <a:cubicBezTo>
                    <a:pt x="6494" y="2906"/>
                    <a:pt x="6447" y="2924"/>
                    <a:pt x="6405" y="2966"/>
                  </a:cubicBezTo>
                  <a:cubicBezTo>
                    <a:pt x="6371" y="2966"/>
                    <a:pt x="3102" y="5601"/>
                    <a:pt x="1001" y="5835"/>
                  </a:cubicBezTo>
                  <a:cubicBezTo>
                    <a:pt x="934" y="5234"/>
                    <a:pt x="934" y="3166"/>
                    <a:pt x="3436" y="331"/>
                  </a:cubicBezTo>
                  <a:cubicBezTo>
                    <a:pt x="3536" y="264"/>
                    <a:pt x="3536" y="131"/>
                    <a:pt x="3436" y="64"/>
                  </a:cubicBezTo>
                  <a:cubicBezTo>
                    <a:pt x="3391" y="19"/>
                    <a:pt x="3339" y="1"/>
                    <a:pt x="32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8104106" y="4329547"/>
              <a:ext cx="85273" cy="57826"/>
            </a:xfrm>
            <a:custGeom>
              <a:avLst/>
              <a:gdLst/>
              <a:ahLst/>
              <a:cxnLst/>
              <a:rect l="l" t="t" r="r" b="b"/>
              <a:pathLst>
                <a:path w="6372" h="4321" extrusionOk="0">
                  <a:moveTo>
                    <a:pt x="5204" y="1"/>
                  </a:moveTo>
                  <a:cubicBezTo>
                    <a:pt x="701" y="1301"/>
                    <a:pt x="0" y="3636"/>
                    <a:pt x="0" y="3636"/>
                  </a:cubicBezTo>
                  <a:cubicBezTo>
                    <a:pt x="964" y="4187"/>
                    <a:pt x="2630" y="4321"/>
                    <a:pt x="4017" y="4321"/>
                  </a:cubicBezTo>
                  <a:cubicBezTo>
                    <a:pt x="5317" y="4321"/>
                    <a:pt x="6371" y="4204"/>
                    <a:pt x="6371" y="420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8100974" y="4326750"/>
              <a:ext cx="91523" cy="63527"/>
            </a:xfrm>
            <a:custGeom>
              <a:avLst/>
              <a:gdLst/>
              <a:ahLst/>
              <a:cxnLst/>
              <a:rect l="l" t="t" r="r" b="b"/>
              <a:pathLst>
                <a:path w="6839" h="4747" extrusionOk="0">
                  <a:moveTo>
                    <a:pt x="5427" y="1"/>
                  </a:moveTo>
                  <a:cubicBezTo>
                    <a:pt x="5408" y="1"/>
                    <a:pt x="5389" y="3"/>
                    <a:pt x="5371" y="9"/>
                  </a:cubicBezTo>
                  <a:cubicBezTo>
                    <a:pt x="835" y="1310"/>
                    <a:pt x="67" y="3679"/>
                    <a:pt x="34" y="3779"/>
                  </a:cubicBezTo>
                  <a:cubicBezTo>
                    <a:pt x="1" y="3879"/>
                    <a:pt x="34" y="3979"/>
                    <a:pt x="134" y="4046"/>
                  </a:cubicBezTo>
                  <a:cubicBezTo>
                    <a:pt x="1135" y="4579"/>
                    <a:pt x="2803" y="4746"/>
                    <a:pt x="4204" y="4746"/>
                  </a:cubicBezTo>
                  <a:cubicBezTo>
                    <a:pt x="5505" y="4746"/>
                    <a:pt x="6539" y="4613"/>
                    <a:pt x="6639" y="4613"/>
                  </a:cubicBezTo>
                  <a:cubicBezTo>
                    <a:pt x="6739" y="4579"/>
                    <a:pt x="6839" y="4479"/>
                    <a:pt x="6805" y="4379"/>
                  </a:cubicBezTo>
                  <a:cubicBezTo>
                    <a:pt x="6805" y="4246"/>
                    <a:pt x="6705" y="4179"/>
                    <a:pt x="6605" y="4179"/>
                  </a:cubicBezTo>
                  <a:cubicBezTo>
                    <a:pt x="6572" y="4196"/>
                    <a:pt x="5513" y="4312"/>
                    <a:pt x="4229" y="4312"/>
                  </a:cubicBezTo>
                  <a:cubicBezTo>
                    <a:pt x="2944" y="4312"/>
                    <a:pt x="1435" y="4196"/>
                    <a:pt x="501" y="3745"/>
                  </a:cubicBezTo>
                  <a:cubicBezTo>
                    <a:pt x="734" y="3212"/>
                    <a:pt x="1835" y="1444"/>
                    <a:pt x="5471" y="410"/>
                  </a:cubicBezTo>
                  <a:cubicBezTo>
                    <a:pt x="5605" y="376"/>
                    <a:pt x="5671" y="276"/>
                    <a:pt x="5638" y="143"/>
                  </a:cubicBezTo>
                  <a:cubicBezTo>
                    <a:pt x="5610" y="60"/>
                    <a:pt x="5515" y="1"/>
                    <a:pt x="54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8071518" y="4272401"/>
              <a:ext cx="80804" cy="58053"/>
            </a:xfrm>
            <a:custGeom>
              <a:avLst/>
              <a:gdLst/>
              <a:ahLst/>
              <a:cxnLst/>
              <a:rect l="l" t="t" r="r" b="b"/>
              <a:pathLst>
                <a:path w="6038" h="4338" extrusionOk="0">
                  <a:moveTo>
                    <a:pt x="5938" y="1"/>
                  </a:moveTo>
                  <a:cubicBezTo>
                    <a:pt x="1268" y="101"/>
                    <a:pt x="0" y="2202"/>
                    <a:pt x="0" y="2202"/>
                  </a:cubicBezTo>
                  <a:cubicBezTo>
                    <a:pt x="1568" y="3703"/>
                    <a:pt x="6038" y="4337"/>
                    <a:pt x="6038" y="4337"/>
                  </a:cubicBezTo>
                  <a:lnTo>
                    <a:pt x="5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8068386" y="4269724"/>
              <a:ext cx="87067" cy="63848"/>
            </a:xfrm>
            <a:custGeom>
              <a:avLst/>
              <a:gdLst/>
              <a:ahLst/>
              <a:cxnLst/>
              <a:rect l="l" t="t" r="r" b="b"/>
              <a:pathLst>
                <a:path w="6506" h="4771" extrusionOk="0">
                  <a:moveTo>
                    <a:pt x="6172" y="1"/>
                  </a:moveTo>
                  <a:cubicBezTo>
                    <a:pt x="1435" y="101"/>
                    <a:pt x="101" y="2202"/>
                    <a:pt x="67" y="2302"/>
                  </a:cubicBezTo>
                  <a:cubicBezTo>
                    <a:pt x="1" y="2402"/>
                    <a:pt x="34" y="2502"/>
                    <a:pt x="101" y="2569"/>
                  </a:cubicBezTo>
                  <a:cubicBezTo>
                    <a:pt x="1668" y="4104"/>
                    <a:pt x="6072" y="4737"/>
                    <a:pt x="6238" y="4771"/>
                  </a:cubicBezTo>
                  <a:lnTo>
                    <a:pt x="6272" y="4771"/>
                  </a:lnTo>
                  <a:cubicBezTo>
                    <a:pt x="6372" y="4771"/>
                    <a:pt x="6472" y="4671"/>
                    <a:pt x="6472" y="4571"/>
                  </a:cubicBezTo>
                  <a:cubicBezTo>
                    <a:pt x="6505" y="4471"/>
                    <a:pt x="6405" y="4370"/>
                    <a:pt x="6305" y="4337"/>
                  </a:cubicBezTo>
                  <a:cubicBezTo>
                    <a:pt x="6272" y="4337"/>
                    <a:pt x="2102" y="3737"/>
                    <a:pt x="534" y="2402"/>
                  </a:cubicBezTo>
                  <a:cubicBezTo>
                    <a:pt x="901" y="1935"/>
                    <a:pt x="2402" y="501"/>
                    <a:pt x="6172" y="401"/>
                  </a:cubicBezTo>
                  <a:cubicBezTo>
                    <a:pt x="6305" y="401"/>
                    <a:pt x="6405" y="301"/>
                    <a:pt x="6372" y="201"/>
                  </a:cubicBezTo>
                  <a:cubicBezTo>
                    <a:pt x="6372" y="67"/>
                    <a:pt x="6305" y="1"/>
                    <a:pt x="61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8081328" y="4197656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158" y="0"/>
                  </a:moveTo>
                  <a:cubicBezTo>
                    <a:pt x="954" y="0"/>
                    <a:pt x="1" y="849"/>
                    <a:pt x="1" y="849"/>
                  </a:cubicBezTo>
                  <a:cubicBezTo>
                    <a:pt x="1035" y="2717"/>
                    <a:pt x="5138" y="4652"/>
                    <a:pt x="5138" y="4652"/>
                  </a:cubicBezTo>
                  <a:lnTo>
                    <a:pt x="6305" y="482"/>
                  </a:lnTo>
                  <a:cubicBezTo>
                    <a:pt x="5056" y="128"/>
                    <a:pt x="4013" y="0"/>
                    <a:pt x="3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8078209" y="4194711"/>
              <a:ext cx="90626" cy="68331"/>
            </a:xfrm>
            <a:custGeom>
              <a:avLst/>
              <a:gdLst/>
              <a:ahLst/>
              <a:cxnLst/>
              <a:rect l="l" t="t" r="r" b="b"/>
              <a:pathLst>
                <a:path w="6772" h="5106" extrusionOk="0">
                  <a:moveTo>
                    <a:pt x="3368" y="1"/>
                  </a:moveTo>
                  <a:cubicBezTo>
                    <a:pt x="1139" y="1"/>
                    <a:pt x="148" y="854"/>
                    <a:pt x="100" y="902"/>
                  </a:cubicBezTo>
                  <a:cubicBezTo>
                    <a:pt x="0" y="969"/>
                    <a:pt x="0" y="1069"/>
                    <a:pt x="34" y="1169"/>
                  </a:cubicBezTo>
                  <a:cubicBezTo>
                    <a:pt x="1101" y="3071"/>
                    <a:pt x="5104" y="5005"/>
                    <a:pt x="5271" y="5072"/>
                  </a:cubicBezTo>
                  <a:cubicBezTo>
                    <a:pt x="5304" y="5072"/>
                    <a:pt x="5338" y="5105"/>
                    <a:pt x="5371" y="5105"/>
                  </a:cubicBezTo>
                  <a:cubicBezTo>
                    <a:pt x="5438" y="5105"/>
                    <a:pt x="5504" y="5039"/>
                    <a:pt x="5571" y="4972"/>
                  </a:cubicBezTo>
                  <a:cubicBezTo>
                    <a:pt x="5604" y="4872"/>
                    <a:pt x="5571" y="4738"/>
                    <a:pt x="5471" y="4705"/>
                  </a:cubicBezTo>
                  <a:cubicBezTo>
                    <a:pt x="5404" y="4672"/>
                    <a:pt x="1635" y="2870"/>
                    <a:pt x="501" y="1102"/>
                  </a:cubicBezTo>
                  <a:cubicBezTo>
                    <a:pt x="832" y="904"/>
                    <a:pt x="1761" y="428"/>
                    <a:pt x="3406" y="428"/>
                  </a:cubicBezTo>
                  <a:cubicBezTo>
                    <a:pt x="4247" y="428"/>
                    <a:pt x="5275" y="552"/>
                    <a:pt x="6505" y="902"/>
                  </a:cubicBezTo>
                  <a:cubicBezTo>
                    <a:pt x="6522" y="908"/>
                    <a:pt x="6540" y="911"/>
                    <a:pt x="6559" y="911"/>
                  </a:cubicBezTo>
                  <a:cubicBezTo>
                    <a:pt x="6647" y="911"/>
                    <a:pt x="6739" y="846"/>
                    <a:pt x="6739" y="735"/>
                  </a:cubicBezTo>
                  <a:cubicBezTo>
                    <a:pt x="6772" y="635"/>
                    <a:pt x="6705" y="535"/>
                    <a:pt x="6605" y="502"/>
                  </a:cubicBezTo>
                  <a:cubicBezTo>
                    <a:pt x="5321" y="134"/>
                    <a:pt x="4248" y="1"/>
                    <a:pt x="33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14371" y="4123834"/>
              <a:ext cx="79920" cy="74915"/>
            </a:xfrm>
            <a:custGeom>
              <a:avLst/>
              <a:gdLst/>
              <a:ahLst/>
              <a:cxnLst/>
              <a:rect l="l" t="t" r="r" b="b"/>
              <a:pathLst>
                <a:path w="5972" h="5598" extrusionOk="0">
                  <a:moveTo>
                    <a:pt x="799" y="1"/>
                  </a:moveTo>
                  <a:cubicBezTo>
                    <a:pt x="280" y="1"/>
                    <a:pt x="0" y="94"/>
                    <a:pt x="0" y="94"/>
                  </a:cubicBezTo>
                  <a:cubicBezTo>
                    <a:pt x="234" y="2262"/>
                    <a:pt x="3269" y="5598"/>
                    <a:pt x="3269" y="5598"/>
                  </a:cubicBezTo>
                  <a:lnTo>
                    <a:pt x="5971" y="2195"/>
                  </a:lnTo>
                  <a:cubicBezTo>
                    <a:pt x="3581" y="326"/>
                    <a:pt x="1771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11239" y="4120997"/>
              <a:ext cx="86170" cy="80884"/>
            </a:xfrm>
            <a:custGeom>
              <a:avLst/>
              <a:gdLst/>
              <a:ahLst/>
              <a:cxnLst/>
              <a:rect l="l" t="t" r="r" b="b"/>
              <a:pathLst>
                <a:path w="6439" h="6044" extrusionOk="0">
                  <a:moveTo>
                    <a:pt x="1033" y="1"/>
                  </a:moveTo>
                  <a:cubicBezTo>
                    <a:pt x="503" y="1"/>
                    <a:pt x="202" y="94"/>
                    <a:pt x="168" y="106"/>
                  </a:cubicBezTo>
                  <a:cubicBezTo>
                    <a:pt x="68" y="139"/>
                    <a:pt x="1" y="239"/>
                    <a:pt x="1" y="339"/>
                  </a:cubicBezTo>
                  <a:cubicBezTo>
                    <a:pt x="234" y="2507"/>
                    <a:pt x="3203" y="5810"/>
                    <a:pt x="3337" y="5977"/>
                  </a:cubicBezTo>
                  <a:cubicBezTo>
                    <a:pt x="3370" y="6010"/>
                    <a:pt x="3437" y="6043"/>
                    <a:pt x="3503" y="6043"/>
                  </a:cubicBezTo>
                  <a:cubicBezTo>
                    <a:pt x="3537" y="6043"/>
                    <a:pt x="3603" y="6010"/>
                    <a:pt x="3637" y="5977"/>
                  </a:cubicBezTo>
                  <a:cubicBezTo>
                    <a:pt x="3703" y="5910"/>
                    <a:pt x="3737" y="5776"/>
                    <a:pt x="3637" y="5676"/>
                  </a:cubicBezTo>
                  <a:cubicBezTo>
                    <a:pt x="3603" y="5643"/>
                    <a:pt x="835" y="2541"/>
                    <a:pt x="468" y="473"/>
                  </a:cubicBezTo>
                  <a:cubicBezTo>
                    <a:pt x="589" y="451"/>
                    <a:pt x="779" y="428"/>
                    <a:pt x="1031" y="428"/>
                  </a:cubicBezTo>
                  <a:cubicBezTo>
                    <a:pt x="1960" y="428"/>
                    <a:pt x="3738" y="738"/>
                    <a:pt x="6072" y="2574"/>
                  </a:cubicBezTo>
                  <a:cubicBezTo>
                    <a:pt x="6117" y="2604"/>
                    <a:pt x="6169" y="2621"/>
                    <a:pt x="6218" y="2621"/>
                  </a:cubicBezTo>
                  <a:cubicBezTo>
                    <a:pt x="6278" y="2621"/>
                    <a:pt x="6335" y="2596"/>
                    <a:pt x="6372" y="2541"/>
                  </a:cubicBezTo>
                  <a:cubicBezTo>
                    <a:pt x="6439" y="2474"/>
                    <a:pt x="6405" y="2341"/>
                    <a:pt x="6339" y="2274"/>
                  </a:cubicBezTo>
                  <a:cubicBezTo>
                    <a:pt x="3906" y="345"/>
                    <a:pt x="2049" y="1"/>
                    <a:pt x="103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8219563" y="4003613"/>
              <a:ext cx="162664" cy="233859"/>
            </a:xfrm>
            <a:custGeom>
              <a:avLst/>
              <a:gdLst/>
              <a:ahLst/>
              <a:cxnLst/>
              <a:rect l="l" t="t" r="r" b="b"/>
              <a:pathLst>
                <a:path w="12155" h="17475" extrusionOk="0">
                  <a:moveTo>
                    <a:pt x="1079" y="1"/>
                  </a:moveTo>
                  <a:cubicBezTo>
                    <a:pt x="1" y="1"/>
                    <a:pt x="1030" y="9455"/>
                    <a:pt x="2681" y="13714"/>
                  </a:cubicBezTo>
                  <a:cubicBezTo>
                    <a:pt x="4001" y="17119"/>
                    <a:pt x="5279" y="17474"/>
                    <a:pt x="5755" y="17474"/>
                  </a:cubicBezTo>
                  <a:cubicBezTo>
                    <a:pt x="5880" y="17474"/>
                    <a:pt x="5950" y="17450"/>
                    <a:pt x="5950" y="17450"/>
                  </a:cubicBezTo>
                  <a:lnTo>
                    <a:pt x="7151" y="17316"/>
                  </a:lnTo>
                  <a:cubicBezTo>
                    <a:pt x="12155" y="13313"/>
                    <a:pt x="2248" y="204"/>
                    <a:pt x="1113" y="4"/>
                  </a:cubicBezTo>
                  <a:cubicBezTo>
                    <a:pt x="1102" y="2"/>
                    <a:pt x="1090" y="1"/>
                    <a:pt x="1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8305444" y="4051592"/>
              <a:ext cx="155572" cy="218657"/>
            </a:xfrm>
            <a:custGeom>
              <a:avLst/>
              <a:gdLst/>
              <a:ahLst/>
              <a:cxnLst/>
              <a:rect l="l" t="t" r="r" b="b"/>
              <a:pathLst>
                <a:path w="11625" h="16339" extrusionOk="0">
                  <a:moveTo>
                    <a:pt x="10830" y="1"/>
                  </a:moveTo>
                  <a:cubicBezTo>
                    <a:pt x="9616" y="1"/>
                    <a:pt x="3912" y="6678"/>
                    <a:pt x="2002" y="10562"/>
                  </a:cubicBezTo>
                  <a:cubicBezTo>
                    <a:pt x="0" y="14699"/>
                    <a:pt x="1468" y="15499"/>
                    <a:pt x="1468" y="15499"/>
                  </a:cubicBezTo>
                  <a:lnTo>
                    <a:pt x="2402" y="16300"/>
                  </a:lnTo>
                  <a:cubicBezTo>
                    <a:pt x="2579" y="16326"/>
                    <a:pt x="2753" y="16339"/>
                    <a:pt x="2924" y="16339"/>
                  </a:cubicBezTo>
                  <a:cubicBezTo>
                    <a:pt x="8868" y="16339"/>
                    <a:pt x="11624" y="1028"/>
                    <a:pt x="11008" y="88"/>
                  </a:cubicBezTo>
                  <a:cubicBezTo>
                    <a:pt x="10969" y="29"/>
                    <a:pt x="10909" y="1"/>
                    <a:pt x="10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8324635" y="4228972"/>
              <a:ext cx="252849" cy="79559"/>
            </a:xfrm>
            <a:custGeom>
              <a:avLst/>
              <a:gdLst/>
              <a:ahLst/>
              <a:cxnLst/>
              <a:rect l="l" t="t" r="r" b="b"/>
              <a:pathLst>
                <a:path w="18894" h="5945" extrusionOk="0">
                  <a:moveTo>
                    <a:pt x="5421" y="1"/>
                  </a:moveTo>
                  <a:cubicBezTo>
                    <a:pt x="5231" y="1"/>
                    <a:pt x="5047" y="4"/>
                    <a:pt x="4871" y="10"/>
                  </a:cubicBezTo>
                  <a:cubicBezTo>
                    <a:pt x="267" y="210"/>
                    <a:pt x="267" y="1878"/>
                    <a:pt x="267" y="1878"/>
                  </a:cubicBezTo>
                  <a:lnTo>
                    <a:pt x="1" y="3079"/>
                  </a:lnTo>
                  <a:cubicBezTo>
                    <a:pt x="786" y="5221"/>
                    <a:pt x="3277" y="5945"/>
                    <a:pt x="6183" y="5945"/>
                  </a:cubicBezTo>
                  <a:cubicBezTo>
                    <a:pt x="11425" y="5945"/>
                    <a:pt x="18016" y="3589"/>
                    <a:pt x="18380" y="2946"/>
                  </a:cubicBezTo>
                  <a:cubicBezTo>
                    <a:pt x="18894" y="1951"/>
                    <a:pt x="10184" y="1"/>
                    <a:pt x="5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8263434" y="4242596"/>
              <a:ext cx="208084" cy="206184"/>
            </a:xfrm>
            <a:custGeom>
              <a:avLst/>
              <a:gdLst/>
              <a:ahLst/>
              <a:cxnLst/>
              <a:rect l="l" t="t" r="r" b="b"/>
              <a:pathLst>
                <a:path w="15549" h="15407" extrusionOk="0">
                  <a:moveTo>
                    <a:pt x="5195" y="0"/>
                  </a:moveTo>
                  <a:cubicBezTo>
                    <a:pt x="4846" y="0"/>
                    <a:pt x="4674" y="126"/>
                    <a:pt x="4674" y="126"/>
                  </a:cubicBezTo>
                  <a:lnTo>
                    <a:pt x="3539" y="593"/>
                  </a:lnTo>
                  <a:cubicBezTo>
                    <a:pt x="1" y="5852"/>
                    <a:pt x="13021" y="15406"/>
                    <a:pt x="14349" y="15406"/>
                  </a:cubicBezTo>
                  <a:cubicBezTo>
                    <a:pt x="14360" y="15406"/>
                    <a:pt x="14371" y="15405"/>
                    <a:pt x="14381" y="15404"/>
                  </a:cubicBezTo>
                  <a:cubicBezTo>
                    <a:pt x="15548" y="15270"/>
                    <a:pt x="11712" y="6397"/>
                    <a:pt x="8877" y="2762"/>
                  </a:cubicBezTo>
                  <a:cubicBezTo>
                    <a:pt x="7048" y="416"/>
                    <a:pt x="5830" y="0"/>
                    <a:pt x="5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8219282" y="4253651"/>
              <a:ext cx="123213" cy="233886"/>
            </a:xfrm>
            <a:custGeom>
              <a:avLst/>
              <a:gdLst/>
              <a:ahLst/>
              <a:cxnLst/>
              <a:rect l="l" t="t" r="r" b="b"/>
              <a:pathLst>
                <a:path w="9207" h="17477" extrusionOk="0">
                  <a:moveTo>
                    <a:pt x="6572" y="1"/>
                  </a:moveTo>
                  <a:cubicBezTo>
                    <a:pt x="167" y="134"/>
                    <a:pt x="0" y="16579"/>
                    <a:pt x="801" y="17413"/>
                  </a:cubicBezTo>
                  <a:cubicBezTo>
                    <a:pt x="839" y="17456"/>
                    <a:pt x="887" y="17476"/>
                    <a:pt x="944" y="17476"/>
                  </a:cubicBezTo>
                  <a:cubicBezTo>
                    <a:pt x="2054" y="17476"/>
                    <a:pt x="6669" y="9791"/>
                    <a:pt x="7906" y="5605"/>
                  </a:cubicBezTo>
                  <a:cubicBezTo>
                    <a:pt x="9207" y="1168"/>
                    <a:pt x="7606" y="635"/>
                    <a:pt x="7606" y="635"/>
                  </a:cubicBezTo>
                  <a:lnTo>
                    <a:pt x="6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8223297" y="4247722"/>
              <a:ext cx="147221" cy="238610"/>
            </a:xfrm>
            <a:custGeom>
              <a:avLst/>
              <a:gdLst/>
              <a:ahLst/>
              <a:cxnLst/>
              <a:rect l="l" t="t" r="r" b="b"/>
              <a:pathLst>
                <a:path w="11001" h="17830" extrusionOk="0">
                  <a:moveTo>
                    <a:pt x="6646" y="1"/>
                  </a:moveTo>
                  <a:cubicBezTo>
                    <a:pt x="6577" y="1"/>
                    <a:pt x="6538" y="10"/>
                    <a:pt x="6538" y="10"/>
                  </a:cubicBezTo>
                  <a:lnTo>
                    <a:pt x="5304" y="44"/>
                  </a:lnTo>
                  <a:cubicBezTo>
                    <a:pt x="0" y="3646"/>
                    <a:pt x="8773" y="17523"/>
                    <a:pt x="9908" y="17823"/>
                  </a:cubicBezTo>
                  <a:cubicBezTo>
                    <a:pt x="9924" y="17827"/>
                    <a:pt x="9941" y="17830"/>
                    <a:pt x="9957" y="17830"/>
                  </a:cubicBezTo>
                  <a:cubicBezTo>
                    <a:pt x="11001" y="17830"/>
                    <a:pt x="10755" y="8382"/>
                    <a:pt x="9474" y="4046"/>
                  </a:cubicBezTo>
                  <a:cubicBezTo>
                    <a:pt x="8372" y="288"/>
                    <a:pt x="7030" y="1"/>
                    <a:pt x="6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8314772" y="4242168"/>
              <a:ext cx="242892" cy="114327"/>
            </a:xfrm>
            <a:custGeom>
              <a:avLst/>
              <a:gdLst/>
              <a:ahLst/>
              <a:cxnLst/>
              <a:rect l="l" t="t" r="r" b="b"/>
              <a:pathLst>
                <a:path w="18150" h="8543" extrusionOk="0">
                  <a:moveTo>
                    <a:pt x="2610" y="0"/>
                  </a:moveTo>
                  <a:cubicBezTo>
                    <a:pt x="1108" y="0"/>
                    <a:pt x="838" y="692"/>
                    <a:pt x="838" y="692"/>
                  </a:cubicBezTo>
                  <a:lnTo>
                    <a:pt x="137" y="1726"/>
                  </a:lnTo>
                  <a:cubicBezTo>
                    <a:pt x="1" y="6964"/>
                    <a:pt x="10953" y="8543"/>
                    <a:pt x="15422" y="8543"/>
                  </a:cubicBezTo>
                  <a:cubicBezTo>
                    <a:pt x="16417" y="8543"/>
                    <a:pt x="17091" y="8464"/>
                    <a:pt x="17249" y="8331"/>
                  </a:cubicBezTo>
                  <a:cubicBezTo>
                    <a:pt x="18150" y="7597"/>
                    <a:pt x="10144" y="2160"/>
                    <a:pt x="5808" y="659"/>
                  </a:cubicBezTo>
                  <a:cubicBezTo>
                    <a:pt x="4372" y="166"/>
                    <a:pt x="3344" y="0"/>
                    <a:pt x="2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8313032" y="4146197"/>
              <a:ext cx="232213" cy="130332"/>
            </a:xfrm>
            <a:custGeom>
              <a:avLst/>
              <a:gdLst/>
              <a:ahLst/>
              <a:cxnLst/>
              <a:rect l="l" t="t" r="r" b="b"/>
              <a:pathLst>
                <a:path w="17352" h="9739" extrusionOk="0">
                  <a:moveTo>
                    <a:pt x="16568" y="1"/>
                  </a:moveTo>
                  <a:cubicBezTo>
                    <a:pt x="14247" y="1"/>
                    <a:pt x="7327" y="1959"/>
                    <a:pt x="4003" y="3827"/>
                  </a:cubicBezTo>
                  <a:cubicBezTo>
                    <a:pt x="0" y="6095"/>
                    <a:pt x="767" y="7596"/>
                    <a:pt x="767" y="7596"/>
                  </a:cubicBezTo>
                  <a:lnTo>
                    <a:pt x="1068" y="8764"/>
                  </a:lnTo>
                  <a:cubicBezTo>
                    <a:pt x="1803" y="9447"/>
                    <a:pt x="2706" y="9738"/>
                    <a:pt x="3706" y="9738"/>
                  </a:cubicBezTo>
                  <a:cubicBezTo>
                    <a:pt x="9100" y="9738"/>
                    <a:pt x="17318" y="1276"/>
                    <a:pt x="17346" y="291"/>
                  </a:cubicBezTo>
                  <a:cubicBezTo>
                    <a:pt x="17352" y="91"/>
                    <a:pt x="17066" y="1"/>
                    <a:pt x="16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8276415" y="4010612"/>
              <a:ext cx="121888" cy="239921"/>
            </a:xfrm>
            <a:custGeom>
              <a:avLst/>
              <a:gdLst/>
              <a:ahLst/>
              <a:cxnLst/>
              <a:rect l="l" t="t" r="r" b="b"/>
              <a:pathLst>
                <a:path w="9108" h="17928" extrusionOk="0">
                  <a:moveTo>
                    <a:pt x="6813" y="0"/>
                  </a:moveTo>
                  <a:cubicBezTo>
                    <a:pt x="5720" y="0"/>
                    <a:pt x="1764" y="8144"/>
                    <a:pt x="902" y="12490"/>
                  </a:cubicBezTo>
                  <a:cubicBezTo>
                    <a:pt x="1" y="16993"/>
                    <a:pt x="1635" y="17394"/>
                    <a:pt x="1635" y="17394"/>
                  </a:cubicBezTo>
                  <a:lnTo>
                    <a:pt x="2736" y="17927"/>
                  </a:lnTo>
                  <a:cubicBezTo>
                    <a:pt x="9107" y="17227"/>
                    <a:pt x="7773" y="848"/>
                    <a:pt x="6939" y="48"/>
                  </a:cubicBezTo>
                  <a:cubicBezTo>
                    <a:pt x="6903" y="16"/>
                    <a:pt x="6861" y="0"/>
                    <a:pt x="68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8060798" y="4166446"/>
              <a:ext cx="242892" cy="114220"/>
            </a:xfrm>
            <a:custGeom>
              <a:avLst/>
              <a:gdLst/>
              <a:ahLst/>
              <a:cxnLst/>
              <a:rect l="l" t="t" r="r" b="b"/>
              <a:pathLst>
                <a:path w="18150" h="8535" extrusionOk="0">
                  <a:moveTo>
                    <a:pt x="2710" y="0"/>
                  </a:moveTo>
                  <a:cubicBezTo>
                    <a:pt x="1711" y="0"/>
                    <a:pt x="1032" y="79"/>
                    <a:pt x="868" y="212"/>
                  </a:cubicBezTo>
                  <a:cubicBezTo>
                    <a:pt x="0" y="946"/>
                    <a:pt x="8006" y="6350"/>
                    <a:pt x="12343" y="7884"/>
                  </a:cubicBezTo>
                  <a:cubicBezTo>
                    <a:pt x="13757" y="8370"/>
                    <a:pt x="14777" y="8535"/>
                    <a:pt x="15509" y="8535"/>
                  </a:cubicBezTo>
                  <a:cubicBezTo>
                    <a:pt x="17038" y="8535"/>
                    <a:pt x="17313" y="7818"/>
                    <a:pt x="17313" y="7818"/>
                  </a:cubicBezTo>
                  <a:lnTo>
                    <a:pt x="18013" y="6817"/>
                  </a:lnTo>
                  <a:cubicBezTo>
                    <a:pt x="18150" y="1579"/>
                    <a:pt x="7198" y="0"/>
                    <a:pt x="27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8124636" y="4087392"/>
              <a:ext cx="227717" cy="179004"/>
            </a:xfrm>
            <a:custGeom>
              <a:avLst/>
              <a:gdLst/>
              <a:ahLst/>
              <a:cxnLst/>
              <a:rect l="l" t="t" r="r" b="b"/>
              <a:pathLst>
                <a:path w="17016" h="13376" extrusionOk="0">
                  <a:moveTo>
                    <a:pt x="1210" y="1"/>
                  </a:moveTo>
                  <a:cubicBezTo>
                    <a:pt x="1165" y="1"/>
                    <a:pt x="1129" y="6"/>
                    <a:pt x="1101" y="15"/>
                  </a:cubicBezTo>
                  <a:cubicBezTo>
                    <a:pt x="1" y="382"/>
                    <a:pt x="5438" y="8354"/>
                    <a:pt x="8940" y="11356"/>
                  </a:cubicBezTo>
                  <a:cubicBezTo>
                    <a:pt x="10844" y="13004"/>
                    <a:pt x="12055" y="13376"/>
                    <a:pt x="12760" y="13376"/>
                  </a:cubicBezTo>
                  <a:cubicBezTo>
                    <a:pt x="13339" y="13376"/>
                    <a:pt x="13577" y="13124"/>
                    <a:pt x="13577" y="13124"/>
                  </a:cubicBezTo>
                  <a:lnTo>
                    <a:pt x="14578" y="12424"/>
                  </a:lnTo>
                  <a:cubicBezTo>
                    <a:pt x="17015" y="6703"/>
                    <a:pt x="2921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8073860" y="4247655"/>
              <a:ext cx="241407" cy="106685"/>
            </a:xfrm>
            <a:custGeom>
              <a:avLst/>
              <a:gdLst/>
              <a:ahLst/>
              <a:cxnLst/>
              <a:rect l="l" t="t" r="r" b="b"/>
              <a:pathLst>
                <a:path w="18039" h="7972" extrusionOk="0">
                  <a:moveTo>
                    <a:pt x="14082" y="0"/>
                  </a:moveTo>
                  <a:cubicBezTo>
                    <a:pt x="8656" y="0"/>
                    <a:pt x="192" y="6577"/>
                    <a:pt x="59" y="7487"/>
                  </a:cubicBezTo>
                  <a:cubicBezTo>
                    <a:pt x="1" y="7823"/>
                    <a:pt x="756" y="7971"/>
                    <a:pt x="1962" y="7971"/>
                  </a:cubicBezTo>
                  <a:cubicBezTo>
                    <a:pt x="4949" y="7971"/>
                    <a:pt x="10704" y="7064"/>
                    <a:pt x="13768" y="5853"/>
                  </a:cubicBezTo>
                  <a:cubicBezTo>
                    <a:pt x="18038" y="4185"/>
                    <a:pt x="17504" y="2584"/>
                    <a:pt x="17504" y="2584"/>
                  </a:cubicBezTo>
                  <a:lnTo>
                    <a:pt x="17371" y="1383"/>
                  </a:lnTo>
                  <a:cubicBezTo>
                    <a:pt x="16573" y="400"/>
                    <a:pt x="15419" y="0"/>
                    <a:pt x="140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8125439" y="4248672"/>
              <a:ext cx="198302" cy="184183"/>
            </a:xfrm>
            <a:custGeom>
              <a:avLst/>
              <a:gdLst/>
              <a:ahLst/>
              <a:cxnLst/>
              <a:rect l="l" t="t" r="r" b="b"/>
              <a:pathLst>
                <a:path w="14818" h="13763" extrusionOk="0">
                  <a:moveTo>
                    <a:pt x="11512" y="0"/>
                  </a:moveTo>
                  <a:cubicBezTo>
                    <a:pt x="5983" y="0"/>
                    <a:pt x="1" y="12603"/>
                    <a:pt x="307" y="13616"/>
                  </a:cubicBezTo>
                  <a:cubicBezTo>
                    <a:pt x="341" y="13716"/>
                    <a:pt x="437" y="13762"/>
                    <a:pt x="588" y="13762"/>
                  </a:cubicBezTo>
                  <a:cubicBezTo>
                    <a:pt x="2094" y="13762"/>
                    <a:pt x="8992" y="9067"/>
                    <a:pt x="11782" y="5943"/>
                  </a:cubicBezTo>
                  <a:cubicBezTo>
                    <a:pt x="14818" y="2474"/>
                    <a:pt x="13617" y="1307"/>
                    <a:pt x="13617" y="1307"/>
                  </a:cubicBezTo>
                  <a:lnTo>
                    <a:pt x="12950" y="306"/>
                  </a:lnTo>
                  <a:cubicBezTo>
                    <a:pt x="12477" y="97"/>
                    <a:pt x="11997" y="0"/>
                    <a:pt x="11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8060356" y="4222696"/>
              <a:ext cx="253558" cy="80991"/>
            </a:xfrm>
            <a:custGeom>
              <a:avLst/>
              <a:gdLst/>
              <a:ahLst/>
              <a:cxnLst/>
              <a:rect l="l" t="t" r="r" b="b"/>
              <a:pathLst>
                <a:path w="18947" h="6052" extrusionOk="0">
                  <a:moveTo>
                    <a:pt x="11755" y="1"/>
                  </a:moveTo>
                  <a:cubicBezTo>
                    <a:pt x="6753" y="1"/>
                    <a:pt x="978" y="1718"/>
                    <a:pt x="601" y="2314"/>
                  </a:cubicBezTo>
                  <a:cubicBezTo>
                    <a:pt x="0" y="3281"/>
                    <a:pt x="9273" y="5950"/>
                    <a:pt x="13877" y="6050"/>
                  </a:cubicBezTo>
                  <a:cubicBezTo>
                    <a:pt x="13968" y="6051"/>
                    <a:pt x="14057" y="6052"/>
                    <a:pt x="14144" y="6052"/>
                  </a:cubicBezTo>
                  <a:cubicBezTo>
                    <a:pt x="18517" y="6052"/>
                    <a:pt x="18613" y="4449"/>
                    <a:pt x="18613" y="4449"/>
                  </a:cubicBezTo>
                  <a:lnTo>
                    <a:pt x="18947" y="3281"/>
                  </a:lnTo>
                  <a:cubicBezTo>
                    <a:pt x="18204" y="796"/>
                    <a:pt x="15159" y="1"/>
                    <a:pt x="11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8318385" y="4232653"/>
              <a:ext cx="169195" cy="75036"/>
            </a:xfrm>
            <a:custGeom>
              <a:avLst/>
              <a:gdLst/>
              <a:ahLst/>
              <a:cxnLst/>
              <a:rect l="l" t="t" r="r" b="b"/>
              <a:pathLst>
                <a:path w="12643" h="5607" extrusionOk="0">
                  <a:moveTo>
                    <a:pt x="10406" y="0"/>
                  </a:moveTo>
                  <a:cubicBezTo>
                    <a:pt x="8754" y="0"/>
                    <a:pt x="2176" y="106"/>
                    <a:pt x="67" y="2037"/>
                  </a:cubicBezTo>
                  <a:cubicBezTo>
                    <a:pt x="34" y="2104"/>
                    <a:pt x="1" y="2170"/>
                    <a:pt x="1" y="2237"/>
                  </a:cubicBezTo>
                  <a:cubicBezTo>
                    <a:pt x="1" y="2270"/>
                    <a:pt x="34" y="2337"/>
                    <a:pt x="101" y="2370"/>
                  </a:cubicBezTo>
                  <a:cubicBezTo>
                    <a:pt x="334" y="2537"/>
                    <a:pt x="5004" y="5606"/>
                    <a:pt x="9908" y="5606"/>
                  </a:cubicBezTo>
                  <a:cubicBezTo>
                    <a:pt x="10775" y="5606"/>
                    <a:pt x="11609" y="5506"/>
                    <a:pt x="12476" y="5306"/>
                  </a:cubicBezTo>
                  <a:cubicBezTo>
                    <a:pt x="12576" y="5272"/>
                    <a:pt x="12643" y="5172"/>
                    <a:pt x="12610" y="5039"/>
                  </a:cubicBezTo>
                  <a:cubicBezTo>
                    <a:pt x="12582" y="4957"/>
                    <a:pt x="12509" y="4897"/>
                    <a:pt x="12429" y="4897"/>
                  </a:cubicBezTo>
                  <a:cubicBezTo>
                    <a:pt x="12411" y="4897"/>
                    <a:pt x="12394" y="4900"/>
                    <a:pt x="12376" y="4906"/>
                  </a:cubicBezTo>
                  <a:cubicBezTo>
                    <a:pt x="11593" y="5101"/>
                    <a:pt x="10792" y="5185"/>
                    <a:pt x="9993" y="5185"/>
                  </a:cubicBezTo>
                  <a:cubicBezTo>
                    <a:pt x="5753" y="5185"/>
                    <a:pt x="1578" y="2816"/>
                    <a:pt x="568" y="2170"/>
                  </a:cubicBezTo>
                  <a:cubicBezTo>
                    <a:pt x="2757" y="536"/>
                    <a:pt x="8853" y="434"/>
                    <a:pt x="10410" y="434"/>
                  </a:cubicBezTo>
                  <a:cubicBezTo>
                    <a:pt x="10633" y="434"/>
                    <a:pt x="10762" y="436"/>
                    <a:pt x="10775" y="436"/>
                  </a:cubicBezTo>
                  <a:cubicBezTo>
                    <a:pt x="10875" y="436"/>
                    <a:pt x="10975" y="336"/>
                    <a:pt x="10975" y="236"/>
                  </a:cubicBezTo>
                  <a:cubicBezTo>
                    <a:pt x="10975" y="102"/>
                    <a:pt x="10908" y="2"/>
                    <a:pt x="10775" y="2"/>
                  </a:cubicBezTo>
                  <a:cubicBezTo>
                    <a:pt x="10738" y="2"/>
                    <a:pt x="10610" y="0"/>
                    <a:pt x="10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8308562" y="4259459"/>
              <a:ext cx="118315" cy="128124"/>
            </a:xfrm>
            <a:custGeom>
              <a:avLst/>
              <a:gdLst/>
              <a:ahLst/>
              <a:cxnLst/>
              <a:rect l="l" t="t" r="r" b="b"/>
              <a:pathLst>
                <a:path w="8841" h="9574" extrusionOk="0">
                  <a:moveTo>
                    <a:pt x="268" y="0"/>
                  </a:moveTo>
                  <a:cubicBezTo>
                    <a:pt x="201" y="0"/>
                    <a:pt x="134" y="0"/>
                    <a:pt x="67" y="67"/>
                  </a:cubicBezTo>
                  <a:cubicBezTo>
                    <a:pt x="34" y="101"/>
                    <a:pt x="1" y="201"/>
                    <a:pt x="34" y="267"/>
                  </a:cubicBezTo>
                  <a:cubicBezTo>
                    <a:pt x="101" y="568"/>
                    <a:pt x="2069" y="7573"/>
                    <a:pt x="4304" y="9507"/>
                  </a:cubicBezTo>
                  <a:cubicBezTo>
                    <a:pt x="4337" y="9541"/>
                    <a:pt x="4370" y="9574"/>
                    <a:pt x="4437" y="9574"/>
                  </a:cubicBezTo>
                  <a:cubicBezTo>
                    <a:pt x="4504" y="9574"/>
                    <a:pt x="4537" y="9541"/>
                    <a:pt x="4604" y="9507"/>
                  </a:cubicBezTo>
                  <a:cubicBezTo>
                    <a:pt x="4671" y="9407"/>
                    <a:pt x="4671" y="9274"/>
                    <a:pt x="4571" y="9207"/>
                  </a:cubicBezTo>
                  <a:cubicBezTo>
                    <a:pt x="2703" y="7573"/>
                    <a:pt x="968" y="1935"/>
                    <a:pt x="534" y="501"/>
                  </a:cubicBezTo>
                  <a:lnTo>
                    <a:pt x="534" y="501"/>
                  </a:lnTo>
                  <a:cubicBezTo>
                    <a:pt x="4104" y="1502"/>
                    <a:pt x="8407" y="7005"/>
                    <a:pt x="8440" y="7039"/>
                  </a:cubicBezTo>
                  <a:cubicBezTo>
                    <a:pt x="8483" y="7103"/>
                    <a:pt x="8554" y="7140"/>
                    <a:pt x="8626" y="7140"/>
                  </a:cubicBezTo>
                  <a:cubicBezTo>
                    <a:pt x="8665" y="7140"/>
                    <a:pt x="8705" y="7129"/>
                    <a:pt x="8740" y="7106"/>
                  </a:cubicBezTo>
                  <a:cubicBezTo>
                    <a:pt x="8840" y="7005"/>
                    <a:pt x="8840" y="6872"/>
                    <a:pt x="8774" y="6805"/>
                  </a:cubicBezTo>
                  <a:cubicBezTo>
                    <a:pt x="8573" y="6538"/>
                    <a:pt x="4070" y="768"/>
                    <a:pt x="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8229106" y="4257947"/>
              <a:ext cx="102229" cy="144825"/>
            </a:xfrm>
            <a:custGeom>
              <a:avLst/>
              <a:gdLst/>
              <a:ahLst/>
              <a:cxnLst/>
              <a:rect l="l" t="t" r="r" b="b"/>
              <a:pathLst>
                <a:path w="7639" h="10822" extrusionOk="0">
                  <a:moveTo>
                    <a:pt x="5984" y="0"/>
                  </a:moveTo>
                  <a:cubicBezTo>
                    <a:pt x="5935" y="0"/>
                    <a:pt x="5886" y="31"/>
                    <a:pt x="5838" y="80"/>
                  </a:cubicBezTo>
                  <a:cubicBezTo>
                    <a:pt x="5804" y="113"/>
                    <a:pt x="1668" y="4683"/>
                    <a:pt x="33" y="7786"/>
                  </a:cubicBezTo>
                  <a:cubicBezTo>
                    <a:pt x="0" y="7886"/>
                    <a:pt x="33" y="7986"/>
                    <a:pt x="134" y="8052"/>
                  </a:cubicBezTo>
                  <a:cubicBezTo>
                    <a:pt x="161" y="8071"/>
                    <a:pt x="192" y="8079"/>
                    <a:pt x="222" y="8079"/>
                  </a:cubicBezTo>
                  <a:cubicBezTo>
                    <a:pt x="300" y="8079"/>
                    <a:pt x="376" y="8025"/>
                    <a:pt x="400" y="7952"/>
                  </a:cubicBezTo>
                  <a:cubicBezTo>
                    <a:pt x="1801" y="5351"/>
                    <a:pt x="5070" y="1581"/>
                    <a:pt x="5938" y="580"/>
                  </a:cubicBezTo>
                  <a:lnTo>
                    <a:pt x="5938" y="580"/>
                  </a:lnTo>
                  <a:cubicBezTo>
                    <a:pt x="7072" y="3683"/>
                    <a:pt x="5137" y="10488"/>
                    <a:pt x="5137" y="10554"/>
                  </a:cubicBezTo>
                  <a:cubicBezTo>
                    <a:pt x="5104" y="10654"/>
                    <a:pt x="5170" y="10788"/>
                    <a:pt x="5271" y="10821"/>
                  </a:cubicBezTo>
                  <a:lnTo>
                    <a:pt x="5337" y="10821"/>
                  </a:lnTo>
                  <a:cubicBezTo>
                    <a:pt x="5404" y="10821"/>
                    <a:pt x="5504" y="10754"/>
                    <a:pt x="5537" y="10654"/>
                  </a:cubicBezTo>
                  <a:cubicBezTo>
                    <a:pt x="5604" y="10354"/>
                    <a:pt x="7639" y="3182"/>
                    <a:pt x="6171" y="113"/>
                  </a:cubicBezTo>
                  <a:cubicBezTo>
                    <a:pt x="6171" y="47"/>
                    <a:pt x="6104" y="13"/>
                    <a:pt x="6038" y="13"/>
                  </a:cubicBezTo>
                  <a:cubicBezTo>
                    <a:pt x="6020" y="4"/>
                    <a:pt x="6002" y="0"/>
                    <a:pt x="59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8306327" y="4128639"/>
              <a:ext cx="128137" cy="134842"/>
            </a:xfrm>
            <a:custGeom>
              <a:avLst/>
              <a:gdLst/>
              <a:ahLst/>
              <a:cxnLst/>
              <a:rect l="l" t="t" r="r" b="b"/>
              <a:pathLst>
                <a:path w="9575" h="10076" extrusionOk="0">
                  <a:moveTo>
                    <a:pt x="5348" y="0"/>
                  </a:moveTo>
                  <a:cubicBezTo>
                    <a:pt x="5285" y="0"/>
                    <a:pt x="5214" y="37"/>
                    <a:pt x="5171" y="102"/>
                  </a:cubicBezTo>
                  <a:cubicBezTo>
                    <a:pt x="5004" y="335"/>
                    <a:pt x="1035" y="6073"/>
                    <a:pt x="34" y="9809"/>
                  </a:cubicBezTo>
                  <a:cubicBezTo>
                    <a:pt x="1" y="9876"/>
                    <a:pt x="34" y="9976"/>
                    <a:pt x="101" y="10009"/>
                  </a:cubicBezTo>
                  <a:cubicBezTo>
                    <a:pt x="134" y="10076"/>
                    <a:pt x="168" y="10076"/>
                    <a:pt x="234" y="10076"/>
                  </a:cubicBezTo>
                  <a:lnTo>
                    <a:pt x="301" y="10076"/>
                  </a:lnTo>
                  <a:cubicBezTo>
                    <a:pt x="601" y="9976"/>
                    <a:pt x="7440" y="7440"/>
                    <a:pt x="9508" y="3271"/>
                  </a:cubicBezTo>
                  <a:cubicBezTo>
                    <a:pt x="9574" y="3171"/>
                    <a:pt x="9541" y="3037"/>
                    <a:pt x="9441" y="3004"/>
                  </a:cubicBezTo>
                  <a:cubicBezTo>
                    <a:pt x="9408" y="2982"/>
                    <a:pt x="9371" y="2971"/>
                    <a:pt x="9333" y="2971"/>
                  </a:cubicBezTo>
                  <a:cubicBezTo>
                    <a:pt x="9259" y="2971"/>
                    <a:pt x="9185" y="3015"/>
                    <a:pt x="9141" y="3104"/>
                  </a:cubicBezTo>
                  <a:cubicBezTo>
                    <a:pt x="7406" y="6540"/>
                    <a:pt x="2036" y="8908"/>
                    <a:pt x="535" y="9509"/>
                  </a:cubicBezTo>
                  <a:cubicBezTo>
                    <a:pt x="1702" y="5839"/>
                    <a:pt x="5471" y="402"/>
                    <a:pt x="5505" y="335"/>
                  </a:cubicBezTo>
                  <a:cubicBezTo>
                    <a:pt x="5572" y="235"/>
                    <a:pt x="5538" y="102"/>
                    <a:pt x="5438" y="35"/>
                  </a:cubicBezTo>
                  <a:cubicBezTo>
                    <a:pt x="5414" y="11"/>
                    <a:pt x="5382" y="0"/>
                    <a:pt x="53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8239371" y="4108925"/>
              <a:ext cx="85273" cy="157231"/>
            </a:xfrm>
            <a:custGeom>
              <a:avLst/>
              <a:gdLst/>
              <a:ahLst/>
              <a:cxnLst/>
              <a:rect l="l" t="t" r="r" b="b"/>
              <a:pathLst>
                <a:path w="6372" h="11749" extrusionOk="0">
                  <a:moveTo>
                    <a:pt x="5211" y="1"/>
                  </a:moveTo>
                  <a:cubicBezTo>
                    <a:pt x="5197" y="1"/>
                    <a:pt x="5184" y="3"/>
                    <a:pt x="5171" y="7"/>
                  </a:cubicBezTo>
                  <a:cubicBezTo>
                    <a:pt x="5071" y="7"/>
                    <a:pt x="4971" y="107"/>
                    <a:pt x="4971" y="241"/>
                  </a:cubicBezTo>
                  <a:cubicBezTo>
                    <a:pt x="5004" y="307"/>
                    <a:pt x="5871" y="8380"/>
                    <a:pt x="4971" y="11048"/>
                  </a:cubicBezTo>
                  <a:cubicBezTo>
                    <a:pt x="4170" y="9547"/>
                    <a:pt x="1268" y="4043"/>
                    <a:pt x="434" y="1842"/>
                  </a:cubicBezTo>
                  <a:cubicBezTo>
                    <a:pt x="408" y="1740"/>
                    <a:pt x="325" y="1696"/>
                    <a:pt x="242" y="1696"/>
                  </a:cubicBezTo>
                  <a:cubicBezTo>
                    <a:pt x="216" y="1696"/>
                    <a:pt x="191" y="1700"/>
                    <a:pt x="167" y="1708"/>
                  </a:cubicBezTo>
                  <a:cubicBezTo>
                    <a:pt x="67" y="1742"/>
                    <a:pt x="0" y="1875"/>
                    <a:pt x="34" y="1975"/>
                  </a:cubicBezTo>
                  <a:cubicBezTo>
                    <a:pt x="1034" y="4577"/>
                    <a:pt x="4770" y="11549"/>
                    <a:pt x="4804" y="11615"/>
                  </a:cubicBezTo>
                  <a:cubicBezTo>
                    <a:pt x="4870" y="11682"/>
                    <a:pt x="4937" y="11749"/>
                    <a:pt x="5004" y="11749"/>
                  </a:cubicBezTo>
                  <a:cubicBezTo>
                    <a:pt x="5071" y="11749"/>
                    <a:pt x="5137" y="11682"/>
                    <a:pt x="5171" y="11615"/>
                  </a:cubicBezTo>
                  <a:cubicBezTo>
                    <a:pt x="6372" y="9380"/>
                    <a:pt x="5438" y="574"/>
                    <a:pt x="5404" y="174"/>
                  </a:cubicBezTo>
                  <a:cubicBezTo>
                    <a:pt x="5375" y="87"/>
                    <a:pt x="5296" y="1"/>
                    <a:pt x="52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8138916" y="4171840"/>
              <a:ext cx="170105" cy="94320"/>
            </a:xfrm>
            <a:custGeom>
              <a:avLst/>
              <a:gdLst/>
              <a:ahLst/>
              <a:cxnLst/>
              <a:rect l="l" t="t" r="r" b="b"/>
              <a:pathLst>
                <a:path w="12711" h="7048" extrusionOk="0">
                  <a:moveTo>
                    <a:pt x="3551" y="1"/>
                  </a:moveTo>
                  <a:cubicBezTo>
                    <a:pt x="3469" y="1"/>
                    <a:pt x="3392" y="61"/>
                    <a:pt x="3337" y="143"/>
                  </a:cubicBezTo>
                  <a:cubicBezTo>
                    <a:pt x="3303" y="243"/>
                    <a:pt x="3370" y="376"/>
                    <a:pt x="3470" y="410"/>
                  </a:cubicBezTo>
                  <a:cubicBezTo>
                    <a:pt x="3537" y="443"/>
                    <a:pt x="11142" y="3512"/>
                    <a:pt x="12243" y="6614"/>
                  </a:cubicBezTo>
                  <a:cubicBezTo>
                    <a:pt x="12013" y="6625"/>
                    <a:pt x="11647" y="6636"/>
                    <a:pt x="11178" y="6636"/>
                  </a:cubicBezTo>
                  <a:cubicBezTo>
                    <a:pt x="8720" y="6636"/>
                    <a:pt x="3450" y="6342"/>
                    <a:pt x="368" y="4212"/>
                  </a:cubicBezTo>
                  <a:cubicBezTo>
                    <a:pt x="323" y="4182"/>
                    <a:pt x="271" y="4166"/>
                    <a:pt x="222" y="4166"/>
                  </a:cubicBezTo>
                  <a:cubicBezTo>
                    <a:pt x="161" y="4166"/>
                    <a:pt x="104" y="4191"/>
                    <a:pt x="68" y="4246"/>
                  </a:cubicBezTo>
                  <a:cubicBezTo>
                    <a:pt x="1" y="4346"/>
                    <a:pt x="34" y="4479"/>
                    <a:pt x="134" y="4546"/>
                  </a:cubicBezTo>
                  <a:cubicBezTo>
                    <a:pt x="3370" y="6781"/>
                    <a:pt x="8741" y="7048"/>
                    <a:pt x="11209" y="7048"/>
                  </a:cubicBezTo>
                  <a:lnTo>
                    <a:pt x="12510" y="7048"/>
                  </a:lnTo>
                  <a:cubicBezTo>
                    <a:pt x="12577" y="7014"/>
                    <a:pt x="12643" y="7014"/>
                    <a:pt x="12677" y="6948"/>
                  </a:cubicBezTo>
                  <a:cubicBezTo>
                    <a:pt x="12710" y="6914"/>
                    <a:pt x="12710" y="6848"/>
                    <a:pt x="12710" y="6781"/>
                  </a:cubicBezTo>
                  <a:cubicBezTo>
                    <a:pt x="11909" y="3379"/>
                    <a:pt x="3937" y="143"/>
                    <a:pt x="3604" y="9"/>
                  </a:cubicBezTo>
                  <a:cubicBezTo>
                    <a:pt x="3586" y="4"/>
                    <a:pt x="3568" y="1"/>
                    <a:pt x="35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8146959" y="4259299"/>
              <a:ext cx="162504" cy="91684"/>
            </a:xfrm>
            <a:custGeom>
              <a:avLst/>
              <a:gdLst/>
              <a:ahLst/>
              <a:cxnLst/>
              <a:rect l="l" t="t" r="r" b="b"/>
              <a:pathLst>
                <a:path w="12143" h="6851" extrusionOk="0">
                  <a:moveTo>
                    <a:pt x="10068" y="1"/>
                  </a:moveTo>
                  <a:cubicBezTo>
                    <a:pt x="4706" y="1"/>
                    <a:pt x="227" y="1914"/>
                    <a:pt x="167" y="1914"/>
                  </a:cubicBezTo>
                  <a:cubicBezTo>
                    <a:pt x="67" y="1981"/>
                    <a:pt x="0" y="2081"/>
                    <a:pt x="67" y="2214"/>
                  </a:cubicBezTo>
                  <a:cubicBezTo>
                    <a:pt x="92" y="2289"/>
                    <a:pt x="173" y="2327"/>
                    <a:pt x="255" y="2327"/>
                  </a:cubicBezTo>
                  <a:cubicBezTo>
                    <a:pt x="282" y="2327"/>
                    <a:pt x="309" y="2322"/>
                    <a:pt x="334" y="2314"/>
                  </a:cubicBezTo>
                  <a:cubicBezTo>
                    <a:pt x="395" y="2284"/>
                    <a:pt x="4745" y="431"/>
                    <a:pt x="10018" y="431"/>
                  </a:cubicBezTo>
                  <a:cubicBezTo>
                    <a:pt x="10497" y="431"/>
                    <a:pt x="10984" y="446"/>
                    <a:pt x="11475" y="479"/>
                  </a:cubicBezTo>
                  <a:cubicBezTo>
                    <a:pt x="10541" y="1480"/>
                    <a:pt x="7239" y="4716"/>
                    <a:pt x="1268" y="6450"/>
                  </a:cubicBezTo>
                  <a:cubicBezTo>
                    <a:pt x="1168" y="6484"/>
                    <a:pt x="1101" y="6584"/>
                    <a:pt x="1135" y="6717"/>
                  </a:cubicBezTo>
                  <a:cubicBezTo>
                    <a:pt x="1168" y="6784"/>
                    <a:pt x="1235" y="6851"/>
                    <a:pt x="1335" y="6851"/>
                  </a:cubicBezTo>
                  <a:lnTo>
                    <a:pt x="1401" y="6851"/>
                  </a:lnTo>
                  <a:cubicBezTo>
                    <a:pt x="8607" y="4749"/>
                    <a:pt x="12042" y="446"/>
                    <a:pt x="12076" y="413"/>
                  </a:cubicBezTo>
                  <a:cubicBezTo>
                    <a:pt x="12109" y="346"/>
                    <a:pt x="12142" y="279"/>
                    <a:pt x="12109" y="213"/>
                  </a:cubicBezTo>
                  <a:cubicBezTo>
                    <a:pt x="12076" y="146"/>
                    <a:pt x="12009" y="79"/>
                    <a:pt x="11909" y="79"/>
                  </a:cubicBezTo>
                  <a:cubicBezTo>
                    <a:pt x="11287" y="25"/>
                    <a:pt x="10672" y="1"/>
                    <a:pt x="100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8280390" y="4223927"/>
              <a:ext cx="69696" cy="61506"/>
            </a:xfrm>
            <a:custGeom>
              <a:avLst/>
              <a:gdLst/>
              <a:ahLst/>
              <a:cxnLst/>
              <a:rect l="l" t="t" r="r" b="b"/>
              <a:pathLst>
                <a:path w="5208" h="4596" extrusionOk="0">
                  <a:moveTo>
                    <a:pt x="2015" y="1"/>
                  </a:moveTo>
                  <a:cubicBezTo>
                    <a:pt x="1" y="1"/>
                    <a:pt x="171" y="2355"/>
                    <a:pt x="171" y="2355"/>
                  </a:cubicBezTo>
                  <a:cubicBezTo>
                    <a:pt x="283" y="3393"/>
                    <a:pt x="985" y="4596"/>
                    <a:pt x="2335" y="4596"/>
                  </a:cubicBezTo>
                  <a:cubicBezTo>
                    <a:pt x="2591" y="4596"/>
                    <a:pt x="2870" y="4552"/>
                    <a:pt x="3173" y="4457"/>
                  </a:cubicBezTo>
                  <a:cubicBezTo>
                    <a:pt x="5041" y="3856"/>
                    <a:pt x="5208" y="521"/>
                    <a:pt x="2573" y="54"/>
                  </a:cubicBezTo>
                  <a:cubicBezTo>
                    <a:pt x="2370" y="17"/>
                    <a:pt x="2185" y="1"/>
                    <a:pt x="2015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8289046" y="4555234"/>
              <a:ext cx="161607" cy="103674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4910" y="1"/>
                  </a:moveTo>
                  <a:cubicBezTo>
                    <a:pt x="3545" y="1"/>
                    <a:pt x="1924" y="315"/>
                    <a:pt x="0" y="1079"/>
                  </a:cubicBezTo>
                  <a:cubicBezTo>
                    <a:pt x="0" y="1079"/>
                    <a:pt x="1034" y="5382"/>
                    <a:pt x="4937" y="7083"/>
                  </a:cubicBezTo>
                  <a:cubicBezTo>
                    <a:pt x="6085" y="7573"/>
                    <a:pt x="7175" y="7747"/>
                    <a:pt x="8142" y="7747"/>
                  </a:cubicBezTo>
                  <a:cubicBezTo>
                    <a:pt x="10463" y="7747"/>
                    <a:pt x="12075" y="6749"/>
                    <a:pt x="12075" y="6749"/>
                  </a:cubicBezTo>
                  <a:cubicBezTo>
                    <a:pt x="12075" y="6749"/>
                    <a:pt x="11240" y="1"/>
                    <a:pt x="4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8274558" y="4546284"/>
              <a:ext cx="194918" cy="127024"/>
            </a:xfrm>
            <a:custGeom>
              <a:avLst/>
              <a:gdLst/>
              <a:ahLst/>
              <a:cxnLst/>
              <a:rect l="l" t="t" r="r" b="b"/>
              <a:pathLst>
                <a:path w="12543" h="8174" extrusionOk="0">
                  <a:moveTo>
                    <a:pt x="5128" y="448"/>
                  </a:moveTo>
                  <a:cubicBezTo>
                    <a:pt x="7663" y="448"/>
                    <a:pt x="9614" y="1545"/>
                    <a:pt x="10908" y="3703"/>
                  </a:cubicBezTo>
                  <a:cubicBezTo>
                    <a:pt x="11742" y="5071"/>
                    <a:pt x="12009" y="6439"/>
                    <a:pt x="12109" y="6872"/>
                  </a:cubicBezTo>
                  <a:cubicBezTo>
                    <a:pt x="11676" y="7106"/>
                    <a:pt x="10275" y="7773"/>
                    <a:pt x="8407" y="7773"/>
                  </a:cubicBezTo>
                  <a:cubicBezTo>
                    <a:pt x="7306" y="7773"/>
                    <a:pt x="6272" y="7539"/>
                    <a:pt x="5271" y="7106"/>
                  </a:cubicBezTo>
                  <a:cubicBezTo>
                    <a:pt x="1935" y="5671"/>
                    <a:pt x="734" y="2236"/>
                    <a:pt x="468" y="1435"/>
                  </a:cubicBezTo>
                  <a:cubicBezTo>
                    <a:pt x="2187" y="775"/>
                    <a:pt x="3745" y="448"/>
                    <a:pt x="5128" y="448"/>
                  </a:cubicBezTo>
                  <a:close/>
                  <a:moveTo>
                    <a:pt x="5138" y="1"/>
                  </a:moveTo>
                  <a:cubicBezTo>
                    <a:pt x="3670" y="1"/>
                    <a:pt x="1969" y="401"/>
                    <a:pt x="167" y="1101"/>
                  </a:cubicBezTo>
                  <a:cubicBezTo>
                    <a:pt x="67" y="1135"/>
                    <a:pt x="1" y="1268"/>
                    <a:pt x="34" y="1368"/>
                  </a:cubicBezTo>
                  <a:cubicBezTo>
                    <a:pt x="67" y="1535"/>
                    <a:pt x="1135" y="5771"/>
                    <a:pt x="5104" y="7506"/>
                  </a:cubicBezTo>
                  <a:cubicBezTo>
                    <a:pt x="6138" y="7940"/>
                    <a:pt x="7272" y="8173"/>
                    <a:pt x="8407" y="8173"/>
                  </a:cubicBezTo>
                  <a:cubicBezTo>
                    <a:pt x="10742" y="8173"/>
                    <a:pt x="12376" y="7206"/>
                    <a:pt x="12443" y="7172"/>
                  </a:cubicBezTo>
                  <a:cubicBezTo>
                    <a:pt x="12509" y="7106"/>
                    <a:pt x="12543" y="7039"/>
                    <a:pt x="12543" y="6972"/>
                  </a:cubicBezTo>
                  <a:cubicBezTo>
                    <a:pt x="12509" y="6872"/>
                    <a:pt x="11575" y="1"/>
                    <a:pt x="51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8274558" y="4563255"/>
              <a:ext cx="194918" cy="95012"/>
            </a:xfrm>
            <a:custGeom>
              <a:avLst/>
              <a:gdLst/>
              <a:ahLst/>
              <a:cxnLst/>
              <a:rect l="l" t="t" r="r" b="b"/>
              <a:pathLst>
                <a:path w="12543" h="6114" extrusionOk="0">
                  <a:moveTo>
                    <a:pt x="245" y="1"/>
                  </a:moveTo>
                  <a:cubicBezTo>
                    <a:pt x="157" y="1"/>
                    <a:pt x="61" y="60"/>
                    <a:pt x="34" y="143"/>
                  </a:cubicBezTo>
                  <a:cubicBezTo>
                    <a:pt x="1" y="243"/>
                    <a:pt x="67" y="376"/>
                    <a:pt x="167" y="410"/>
                  </a:cubicBezTo>
                  <a:cubicBezTo>
                    <a:pt x="267" y="443"/>
                    <a:pt x="10441" y="3979"/>
                    <a:pt x="12176" y="6014"/>
                  </a:cubicBezTo>
                  <a:cubicBezTo>
                    <a:pt x="12209" y="6080"/>
                    <a:pt x="12276" y="6114"/>
                    <a:pt x="12309" y="6114"/>
                  </a:cubicBezTo>
                  <a:cubicBezTo>
                    <a:pt x="12376" y="6114"/>
                    <a:pt x="12409" y="6080"/>
                    <a:pt x="12476" y="6047"/>
                  </a:cubicBezTo>
                  <a:cubicBezTo>
                    <a:pt x="12543" y="5980"/>
                    <a:pt x="12543" y="5847"/>
                    <a:pt x="12476" y="5747"/>
                  </a:cubicBezTo>
                  <a:cubicBezTo>
                    <a:pt x="10675" y="3645"/>
                    <a:pt x="734" y="176"/>
                    <a:pt x="301" y="9"/>
                  </a:cubicBezTo>
                  <a:cubicBezTo>
                    <a:pt x="283" y="4"/>
                    <a:pt x="264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8377720" y="4591182"/>
              <a:ext cx="59114" cy="58803"/>
            </a:xfrm>
            <a:custGeom>
              <a:avLst/>
              <a:gdLst/>
              <a:ahLst/>
              <a:cxnLst/>
              <a:rect l="l" t="t" r="r" b="b"/>
              <a:pathLst>
                <a:path w="3804" h="3784" extrusionOk="0">
                  <a:moveTo>
                    <a:pt x="2015" y="1"/>
                  </a:moveTo>
                  <a:cubicBezTo>
                    <a:pt x="1965" y="1"/>
                    <a:pt x="1914" y="17"/>
                    <a:pt x="1869" y="47"/>
                  </a:cubicBezTo>
                  <a:cubicBezTo>
                    <a:pt x="1802" y="114"/>
                    <a:pt x="1769" y="247"/>
                    <a:pt x="1835" y="314"/>
                  </a:cubicBezTo>
                  <a:cubicBezTo>
                    <a:pt x="2502" y="1281"/>
                    <a:pt x="3236" y="2349"/>
                    <a:pt x="3370" y="2682"/>
                  </a:cubicBezTo>
                  <a:cubicBezTo>
                    <a:pt x="3003" y="2849"/>
                    <a:pt x="1502" y="3149"/>
                    <a:pt x="201" y="3349"/>
                  </a:cubicBezTo>
                  <a:cubicBezTo>
                    <a:pt x="67" y="3383"/>
                    <a:pt x="1" y="3483"/>
                    <a:pt x="1" y="3616"/>
                  </a:cubicBezTo>
                  <a:cubicBezTo>
                    <a:pt x="34" y="3716"/>
                    <a:pt x="134" y="3783"/>
                    <a:pt x="234" y="3783"/>
                  </a:cubicBezTo>
                  <a:cubicBezTo>
                    <a:pt x="3803" y="3216"/>
                    <a:pt x="3803" y="2916"/>
                    <a:pt x="3803" y="2716"/>
                  </a:cubicBezTo>
                  <a:cubicBezTo>
                    <a:pt x="3803" y="2382"/>
                    <a:pt x="2769" y="914"/>
                    <a:pt x="2169" y="80"/>
                  </a:cubicBezTo>
                  <a:cubicBezTo>
                    <a:pt x="2132" y="25"/>
                    <a:pt x="2075" y="1"/>
                    <a:pt x="20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8330024" y="4561639"/>
              <a:ext cx="56006" cy="57234"/>
            </a:xfrm>
            <a:custGeom>
              <a:avLst/>
              <a:gdLst/>
              <a:ahLst/>
              <a:cxnLst/>
              <a:rect l="l" t="t" r="r" b="b"/>
              <a:pathLst>
                <a:path w="3604" h="3683" extrusionOk="0">
                  <a:moveTo>
                    <a:pt x="1720" y="0"/>
                  </a:moveTo>
                  <a:cubicBezTo>
                    <a:pt x="1675" y="0"/>
                    <a:pt x="1632" y="17"/>
                    <a:pt x="1602" y="47"/>
                  </a:cubicBezTo>
                  <a:cubicBezTo>
                    <a:pt x="1502" y="113"/>
                    <a:pt x="1468" y="247"/>
                    <a:pt x="1535" y="347"/>
                  </a:cubicBezTo>
                  <a:cubicBezTo>
                    <a:pt x="2069" y="1047"/>
                    <a:pt x="2869" y="2215"/>
                    <a:pt x="3136" y="2782"/>
                  </a:cubicBezTo>
                  <a:lnTo>
                    <a:pt x="201" y="3282"/>
                  </a:lnTo>
                  <a:cubicBezTo>
                    <a:pt x="101" y="3282"/>
                    <a:pt x="1" y="3382"/>
                    <a:pt x="34" y="3516"/>
                  </a:cubicBezTo>
                  <a:cubicBezTo>
                    <a:pt x="34" y="3616"/>
                    <a:pt x="134" y="3683"/>
                    <a:pt x="234" y="3683"/>
                  </a:cubicBezTo>
                  <a:lnTo>
                    <a:pt x="268" y="3683"/>
                  </a:lnTo>
                  <a:lnTo>
                    <a:pt x="3437" y="3149"/>
                  </a:lnTo>
                  <a:cubicBezTo>
                    <a:pt x="3470" y="3149"/>
                    <a:pt x="3537" y="3116"/>
                    <a:pt x="3570" y="3082"/>
                  </a:cubicBezTo>
                  <a:cubicBezTo>
                    <a:pt x="3603" y="3015"/>
                    <a:pt x="3603" y="2982"/>
                    <a:pt x="3603" y="2915"/>
                  </a:cubicBezTo>
                  <a:cubicBezTo>
                    <a:pt x="3503" y="2248"/>
                    <a:pt x="2036" y="314"/>
                    <a:pt x="1869" y="80"/>
                  </a:cubicBezTo>
                  <a:cubicBezTo>
                    <a:pt x="1832" y="25"/>
                    <a:pt x="1775" y="0"/>
                    <a:pt x="17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8559676" y="4369301"/>
              <a:ext cx="254017" cy="660621"/>
            </a:xfrm>
            <a:custGeom>
              <a:avLst/>
              <a:gdLst/>
              <a:ahLst/>
              <a:cxnLst/>
              <a:rect l="l" t="t" r="r" b="b"/>
              <a:pathLst>
                <a:path w="16346" h="42511" extrusionOk="0">
                  <a:moveTo>
                    <a:pt x="16125" y="1"/>
                  </a:moveTo>
                  <a:cubicBezTo>
                    <a:pt x="16076" y="1"/>
                    <a:pt x="16024" y="17"/>
                    <a:pt x="15979" y="47"/>
                  </a:cubicBezTo>
                  <a:cubicBezTo>
                    <a:pt x="5338" y="7919"/>
                    <a:pt x="1969" y="19027"/>
                    <a:pt x="1035" y="26933"/>
                  </a:cubicBezTo>
                  <a:cubicBezTo>
                    <a:pt x="1" y="35506"/>
                    <a:pt x="1535" y="42311"/>
                    <a:pt x="1535" y="42377"/>
                  </a:cubicBezTo>
                  <a:cubicBezTo>
                    <a:pt x="1569" y="42478"/>
                    <a:pt x="1635" y="42511"/>
                    <a:pt x="1736" y="42511"/>
                  </a:cubicBezTo>
                  <a:lnTo>
                    <a:pt x="1802" y="42511"/>
                  </a:lnTo>
                  <a:cubicBezTo>
                    <a:pt x="1902" y="42511"/>
                    <a:pt x="1969" y="42377"/>
                    <a:pt x="1936" y="42277"/>
                  </a:cubicBezTo>
                  <a:cubicBezTo>
                    <a:pt x="1936" y="42211"/>
                    <a:pt x="435" y="35473"/>
                    <a:pt x="1435" y="26966"/>
                  </a:cubicBezTo>
                  <a:cubicBezTo>
                    <a:pt x="2403" y="19161"/>
                    <a:pt x="5705" y="8153"/>
                    <a:pt x="16246" y="381"/>
                  </a:cubicBezTo>
                  <a:cubicBezTo>
                    <a:pt x="16313" y="314"/>
                    <a:pt x="16346" y="181"/>
                    <a:pt x="16279" y="81"/>
                  </a:cubicBezTo>
                  <a:cubicBezTo>
                    <a:pt x="16243" y="25"/>
                    <a:pt x="16186" y="1"/>
                    <a:pt x="161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8765708" y="4213475"/>
              <a:ext cx="57598" cy="83493"/>
            </a:xfrm>
            <a:custGeom>
              <a:avLst/>
              <a:gdLst/>
              <a:ahLst/>
              <a:cxnLst/>
              <a:rect l="l" t="t" r="r" b="b"/>
              <a:pathLst>
                <a:path w="4304" h="6239" extrusionOk="0">
                  <a:moveTo>
                    <a:pt x="1468" y="1"/>
                  </a:moveTo>
                  <a:cubicBezTo>
                    <a:pt x="134" y="1702"/>
                    <a:pt x="0" y="6238"/>
                    <a:pt x="0" y="6238"/>
                  </a:cubicBezTo>
                  <a:lnTo>
                    <a:pt x="4303" y="5671"/>
                  </a:lnTo>
                  <a:cubicBezTo>
                    <a:pt x="3703" y="1068"/>
                    <a:pt x="1468" y="1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8762576" y="4210758"/>
              <a:ext cx="63848" cy="88887"/>
            </a:xfrm>
            <a:custGeom>
              <a:avLst/>
              <a:gdLst/>
              <a:ahLst/>
              <a:cxnLst/>
              <a:rect l="l" t="t" r="r" b="b"/>
              <a:pathLst>
                <a:path w="4771" h="6642" extrusionOk="0">
                  <a:moveTo>
                    <a:pt x="1689" y="0"/>
                  </a:moveTo>
                  <a:cubicBezTo>
                    <a:pt x="1631" y="0"/>
                    <a:pt x="1577" y="29"/>
                    <a:pt x="1535" y="70"/>
                  </a:cubicBezTo>
                  <a:cubicBezTo>
                    <a:pt x="201" y="1805"/>
                    <a:pt x="34" y="6241"/>
                    <a:pt x="1" y="6441"/>
                  </a:cubicBezTo>
                  <a:cubicBezTo>
                    <a:pt x="1" y="6542"/>
                    <a:pt x="101" y="6642"/>
                    <a:pt x="201" y="6642"/>
                  </a:cubicBezTo>
                  <a:lnTo>
                    <a:pt x="234" y="6642"/>
                  </a:lnTo>
                  <a:cubicBezTo>
                    <a:pt x="334" y="6642"/>
                    <a:pt x="435" y="6575"/>
                    <a:pt x="435" y="6441"/>
                  </a:cubicBezTo>
                  <a:cubicBezTo>
                    <a:pt x="435" y="6408"/>
                    <a:pt x="601" y="2205"/>
                    <a:pt x="1769" y="471"/>
                  </a:cubicBezTo>
                  <a:cubicBezTo>
                    <a:pt x="2269" y="804"/>
                    <a:pt x="3837" y="2138"/>
                    <a:pt x="4337" y="5908"/>
                  </a:cubicBezTo>
                  <a:cubicBezTo>
                    <a:pt x="4337" y="5994"/>
                    <a:pt x="4437" y="6081"/>
                    <a:pt x="4529" y="6081"/>
                  </a:cubicBezTo>
                  <a:cubicBezTo>
                    <a:pt x="4543" y="6081"/>
                    <a:pt x="4557" y="6079"/>
                    <a:pt x="4571" y="6075"/>
                  </a:cubicBezTo>
                  <a:cubicBezTo>
                    <a:pt x="4671" y="6075"/>
                    <a:pt x="4771" y="5974"/>
                    <a:pt x="4738" y="5841"/>
                  </a:cubicBezTo>
                  <a:cubicBezTo>
                    <a:pt x="4137" y="1171"/>
                    <a:pt x="1902" y="70"/>
                    <a:pt x="1802" y="37"/>
                  </a:cubicBezTo>
                  <a:cubicBezTo>
                    <a:pt x="1764" y="11"/>
                    <a:pt x="1726" y="0"/>
                    <a:pt x="16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8832664" y="4236239"/>
              <a:ext cx="82155" cy="82597"/>
            </a:xfrm>
            <a:custGeom>
              <a:avLst/>
              <a:gdLst/>
              <a:ahLst/>
              <a:cxnLst/>
              <a:rect l="l" t="t" r="r" b="b"/>
              <a:pathLst>
                <a:path w="6139" h="6172" extrusionOk="0">
                  <a:moveTo>
                    <a:pt x="5105" y="1"/>
                  </a:moveTo>
                  <a:lnTo>
                    <a:pt x="5105" y="1"/>
                  </a:lnTo>
                  <a:cubicBezTo>
                    <a:pt x="3003" y="468"/>
                    <a:pt x="1" y="3904"/>
                    <a:pt x="1" y="3904"/>
                  </a:cubicBezTo>
                  <a:lnTo>
                    <a:pt x="3704" y="6172"/>
                  </a:lnTo>
                  <a:cubicBezTo>
                    <a:pt x="6139" y="2203"/>
                    <a:pt x="5105" y="1"/>
                    <a:pt x="5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8829546" y="4233121"/>
              <a:ext cx="88405" cy="88405"/>
            </a:xfrm>
            <a:custGeom>
              <a:avLst/>
              <a:gdLst/>
              <a:ahLst/>
              <a:cxnLst/>
              <a:rect l="l" t="t" r="r" b="b"/>
              <a:pathLst>
                <a:path w="6606" h="6606" extrusionOk="0">
                  <a:moveTo>
                    <a:pt x="5271" y="0"/>
                  </a:moveTo>
                  <a:cubicBezTo>
                    <a:pt x="3136" y="501"/>
                    <a:pt x="201" y="3836"/>
                    <a:pt x="67" y="3970"/>
                  </a:cubicBezTo>
                  <a:cubicBezTo>
                    <a:pt x="0" y="4070"/>
                    <a:pt x="0" y="4203"/>
                    <a:pt x="101" y="4270"/>
                  </a:cubicBezTo>
                  <a:cubicBezTo>
                    <a:pt x="146" y="4315"/>
                    <a:pt x="198" y="4333"/>
                    <a:pt x="247" y="4333"/>
                  </a:cubicBezTo>
                  <a:cubicBezTo>
                    <a:pt x="307" y="4333"/>
                    <a:pt x="364" y="4307"/>
                    <a:pt x="401" y="4270"/>
                  </a:cubicBezTo>
                  <a:cubicBezTo>
                    <a:pt x="434" y="4237"/>
                    <a:pt x="3203" y="1068"/>
                    <a:pt x="5204" y="467"/>
                  </a:cubicBezTo>
                  <a:lnTo>
                    <a:pt x="5204" y="467"/>
                  </a:lnTo>
                  <a:cubicBezTo>
                    <a:pt x="5371" y="1034"/>
                    <a:pt x="5738" y="3069"/>
                    <a:pt x="3770" y="6305"/>
                  </a:cubicBezTo>
                  <a:cubicBezTo>
                    <a:pt x="3703" y="6405"/>
                    <a:pt x="3736" y="6538"/>
                    <a:pt x="3837" y="6572"/>
                  </a:cubicBezTo>
                  <a:cubicBezTo>
                    <a:pt x="3870" y="6605"/>
                    <a:pt x="3903" y="6605"/>
                    <a:pt x="3937" y="6605"/>
                  </a:cubicBezTo>
                  <a:cubicBezTo>
                    <a:pt x="4003" y="6605"/>
                    <a:pt x="4070" y="6572"/>
                    <a:pt x="4137" y="6505"/>
                  </a:cubicBezTo>
                  <a:cubicBezTo>
                    <a:pt x="6605" y="2502"/>
                    <a:pt x="5571" y="234"/>
                    <a:pt x="5504" y="134"/>
                  </a:cubicBezTo>
                  <a:cubicBezTo>
                    <a:pt x="5471" y="34"/>
                    <a:pt x="5371" y="0"/>
                    <a:pt x="527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8899634" y="4309352"/>
              <a:ext cx="85273" cy="73778"/>
            </a:xfrm>
            <a:custGeom>
              <a:avLst/>
              <a:gdLst/>
              <a:ahLst/>
              <a:cxnLst/>
              <a:rect l="l" t="t" r="r" b="b"/>
              <a:pathLst>
                <a:path w="6372" h="5513" extrusionOk="0">
                  <a:moveTo>
                    <a:pt x="5784" y="0"/>
                  </a:moveTo>
                  <a:cubicBezTo>
                    <a:pt x="3615" y="0"/>
                    <a:pt x="1" y="2243"/>
                    <a:pt x="1" y="2243"/>
                  </a:cubicBezTo>
                  <a:lnTo>
                    <a:pt x="2869" y="5512"/>
                  </a:lnTo>
                  <a:cubicBezTo>
                    <a:pt x="6372" y="2410"/>
                    <a:pt x="6005" y="8"/>
                    <a:pt x="6005" y="8"/>
                  </a:cubicBezTo>
                  <a:cubicBezTo>
                    <a:pt x="5933" y="3"/>
                    <a:pt x="5860" y="0"/>
                    <a:pt x="5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8896516" y="4306260"/>
              <a:ext cx="91068" cy="79546"/>
            </a:xfrm>
            <a:custGeom>
              <a:avLst/>
              <a:gdLst/>
              <a:ahLst/>
              <a:cxnLst/>
              <a:rect l="l" t="t" r="r" b="b"/>
              <a:pathLst>
                <a:path w="6805" h="5944" extrusionOk="0">
                  <a:moveTo>
                    <a:pt x="6084" y="0"/>
                  </a:moveTo>
                  <a:cubicBezTo>
                    <a:pt x="3863" y="0"/>
                    <a:pt x="296" y="2210"/>
                    <a:pt x="133" y="2308"/>
                  </a:cubicBezTo>
                  <a:cubicBezTo>
                    <a:pt x="33" y="2341"/>
                    <a:pt x="0" y="2474"/>
                    <a:pt x="67" y="2574"/>
                  </a:cubicBezTo>
                  <a:cubicBezTo>
                    <a:pt x="110" y="2639"/>
                    <a:pt x="181" y="2676"/>
                    <a:pt x="252" y="2676"/>
                  </a:cubicBezTo>
                  <a:cubicBezTo>
                    <a:pt x="292" y="2676"/>
                    <a:pt x="332" y="2665"/>
                    <a:pt x="367" y="2641"/>
                  </a:cubicBezTo>
                  <a:cubicBezTo>
                    <a:pt x="400" y="2641"/>
                    <a:pt x="3936" y="440"/>
                    <a:pt x="6038" y="440"/>
                  </a:cubicBezTo>
                  <a:cubicBezTo>
                    <a:pt x="6038" y="1007"/>
                    <a:pt x="5804" y="3075"/>
                    <a:pt x="2969" y="5577"/>
                  </a:cubicBezTo>
                  <a:cubicBezTo>
                    <a:pt x="2902" y="5677"/>
                    <a:pt x="2869" y="5777"/>
                    <a:pt x="2969" y="5877"/>
                  </a:cubicBezTo>
                  <a:cubicBezTo>
                    <a:pt x="3002" y="5910"/>
                    <a:pt x="3069" y="5944"/>
                    <a:pt x="3102" y="5944"/>
                  </a:cubicBezTo>
                  <a:cubicBezTo>
                    <a:pt x="3169" y="5944"/>
                    <a:pt x="3202" y="5944"/>
                    <a:pt x="3269" y="5910"/>
                  </a:cubicBezTo>
                  <a:cubicBezTo>
                    <a:pt x="6805" y="2775"/>
                    <a:pt x="6471" y="306"/>
                    <a:pt x="6438" y="206"/>
                  </a:cubicBezTo>
                  <a:cubicBezTo>
                    <a:pt x="6438" y="106"/>
                    <a:pt x="6338" y="6"/>
                    <a:pt x="6271" y="6"/>
                  </a:cubicBezTo>
                  <a:cubicBezTo>
                    <a:pt x="6210" y="2"/>
                    <a:pt x="6148" y="0"/>
                    <a:pt x="60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8936237" y="4392006"/>
              <a:ext cx="84832" cy="57197"/>
            </a:xfrm>
            <a:custGeom>
              <a:avLst/>
              <a:gdLst/>
              <a:ahLst/>
              <a:cxnLst/>
              <a:rect l="l" t="t" r="r" b="b"/>
              <a:pathLst>
                <a:path w="6339" h="4274" extrusionOk="0">
                  <a:moveTo>
                    <a:pt x="1322" y="1"/>
                  </a:moveTo>
                  <a:cubicBezTo>
                    <a:pt x="540" y="1"/>
                    <a:pt x="1" y="37"/>
                    <a:pt x="1" y="37"/>
                  </a:cubicBezTo>
                  <a:lnTo>
                    <a:pt x="1002" y="4273"/>
                  </a:lnTo>
                  <a:cubicBezTo>
                    <a:pt x="5538" y="3172"/>
                    <a:pt x="6339" y="871"/>
                    <a:pt x="6339" y="871"/>
                  </a:cubicBezTo>
                  <a:cubicBezTo>
                    <a:pt x="5139" y="129"/>
                    <a:pt x="2799" y="1"/>
                    <a:pt x="1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8933119" y="4389357"/>
              <a:ext cx="91081" cy="62523"/>
            </a:xfrm>
            <a:custGeom>
              <a:avLst/>
              <a:gdLst/>
              <a:ahLst/>
              <a:cxnLst/>
              <a:rect l="l" t="t" r="r" b="b"/>
              <a:pathLst>
                <a:path w="6806" h="4672" extrusionOk="0">
                  <a:moveTo>
                    <a:pt x="1595" y="0"/>
                  </a:moveTo>
                  <a:cubicBezTo>
                    <a:pt x="821" y="0"/>
                    <a:pt x="268" y="35"/>
                    <a:pt x="200" y="35"/>
                  </a:cubicBezTo>
                  <a:cubicBezTo>
                    <a:pt x="100" y="35"/>
                    <a:pt x="0" y="135"/>
                    <a:pt x="0" y="268"/>
                  </a:cubicBezTo>
                  <a:cubicBezTo>
                    <a:pt x="29" y="355"/>
                    <a:pt x="83" y="442"/>
                    <a:pt x="184" y="442"/>
                  </a:cubicBezTo>
                  <a:cubicBezTo>
                    <a:pt x="199" y="442"/>
                    <a:pt x="216" y="439"/>
                    <a:pt x="234" y="435"/>
                  </a:cubicBezTo>
                  <a:cubicBezTo>
                    <a:pt x="246" y="435"/>
                    <a:pt x="785" y="401"/>
                    <a:pt x="1557" y="401"/>
                  </a:cubicBezTo>
                  <a:cubicBezTo>
                    <a:pt x="2957" y="401"/>
                    <a:pt x="5122" y="512"/>
                    <a:pt x="6305" y="1136"/>
                  </a:cubicBezTo>
                  <a:cubicBezTo>
                    <a:pt x="6038" y="1669"/>
                    <a:pt x="4870" y="3404"/>
                    <a:pt x="1168" y="4271"/>
                  </a:cubicBezTo>
                  <a:cubicBezTo>
                    <a:pt x="1068" y="4304"/>
                    <a:pt x="1001" y="4405"/>
                    <a:pt x="1034" y="4538"/>
                  </a:cubicBezTo>
                  <a:cubicBezTo>
                    <a:pt x="1034" y="4638"/>
                    <a:pt x="1134" y="4671"/>
                    <a:pt x="1235" y="4671"/>
                  </a:cubicBezTo>
                  <a:lnTo>
                    <a:pt x="1268" y="4671"/>
                  </a:lnTo>
                  <a:cubicBezTo>
                    <a:pt x="5871" y="3571"/>
                    <a:pt x="6738" y="1236"/>
                    <a:pt x="6772" y="1136"/>
                  </a:cubicBezTo>
                  <a:cubicBezTo>
                    <a:pt x="6805" y="1035"/>
                    <a:pt x="6772" y="935"/>
                    <a:pt x="6672" y="902"/>
                  </a:cubicBezTo>
                  <a:cubicBezTo>
                    <a:pt x="5438" y="131"/>
                    <a:pt x="3099" y="0"/>
                    <a:pt x="15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8919281" y="4467488"/>
              <a:ext cx="84832" cy="63567"/>
            </a:xfrm>
            <a:custGeom>
              <a:avLst/>
              <a:gdLst/>
              <a:ahLst/>
              <a:cxnLst/>
              <a:rect l="l" t="t" r="r" b="b"/>
              <a:pathLst>
                <a:path w="6339" h="4750" extrusionOk="0">
                  <a:moveTo>
                    <a:pt x="1335" y="1"/>
                  </a:moveTo>
                  <a:lnTo>
                    <a:pt x="0" y="4137"/>
                  </a:lnTo>
                  <a:cubicBezTo>
                    <a:pt x="1413" y="4594"/>
                    <a:pt x="2569" y="4750"/>
                    <a:pt x="3488" y="4750"/>
                  </a:cubicBezTo>
                  <a:cubicBezTo>
                    <a:pt x="5455" y="4750"/>
                    <a:pt x="6338" y="4037"/>
                    <a:pt x="6338" y="4037"/>
                  </a:cubicBezTo>
                  <a:cubicBezTo>
                    <a:pt x="5371" y="2102"/>
                    <a:pt x="1335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8916149" y="4464650"/>
              <a:ext cx="91081" cy="69375"/>
            </a:xfrm>
            <a:custGeom>
              <a:avLst/>
              <a:gdLst/>
              <a:ahLst/>
              <a:cxnLst/>
              <a:rect l="l" t="t" r="r" b="b"/>
              <a:pathLst>
                <a:path w="6806" h="5184" extrusionOk="0">
                  <a:moveTo>
                    <a:pt x="1589" y="0"/>
                  </a:moveTo>
                  <a:cubicBezTo>
                    <a:pt x="1508" y="0"/>
                    <a:pt x="1427" y="38"/>
                    <a:pt x="1402" y="113"/>
                  </a:cubicBezTo>
                  <a:cubicBezTo>
                    <a:pt x="1335" y="213"/>
                    <a:pt x="1368" y="346"/>
                    <a:pt x="1468" y="380"/>
                  </a:cubicBezTo>
                  <a:cubicBezTo>
                    <a:pt x="1502" y="413"/>
                    <a:pt x="5238" y="2348"/>
                    <a:pt x="6272" y="4149"/>
                  </a:cubicBezTo>
                  <a:cubicBezTo>
                    <a:pt x="5961" y="4336"/>
                    <a:pt x="5109" y="4741"/>
                    <a:pt x="3651" y="4741"/>
                  </a:cubicBezTo>
                  <a:cubicBezTo>
                    <a:pt x="2764" y="4741"/>
                    <a:pt x="1652" y="4591"/>
                    <a:pt x="301" y="4149"/>
                  </a:cubicBezTo>
                  <a:cubicBezTo>
                    <a:pt x="277" y="4143"/>
                    <a:pt x="255" y="4140"/>
                    <a:pt x="233" y="4140"/>
                  </a:cubicBezTo>
                  <a:cubicBezTo>
                    <a:pt x="134" y="4140"/>
                    <a:pt x="62" y="4200"/>
                    <a:pt x="34" y="4282"/>
                  </a:cubicBezTo>
                  <a:cubicBezTo>
                    <a:pt x="1" y="4383"/>
                    <a:pt x="34" y="4516"/>
                    <a:pt x="168" y="4549"/>
                  </a:cubicBezTo>
                  <a:cubicBezTo>
                    <a:pt x="1602" y="5016"/>
                    <a:pt x="2769" y="5183"/>
                    <a:pt x="3703" y="5183"/>
                  </a:cubicBezTo>
                  <a:cubicBezTo>
                    <a:pt x="5705" y="5183"/>
                    <a:pt x="6639" y="4449"/>
                    <a:pt x="6706" y="4383"/>
                  </a:cubicBezTo>
                  <a:cubicBezTo>
                    <a:pt x="6772" y="4349"/>
                    <a:pt x="6806" y="4216"/>
                    <a:pt x="6739" y="4149"/>
                  </a:cubicBezTo>
                  <a:cubicBezTo>
                    <a:pt x="5772" y="2181"/>
                    <a:pt x="1835" y="113"/>
                    <a:pt x="1669" y="13"/>
                  </a:cubicBezTo>
                  <a:cubicBezTo>
                    <a:pt x="1644" y="4"/>
                    <a:pt x="1616" y="0"/>
                    <a:pt x="15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8896061" y="4534015"/>
              <a:ext cx="81714" cy="73068"/>
            </a:xfrm>
            <a:custGeom>
              <a:avLst/>
              <a:gdLst/>
              <a:ahLst/>
              <a:cxnLst/>
              <a:rect l="l" t="t" r="r" b="b"/>
              <a:pathLst>
                <a:path w="6106" h="5460" extrusionOk="0">
                  <a:moveTo>
                    <a:pt x="2536" y="0"/>
                  </a:moveTo>
                  <a:lnTo>
                    <a:pt x="1" y="3536"/>
                  </a:lnTo>
                  <a:cubicBezTo>
                    <a:pt x="2269" y="5133"/>
                    <a:pt x="3989" y="5460"/>
                    <a:pt x="5016" y="5460"/>
                  </a:cubicBezTo>
                  <a:cubicBezTo>
                    <a:pt x="5726" y="5460"/>
                    <a:pt x="6105" y="5304"/>
                    <a:pt x="6105" y="5304"/>
                  </a:cubicBezTo>
                  <a:cubicBezTo>
                    <a:pt x="5738" y="3169"/>
                    <a:pt x="2536" y="0"/>
                    <a:pt x="2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8892942" y="4531111"/>
              <a:ext cx="87950" cy="78796"/>
            </a:xfrm>
            <a:custGeom>
              <a:avLst/>
              <a:gdLst/>
              <a:ahLst/>
              <a:cxnLst/>
              <a:rect l="l" t="t" r="r" b="b"/>
              <a:pathLst>
                <a:path w="6572" h="5888" extrusionOk="0">
                  <a:moveTo>
                    <a:pt x="2769" y="0"/>
                  </a:moveTo>
                  <a:cubicBezTo>
                    <a:pt x="2719" y="0"/>
                    <a:pt x="2669" y="17"/>
                    <a:pt x="2635" y="50"/>
                  </a:cubicBezTo>
                  <a:cubicBezTo>
                    <a:pt x="2535" y="150"/>
                    <a:pt x="2535" y="284"/>
                    <a:pt x="2635" y="351"/>
                  </a:cubicBezTo>
                  <a:cubicBezTo>
                    <a:pt x="2635" y="384"/>
                    <a:pt x="5604" y="3353"/>
                    <a:pt x="6105" y="5387"/>
                  </a:cubicBezTo>
                  <a:cubicBezTo>
                    <a:pt x="5940" y="5424"/>
                    <a:pt x="5667" y="5468"/>
                    <a:pt x="5294" y="5468"/>
                  </a:cubicBezTo>
                  <a:cubicBezTo>
                    <a:pt x="4307" y="5468"/>
                    <a:pt x="2618" y="5160"/>
                    <a:pt x="367" y="3586"/>
                  </a:cubicBezTo>
                  <a:cubicBezTo>
                    <a:pt x="332" y="3563"/>
                    <a:pt x="292" y="3551"/>
                    <a:pt x="253" y="3551"/>
                  </a:cubicBezTo>
                  <a:cubicBezTo>
                    <a:pt x="181" y="3551"/>
                    <a:pt x="110" y="3588"/>
                    <a:pt x="67" y="3653"/>
                  </a:cubicBezTo>
                  <a:cubicBezTo>
                    <a:pt x="0" y="3720"/>
                    <a:pt x="34" y="3853"/>
                    <a:pt x="134" y="3920"/>
                  </a:cubicBezTo>
                  <a:cubicBezTo>
                    <a:pt x="2435" y="5554"/>
                    <a:pt x="4203" y="5888"/>
                    <a:pt x="5237" y="5888"/>
                  </a:cubicBezTo>
                  <a:cubicBezTo>
                    <a:pt x="5971" y="5888"/>
                    <a:pt x="6371" y="5754"/>
                    <a:pt x="6405" y="5721"/>
                  </a:cubicBezTo>
                  <a:cubicBezTo>
                    <a:pt x="6505" y="5688"/>
                    <a:pt x="6572" y="5588"/>
                    <a:pt x="6538" y="5488"/>
                  </a:cubicBezTo>
                  <a:cubicBezTo>
                    <a:pt x="6171" y="3319"/>
                    <a:pt x="3036" y="184"/>
                    <a:pt x="2902" y="50"/>
                  </a:cubicBezTo>
                  <a:cubicBezTo>
                    <a:pt x="2869" y="17"/>
                    <a:pt x="2819" y="0"/>
                    <a:pt x="2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8817046" y="4573295"/>
              <a:ext cx="70994" cy="85273"/>
            </a:xfrm>
            <a:custGeom>
              <a:avLst/>
              <a:gdLst/>
              <a:ahLst/>
              <a:cxnLst/>
              <a:rect l="l" t="t" r="r" b="b"/>
              <a:pathLst>
                <a:path w="5305" h="6372" extrusionOk="0">
                  <a:moveTo>
                    <a:pt x="3837" y="1"/>
                  </a:moveTo>
                  <a:lnTo>
                    <a:pt x="0" y="2102"/>
                  </a:lnTo>
                  <a:cubicBezTo>
                    <a:pt x="2235" y="6172"/>
                    <a:pt x="4704" y="6372"/>
                    <a:pt x="4704" y="6372"/>
                  </a:cubicBezTo>
                  <a:cubicBezTo>
                    <a:pt x="5304" y="4304"/>
                    <a:pt x="3837" y="1"/>
                    <a:pt x="38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8813914" y="4570498"/>
              <a:ext cx="77244" cy="90747"/>
            </a:xfrm>
            <a:custGeom>
              <a:avLst/>
              <a:gdLst/>
              <a:ahLst/>
              <a:cxnLst/>
              <a:rect l="l" t="t" r="r" b="b"/>
              <a:pathLst>
                <a:path w="5772" h="6781" extrusionOk="0">
                  <a:moveTo>
                    <a:pt x="4059" y="1"/>
                  </a:moveTo>
                  <a:cubicBezTo>
                    <a:pt x="4040" y="1"/>
                    <a:pt x="4022" y="4"/>
                    <a:pt x="4004" y="9"/>
                  </a:cubicBezTo>
                  <a:cubicBezTo>
                    <a:pt x="3904" y="76"/>
                    <a:pt x="3837" y="176"/>
                    <a:pt x="3870" y="276"/>
                  </a:cubicBezTo>
                  <a:cubicBezTo>
                    <a:pt x="3870" y="343"/>
                    <a:pt x="5238" y="4279"/>
                    <a:pt x="4771" y="6347"/>
                  </a:cubicBezTo>
                  <a:cubicBezTo>
                    <a:pt x="4204" y="6214"/>
                    <a:pt x="2236" y="5513"/>
                    <a:pt x="435" y="2211"/>
                  </a:cubicBezTo>
                  <a:cubicBezTo>
                    <a:pt x="385" y="2136"/>
                    <a:pt x="297" y="2098"/>
                    <a:pt x="214" y="2098"/>
                  </a:cubicBezTo>
                  <a:cubicBezTo>
                    <a:pt x="187" y="2098"/>
                    <a:pt x="159" y="2103"/>
                    <a:pt x="134" y="2111"/>
                  </a:cubicBezTo>
                  <a:cubicBezTo>
                    <a:pt x="34" y="2178"/>
                    <a:pt x="1" y="2311"/>
                    <a:pt x="68" y="2411"/>
                  </a:cubicBezTo>
                  <a:cubicBezTo>
                    <a:pt x="2336" y="6547"/>
                    <a:pt x="4804" y="6781"/>
                    <a:pt x="4904" y="6781"/>
                  </a:cubicBezTo>
                  <a:lnTo>
                    <a:pt x="4938" y="6781"/>
                  </a:lnTo>
                  <a:cubicBezTo>
                    <a:pt x="5038" y="6781"/>
                    <a:pt x="5105" y="6714"/>
                    <a:pt x="5138" y="6614"/>
                  </a:cubicBezTo>
                  <a:cubicBezTo>
                    <a:pt x="5772" y="4513"/>
                    <a:pt x="4337" y="343"/>
                    <a:pt x="4271" y="143"/>
                  </a:cubicBezTo>
                  <a:cubicBezTo>
                    <a:pt x="4243" y="60"/>
                    <a:pt x="4148" y="1"/>
                    <a:pt x="405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8738914" y="4590265"/>
              <a:ext cx="58053" cy="81259"/>
            </a:xfrm>
            <a:custGeom>
              <a:avLst/>
              <a:gdLst/>
              <a:ahLst/>
              <a:cxnLst/>
              <a:rect l="l" t="t" r="r" b="b"/>
              <a:pathLst>
                <a:path w="4338" h="6072" extrusionOk="0">
                  <a:moveTo>
                    <a:pt x="4337" y="0"/>
                  </a:moveTo>
                  <a:lnTo>
                    <a:pt x="1" y="167"/>
                  </a:lnTo>
                  <a:cubicBezTo>
                    <a:pt x="201" y="4837"/>
                    <a:pt x="2336" y="6071"/>
                    <a:pt x="2336" y="6071"/>
                  </a:cubicBezTo>
                  <a:cubicBezTo>
                    <a:pt x="3804" y="4470"/>
                    <a:pt x="4337" y="0"/>
                    <a:pt x="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735796" y="4587133"/>
              <a:ext cx="64290" cy="87067"/>
            </a:xfrm>
            <a:custGeom>
              <a:avLst/>
              <a:gdLst/>
              <a:ahLst/>
              <a:cxnLst/>
              <a:rect l="l" t="t" r="r" b="b"/>
              <a:pathLst>
                <a:path w="4804" h="6506" extrusionOk="0">
                  <a:moveTo>
                    <a:pt x="4604" y="1"/>
                  </a:moveTo>
                  <a:cubicBezTo>
                    <a:pt x="4504" y="1"/>
                    <a:pt x="4370" y="67"/>
                    <a:pt x="4370" y="201"/>
                  </a:cubicBezTo>
                  <a:cubicBezTo>
                    <a:pt x="4370" y="234"/>
                    <a:pt x="3837" y="4404"/>
                    <a:pt x="2536" y="6005"/>
                  </a:cubicBezTo>
                  <a:cubicBezTo>
                    <a:pt x="2069" y="5638"/>
                    <a:pt x="601" y="4170"/>
                    <a:pt x="434" y="401"/>
                  </a:cubicBezTo>
                  <a:cubicBezTo>
                    <a:pt x="434" y="301"/>
                    <a:pt x="334" y="201"/>
                    <a:pt x="234" y="201"/>
                  </a:cubicBezTo>
                  <a:cubicBezTo>
                    <a:pt x="101" y="201"/>
                    <a:pt x="0" y="301"/>
                    <a:pt x="34" y="434"/>
                  </a:cubicBezTo>
                  <a:cubicBezTo>
                    <a:pt x="234" y="5138"/>
                    <a:pt x="2369" y="6439"/>
                    <a:pt x="2469" y="6472"/>
                  </a:cubicBezTo>
                  <a:cubicBezTo>
                    <a:pt x="2502" y="6505"/>
                    <a:pt x="2536" y="6505"/>
                    <a:pt x="2569" y="6505"/>
                  </a:cubicBezTo>
                  <a:cubicBezTo>
                    <a:pt x="2636" y="6505"/>
                    <a:pt x="2669" y="6472"/>
                    <a:pt x="2736" y="6439"/>
                  </a:cubicBezTo>
                  <a:cubicBezTo>
                    <a:pt x="4203" y="4837"/>
                    <a:pt x="4771" y="434"/>
                    <a:pt x="4771" y="234"/>
                  </a:cubicBezTo>
                  <a:cubicBezTo>
                    <a:pt x="4804" y="134"/>
                    <a:pt x="4704" y="34"/>
                    <a:pt x="46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8653650" y="4538030"/>
              <a:ext cx="83935" cy="80362"/>
            </a:xfrm>
            <a:custGeom>
              <a:avLst/>
              <a:gdLst/>
              <a:ahLst/>
              <a:cxnLst/>
              <a:rect l="l" t="t" r="r" b="b"/>
              <a:pathLst>
                <a:path w="6272" h="6005" extrusionOk="0">
                  <a:moveTo>
                    <a:pt x="2836" y="0"/>
                  </a:moveTo>
                  <a:cubicBezTo>
                    <a:pt x="1" y="3703"/>
                    <a:pt x="801" y="6005"/>
                    <a:pt x="801" y="6005"/>
                  </a:cubicBezTo>
                  <a:cubicBezTo>
                    <a:pt x="2936" y="5771"/>
                    <a:pt x="6272" y="2669"/>
                    <a:pt x="6272" y="2669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8650973" y="4535314"/>
              <a:ext cx="89743" cy="86210"/>
            </a:xfrm>
            <a:custGeom>
              <a:avLst/>
              <a:gdLst/>
              <a:ahLst/>
              <a:cxnLst/>
              <a:rect l="l" t="t" r="r" b="b"/>
              <a:pathLst>
                <a:path w="6706" h="6442" extrusionOk="0">
                  <a:moveTo>
                    <a:pt x="3046" y="0"/>
                  </a:moveTo>
                  <a:cubicBezTo>
                    <a:pt x="2977" y="0"/>
                    <a:pt x="2911" y="29"/>
                    <a:pt x="2869" y="70"/>
                  </a:cubicBezTo>
                  <a:cubicBezTo>
                    <a:pt x="1" y="3839"/>
                    <a:pt x="768" y="6208"/>
                    <a:pt x="801" y="6308"/>
                  </a:cubicBezTo>
                  <a:cubicBezTo>
                    <a:pt x="835" y="6374"/>
                    <a:pt x="935" y="6441"/>
                    <a:pt x="1001" y="6441"/>
                  </a:cubicBezTo>
                  <a:lnTo>
                    <a:pt x="1035" y="6441"/>
                  </a:lnTo>
                  <a:cubicBezTo>
                    <a:pt x="3203" y="6174"/>
                    <a:pt x="6472" y="3172"/>
                    <a:pt x="6605" y="3039"/>
                  </a:cubicBezTo>
                  <a:cubicBezTo>
                    <a:pt x="6705" y="2939"/>
                    <a:pt x="6705" y="2839"/>
                    <a:pt x="6639" y="2738"/>
                  </a:cubicBezTo>
                  <a:cubicBezTo>
                    <a:pt x="6589" y="2688"/>
                    <a:pt x="6530" y="2663"/>
                    <a:pt x="6476" y="2663"/>
                  </a:cubicBezTo>
                  <a:cubicBezTo>
                    <a:pt x="6422" y="2663"/>
                    <a:pt x="6372" y="2688"/>
                    <a:pt x="6338" y="2738"/>
                  </a:cubicBezTo>
                  <a:cubicBezTo>
                    <a:pt x="6305" y="2772"/>
                    <a:pt x="3236" y="5607"/>
                    <a:pt x="1168" y="5974"/>
                  </a:cubicBezTo>
                  <a:cubicBezTo>
                    <a:pt x="1068" y="5407"/>
                    <a:pt x="901" y="3339"/>
                    <a:pt x="3203" y="337"/>
                  </a:cubicBezTo>
                  <a:cubicBezTo>
                    <a:pt x="3270" y="237"/>
                    <a:pt x="3270" y="103"/>
                    <a:pt x="3170" y="37"/>
                  </a:cubicBezTo>
                  <a:cubicBezTo>
                    <a:pt x="3131" y="11"/>
                    <a:pt x="3088" y="0"/>
                    <a:pt x="30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8579546" y="4486237"/>
              <a:ext cx="85273" cy="58027"/>
            </a:xfrm>
            <a:custGeom>
              <a:avLst/>
              <a:gdLst/>
              <a:ahLst/>
              <a:cxnLst/>
              <a:rect l="l" t="t" r="r" b="b"/>
              <a:pathLst>
                <a:path w="6372" h="4336" extrusionOk="0">
                  <a:moveTo>
                    <a:pt x="5071" y="1"/>
                  </a:moveTo>
                  <a:cubicBezTo>
                    <a:pt x="634" y="1402"/>
                    <a:pt x="0" y="3770"/>
                    <a:pt x="0" y="3770"/>
                  </a:cubicBezTo>
                  <a:cubicBezTo>
                    <a:pt x="839" y="4212"/>
                    <a:pt x="2178" y="4335"/>
                    <a:pt x="3412" y="4335"/>
                  </a:cubicBezTo>
                  <a:cubicBezTo>
                    <a:pt x="4976" y="4335"/>
                    <a:pt x="6372" y="4137"/>
                    <a:pt x="6372" y="4137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8576415" y="4483400"/>
              <a:ext cx="91536" cy="63567"/>
            </a:xfrm>
            <a:custGeom>
              <a:avLst/>
              <a:gdLst/>
              <a:ahLst/>
              <a:cxnLst/>
              <a:rect l="l" t="t" r="r" b="b"/>
              <a:pathLst>
                <a:path w="6840" h="4750" extrusionOk="0">
                  <a:moveTo>
                    <a:pt x="5327" y="1"/>
                  </a:moveTo>
                  <a:cubicBezTo>
                    <a:pt x="5299" y="1"/>
                    <a:pt x="5270" y="5"/>
                    <a:pt x="5238" y="13"/>
                  </a:cubicBezTo>
                  <a:cubicBezTo>
                    <a:pt x="735" y="1414"/>
                    <a:pt x="34" y="3815"/>
                    <a:pt x="34" y="3916"/>
                  </a:cubicBezTo>
                  <a:cubicBezTo>
                    <a:pt x="1" y="4016"/>
                    <a:pt x="34" y="4116"/>
                    <a:pt x="134" y="4149"/>
                  </a:cubicBezTo>
                  <a:cubicBezTo>
                    <a:pt x="1002" y="4616"/>
                    <a:pt x="2403" y="4749"/>
                    <a:pt x="3670" y="4749"/>
                  </a:cubicBezTo>
                  <a:cubicBezTo>
                    <a:pt x="5205" y="4749"/>
                    <a:pt x="6539" y="4583"/>
                    <a:pt x="6639" y="4549"/>
                  </a:cubicBezTo>
                  <a:cubicBezTo>
                    <a:pt x="6772" y="4549"/>
                    <a:pt x="6839" y="4449"/>
                    <a:pt x="6806" y="4316"/>
                  </a:cubicBezTo>
                  <a:cubicBezTo>
                    <a:pt x="6806" y="4216"/>
                    <a:pt x="6706" y="4149"/>
                    <a:pt x="6572" y="4149"/>
                  </a:cubicBezTo>
                  <a:cubicBezTo>
                    <a:pt x="6553" y="4149"/>
                    <a:pt x="5171" y="4337"/>
                    <a:pt x="3634" y="4337"/>
                  </a:cubicBezTo>
                  <a:cubicBezTo>
                    <a:pt x="2503" y="4337"/>
                    <a:pt x="1288" y="4236"/>
                    <a:pt x="468" y="3882"/>
                  </a:cubicBezTo>
                  <a:cubicBezTo>
                    <a:pt x="735" y="3348"/>
                    <a:pt x="1769" y="1547"/>
                    <a:pt x="5371" y="413"/>
                  </a:cubicBezTo>
                  <a:cubicBezTo>
                    <a:pt x="5472" y="380"/>
                    <a:pt x="5538" y="246"/>
                    <a:pt x="5505" y="146"/>
                  </a:cubicBezTo>
                  <a:cubicBezTo>
                    <a:pt x="5479" y="44"/>
                    <a:pt x="5415" y="1"/>
                    <a:pt x="53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8551415" y="4427124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332" y="0"/>
                  </a:moveTo>
                  <a:cubicBezTo>
                    <a:pt x="989" y="0"/>
                    <a:pt x="1" y="915"/>
                    <a:pt x="1" y="915"/>
                  </a:cubicBezTo>
                  <a:cubicBezTo>
                    <a:pt x="1068" y="2783"/>
                    <a:pt x="5205" y="4651"/>
                    <a:pt x="5205" y="4651"/>
                  </a:cubicBezTo>
                  <a:lnTo>
                    <a:pt x="6305" y="415"/>
                  </a:lnTo>
                  <a:cubicBezTo>
                    <a:pt x="5138" y="112"/>
                    <a:pt x="4152" y="0"/>
                    <a:pt x="3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8548296" y="4424380"/>
              <a:ext cx="90626" cy="67675"/>
            </a:xfrm>
            <a:custGeom>
              <a:avLst/>
              <a:gdLst/>
              <a:ahLst/>
              <a:cxnLst/>
              <a:rect l="l" t="t" r="r" b="b"/>
              <a:pathLst>
                <a:path w="6772" h="5057" extrusionOk="0">
                  <a:moveTo>
                    <a:pt x="3555" y="1"/>
                  </a:moveTo>
                  <a:cubicBezTo>
                    <a:pt x="1178" y="1"/>
                    <a:pt x="141" y="904"/>
                    <a:pt x="67" y="954"/>
                  </a:cubicBezTo>
                  <a:cubicBezTo>
                    <a:pt x="0" y="1020"/>
                    <a:pt x="0" y="1120"/>
                    <a:pt x="34" y="1220"/>
                  </a:cubicBezTo>
                  <a:cubicBezTo>
                    <a:pt x="1135" y="3122"/>
                    <a:pt x="5171" y="4956"/>
                    <a:pt x="5338" y="5023"/>
                  </a:cubicBezTo>
                  <a:cubicBezTo>
                    <a:pt x="5371" y="5057"/>
                    <a:pt x="5404" y="5057"/>
                    <a:pt x="5438" y="5057"/>
                  </a:cubicBezTo>
                  <a:cubicBezTo>
                    <a:pt x="5504" y="5057"/>
                    <a:pt x="5604" y="5023"/>
                    <a:pt x="5638" y="4923"/>
                  </a:cubicBezTo>
                  <a:cubicBezTo>
                    <a:pt x="5671" y="4823"/>
                    <a:pt x="5638" y="4690"/>
                    <a:pt x="5504" y="4656"/>
                  </a:cubicBezTo>
                  <a:cubicBezTo>
                    <a:pt x="5471" y="4623"/>
                    <a:pt x="1668" y="2922"/>
                    <a:pt x="501" y="1154"/>
                  </a:cubicBezTo>
                  <a:cubicBezTo>
                    <a:pt x="846" y="947"/>
                    <a:pt x="1824" y="423"/>
                    <a:pt x="3600" y="423"/>
                  </a:cubicBezTo>
                  <a:cubicBezTo>
                    <a:pt x="4401" y="423"/>
                    <a:pt x="5364" y="530"/>
                    <a:pt x="6505" y="820"/>
                  </a:cubicBezTo>
                  <a:cubicBezTo>
                    <a:pt x="6523" y="826"/>
                    <a:pt x="6541" y="829"/>
                    <a:pt x="6558" y="829"/>
                  </a:cubicBezTo>
                  <a:cubicBezTo>
                    <a:pt x="6639" y="829"/>
                    <a:pt x="6711" y="769"/>
                    <a:pt x="6739" y="687"/>
                  </a:cubicBezTo>
                  <a:cubicBezTo>
                    <a:pt x="6772" y="587"/>
                    <a:pt x="6705" y="453"/>
                    <a:pt x="6605" y="420"/>
                  </a:cubicBezTo>
                  <a:cubicBezTo>
                    <a:pt x="5409" y="114"/>
                    <a:pt x="4398" y="1"/>
                    <a:pt x="35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8562135" y="4353262"/>
              <a:ext cx="83493" cy="69602"/>
            </a:xfrm>
            <a:custGeom>
              <a:avLst/>
              <a:gdLst/>
              <a:ahLst/>
              <a:cxnLst/>
              <a:rect l="l" t="t" r="r" b="b"/>
              <a:pathLst>
                <a:path w="6239" h="5201" extrusionOk="0">
                  <a:moveTo>
                    <a:pt x="1616" y="1"/>
                  </a:moveTo>
                  <a:cubicBezTo>
                    <a:pt x="550" y="1"/>
                    <a:pt x="1" y="297"/>
                    <a:pt x="1" y="297"/>
                  </a:cubicBezTo>
                  <a:cubicBezTo>
                    <a:pt x="568" y="2365"/>
                    <a:pt x="4103" y="5200"/>
                    <a:pt x="4103" y="5200"/>
                  </a:cubicBezTo>
                  <a:lnTo>
                    <a:pt x="6238" y="1431"/>
                  </a:lnTo>
                  <a:cubicBezTo>
                    <a:pt x="4218" y="288"/>
                    <a:pt x="2667" y="1"/>
                    <a:pt x="1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8559016" y="4350411"/>
              <a:ext cx="89730" cy="75571"/>
            </a:xfrm>
            <a:custGeom>
              <a:avLst/>
              <a:gdLst/>
              <a:ahLst/>
              <a:cxnLst/>
              <a:rect l="l" t="t" r="r" b="b"/>
              <a:pathLst>
                <a:path w="6705" h="5647" extrusionOk="0">
                  <a:moveTo>
                    <a:pt x="1851" y="1"/>
                  </a:moveTo>
                  <a:cubicBezTo>
                    <a:pt x="767" y="1"/>
                    <a:pt x="183" y="293"/>
                    <a:pt x="133" y="310"/>
                  </a:cubicBezTo>
                  <a:cubicBezTo>
                    <a:pt x="67" y="376"/>
                    <a:pt x="0" y="476"/>
                    <a:pt x="33" y="543"/>
                  </a:cubicBezTo>
                  <a:cubicBezTo>
                    <a:pt x="600" y="2678"/>
                    <a:pt x="4070" y="5480"/>
                    <a:pt x="4203" y="5580"/>
                  </a:cubicBezTo>
                  <a:cubicBezTo>
                    <a:pt x="4236" y="5613"/>
                    <a:pt x="4303" y="5647"/>
                    <a:pt x="4336" y="5647"/>
                  </a:cubicBezTo>
                  <a:cubicBezTo>
                    <a:pt x="4403" y="5647"/>
                    <a:pt x="4470" y="5613"/>
                    <a:pt x="4503" y="5547"/>
                  </a:cubicBezTo>
                  <a:cubicBezTo>
                    <a:pt x="4570" y="5480"/>
                    <a:pt x="4570" y="5346"/>
                    <a:pt x="4470" y="5246"/>
                  </a:cubicBezTo>
                  <a:cubicBezTo>
                    <a:pt x="4437" y="5246"/>
                    <a:pt x="1168" y="2611"/>
                    <a:pt x="500" y="610"/>
                  </a:cubicBezTo>
                  <a:cubicBezTo>
                    <a:pt x="724" y="544"/>
                    <a:pt x="1169" y="432"/>
                    <a:pt x="1829" y="432"/>
                  </a:cubicBezTo>
                  <a:cubicBezTo>
                    <a:pt x="2845" y="432"/>
                    <a:pt x="4369" y="698"/>
                    <a:pt x="6371" y="1811"/>
                  </a:cubicBezTo>
                  <a:cubicBezTo>
                    <a:pt x="6407" y="1834"/>
                    <a:pt x="6446" y="1845"/>
                    <a:pt x="6486" y="1845"/>
                  </a:cubicBezTo>
                  <a:cubicBezTo>
                    <a:pt x="6557" y="1845"/>
                    <a:pt x="6628" y="1809"/>
                    <a:pt x="6671" y="1744"/>
                  </a:cubicBezTo>
                  <a:cubicBezTo>
                    <a:pt x="6705" y="1644"/>
                    <a:pt x="6671" y="1510"/>
                    <a:pt x="6571" y="1444"/>
                  </a:cubicBezTo>
                  <a:cubicBezTo>
                    <a:pt x="4520" y="293"/>
                    <a:pt x="2935" y="1"/>
                    <a:pt x="18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8617046" y="4281542"/>
              <a:ext cx="76347" cy="79706"/>
            </a:xfrm>
            <a:custGeom>
              <a:avLst/>
              <a:gdLst/>
              <a:ahLst/>
              <a:cxnLst/>
              <a:rect l="l" t="t" r="r" b="b"/>
              <a:pathLst>
                <a:path w="5705" h="5956" extrusionOk="0">
                  <a:moveTo>
                    <a:pt x="356" y="0"/>
                  </a:moveTo>
                  <a:cubicBezTo>
                    <a:pt x="168" y="0"/>
                    <a:pt x="67" y="18"/>
                    <a:pt x="67" y="18"/>
                  </a:cubicBezTo>
                  <a:cubicBezTo>
                    <a:pt x="0" y="2187"/>
                    <a:pt x="2536" y="5956"/>
                    <a:pt x="2536" y="5956"/>
                  </a:cubicBezTo>
                  <a:lnTo>
                    <a:pt x="5705" y="2954"/>
                  </a:lnTo>
                  <a:cubicBezTo>
                    <a:pt x="3131" y="274"/>
                    <a:pt x="1085" y="0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8614370" y="4278865"/>
              <a:ext cx="82155" cy="85073"/>
            </a:xfrm>
            <a:custGeom>
              <a:avLst/>
              <a:gdLst/>
              <a:ahLst/>
              <a:cxnLst/>
              <a:rect l="l" t="t" r="r" b="b"/>
              <a:pathLst>
                <a:path w="6139" h="6357" extrusionOk="0">
                  <a:moveTo>
                    <a:pt x="575" y="0"/>
                  </a:moveTo>
                  <a:cubicBezTo>
                    <a:pt x="372" y="0"/>
                    <a:pt x="254" y="18"/>
                    <a:pt x="234" y="18"/>
                  </a:cubicBezTo>
                  <a:cubicBezTo>
                    <a:pt x="134" y="52"/>
                    <a:pt x="67" y="118"/>
                    <a:pt x="67" y="218"/>
                  </a:cubicBezTo>
                  <a:cubicBezTo>
                    <a:pt x="0" y="2420"/>
                    <a:pt x="2469" y="6089"/>
                    <a:pt x="2569" y="6256"/>
                  </a:cubicBezTo>
                  <a:cubicBezTo>
                    <a:pt x="2602" y="6323"/>
                    <a:pt x="2669" y="6356"/>
                    <a:pt x="2736" y="6356"/>
                  </a:cubicBezTo>
                  <a:cubicBezTo>
                    <a:pt x="2769" y="6356"/>
                    <a:pt x="2836" y="6356"/>
                    <a:pt x="2869" y="6323"/>
                  </a:cubicBezTo>
                  <a:cubicBezTo>
                    <a:pt x="2969" y="6256"/>
                    <a:pt x="2969" y="6123"/>
                    <a:pt x="2902" y="6022"/>
                  </a:cubicBezTo>
                  <a:cubicBezTo>
                    <a:pt x="2902" y="5989"/>
                    <a:pt x="567" y="2520"/>
                    <a:pt x="467" y="418"/>
                  </a:cubicBezTo>
                  <a:cubicBezTo>
                    <a:pt x="1068" y="418"/>
                    <a:pt x="3136" y="552"/>
                    <a:pt x="5738" y="3287"/>
                  </a:cubicBezTo>
                  <a:cubicBezTo>
                    <a:pt x="5788" y="3337"/>
                    <a:pt x="5846" y="3362"/>
                    <a:pt x="5900" y="3362"/>
                  </a:cubicBezTo>
                  <a:cubicBezTo>
                    <a:pt x="5955" y="3362"/>
                    <a:pt x="6005" y="3337"/>
                    <a:pt x="6038" y="3287"/>
                  </a:cubicBezTo>
                  <a:cubicBezTo>
                    <a:pt x="6138" y="3220"/>
                    <a:pt x="6138" y="3087"/>
                    <a:pt x="6038" y="2987"/>
                  </a:cubicBezTo>
                  <a:cubicBezTo>
                    <a:pt x="3460" y="276"/>
                    <a:pt x="1368" y="0"/>
                    <a:pt x="5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8676869" y="4226871"/>
              <a:ext cx="66524" cy="85715"/>
            </a:xfrm>
            <a:custGeom>
              <a:avLst/>
              <a:gdLst/>
              <a:ahLst/>
              <a:cxnLst/>
              <a:rect l="l" t="t" r="r" b="b"/>
              <a:pathLst>
                <a:path w="4971" h="6405" extrusionOk="0">
                  <a:moveTo>
                    <a:pt x="901" y="0"/>
                  </a:moveTo>
                  <a:cubicBezTo>
                    <a:pt x="0" y="1968"/>
                    <a:pt x="901" y="6405"/>
                    <a:pt x="901" y="6405"/>
                  </a:cubicBezTo>
                  <a:lnTo>
                    <a:pt x="4971" y="4871"/>
                  </a:lnTo>
                  <a:cubicBezTo>
                    <a:pt x="3303" y="501"/>
                    <a:pt x="901" y="0"/>
                    <a:pt x="9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8674193" y="4224074"/>
              <a:ext cx="72332" cy="91202"/>
            </a:xfrm>
            <a:custGeom>
              <a:avLst/>
              <a:gdLst/>
              <a:ahLst/>
              <a:cxnLst/>
              <a:rect l="l" t="t" r="r" b="b"/>
              <a:pathLst>
                <a:path w="5405" h="6815" extrusionOk="0">
                  <a:moveTo>
                    <a:pt x="1113" y="0"/>
                  </a:moveTo>
                  <a:cubicBezTo>
                    <a:pt x="1033" y="0"/>
                    <a:pt x="961" y="55"/>
                    <a:pt x="934" y="109"/>
                  </a:cubicBezTo>
                  <a:cubicBezTo>
                    <a:pt x="0" y="2111"/>
                    <a:pt x="867" y="6481"/>
                    <a:pt x="901" y="6647"/>
                  </a:cubicBezTo>
                  <a:cubicBezTo>
                    <a:pt x="934" y="6747"/>
                    <a:pt x="1001" y="6814"/>
                    <a:pt x="1101" y="6814"/>
                  </a:cubicBezTo>
                  <a:lnTo>
                    <a:pt x="1134" y="6814"/>
                  </a:lnTo>
                  <a:cubicBezTo>
                    <a:pt x="1268" y="6781"/>
                    <a:pt x="1334" y="6681"/>
                    <a:pt x="1301" y="6581"/>
                  </a:cubicBezTo>
                  <a:cubicBezTo>
                    <a:pt x="1301" y="6514"/>
                    <a:pt x="501" y="2411"/>
                    <a:pt x="1234" y="476"/>
                  </a:cubicBezTo>
                  <a:lnTo>
                    <a:pt x="1234" y="476"/>
                  </a:lnTo>
                  <a:cubicBezTo>
                    <a:pt x="1768" y="676"/>
                    <a:pt x="3636" y="1577"/>
                    <a:pt x="4970" y="5146"/>
                  </a:cubicBezTo>
                  <a:cubicBezTo>
                    <a:pt x="5018" y="5218"/>
                    <a:pt x="5084" y="5273"/>
                    <a:pt x="5167" y="5273"/>
                  </a:cubicBezTo>
                  <a:cubicBezTo>
                    <a:pt x="5199" y="5273"/>
                    <a:pt x="5233" y="5265"/>
                    <a:pt x="5271" y="5246"/>
                  </a:cubicBezTo>
                  <a:cubicBezTo>
                    <a:pt x="5371" y="5213"/>
                    <a:pt x="5404" y="5113"/>
                    <a:pt x="5371" y="4979"/>
                  </a:cubicBezTo>
                  <a:cubicBezTo>
                    <a:pt x="3703" y="576"/>
                    <a:pt x="1268" y="9"/>
                    <a:pt x="1168" y="9"/>
                  </a:cubicBezTo>
                  <a:cubicBezTo>
                    <a:pt x="1149" y="3"/>
                    <a:pt x="1131" y="0"/>
                    <a:pt x="111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8768826" y="4182934"/>
              <a:ext cx="121888" cy="241260"/>
            </a:xfrm>
            <a:custGeom>
              <a:avLst/>
              <a:gdLst/>
              <a:ahLst/>
              <a:cxnLst/>
              <a:rect l="l" t="t" r="r" b="b"/>
              <a:pathLst>
                <a:path w="9108" h="18028" extrusionOk="0">
                  <a:moveTo>
                    <a:pt x="6279" y="1"/>
                  </a:moveTo>
                  <a:cubicBezTo>
                    <a:pt x="5182" y="1"/>
                    <a:pt x="1504" y="8274"/>
                    <a:pt x="768" y="12623"/>
                  </a:cubicBezTo>
                  <a:cubicBezTo>
                    <a:pt x="1" y="17193"/>
                    <a:pt x="1669" y="17527"/>
                    <a:pt x="1669" y="17527"/>
                  </a:cubicBezTo>
                  <a:lnTo>
                    <a:pt x="2770" y="18027"/>
                  </a:lnTo>
                  <a:cubicBezTo>
                    <a:pt x="9107" y="17127"/>
                    <a:pt x="7273" y="782"/>
                    <a:pt x="6405" y="48"/>
                  </a:cubicBezTo>
                  <a:cubicBezTo>
                    <a:pt x="6368" y="16"/>
                    <a:pt x="6326" y="1"/>
                    <a:pt x="6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8790707" y="4333709"/>
              <a:ext cx="227101" cy="141854"/>
            </a:xfrm>
            <a:custGeom>
              <a:avLst/>
              <a:gdLst/>
              <a:ahLst/>
              <a:cxnLst/>
              <a:rect l="l" t="t" r="r" b="b"/>
              <a:pathLst>
                <a:path w="16970" h="10600" extrusionOk="0">
                  <a:moveTo>
                    <a:pt x="16313" y="1"/>
                  </a:moveTo>
                  <a:cubicBezTo>
                    <a:pt x="14211" y="1"/>
                    <a:pt x="7123" y="2535"/>
                    <a:pt x="3836" y="4660"/>
                  </a:cubicBezTo>
                  <a:cubicBezTo>
                    <a:pt x="0" y="7195"/>
                    <a:pt x="868" y="8629"/>
                    <a:pt x="868" y="8629"/>
                  </a:cubicBezTo>
                  <a:lnTo>
                    <a:pt x="1235" y="9797"/>
                  </a:lnTo>
                  <a:cubicBezTo>
                    <a:pt x="1924" y="10357"/>
                    <a:pt x="2725" y="10599"/>
                    <a:pt x="3593" y="10599"/>
                  </a:cubicBezTo>
                  <a:cubicBezTo>
                    <a:pt x="8985" y="10599"/>
                    <a:pt x="16970" y="1233"/>
                    <a:pt x="16912" y="257"/>
                  </a:cubicBezTo>
                  <a:cubicBezTo>
                    <a:pt x="16902" y="81"/>
                    <a:pt x="16686" y="1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8781607" y="4440547"/>
              <a:ext cx="240350" cy="143005"/>
            </a:xfrm>
            <a:custGeom>
              <a:avLst/>
              <a:gdLst/>
              <a:ahLst/>
              <a:cxnLst/>
              <a:rect l="l" t="t" r="r" b="b"/>
              <a:pathLst>
                <a:path w="17960" h="10686" extrusionOk="0">
                  <a:moveTo>
                    <a:pt x="3213" y="0"/>
                  </a:moveTo>
                  <a:cubicBezTo>
                    <a:pt x="2220" y="0"/>
                    <a:pt x="1948" y="479"/>
                    <a:pt x="1948" y="479"/>
                  </a:cubicBezTo>
                  <a:lnTo>
                    <a:pt x="1114" y="1380"/>
                  </a:lnTo>
                  <a:cubicBezTo>
                    <a:pt x="1" y="7194"/>
                    <a:pt x="13709" y="10685"/>
                    <a:pt x="16512" y="10685"/>
                  </a:cubicBezTo>
                  <a:cubicBezTo>
                    <a:pt x="16733" y="10685"/>
                    <a:pt x="16886" y="10664"/>
                    <a:pt x="16959" y="10620"/>
                  </a:cubicBezTo>
                  <a:cubicBezTo>
                    <a:pt x="17959" y="10020"/>
                    <a:pt x="10888" y="3415"/>
                    <a:pt x="6851" y="1213"/>
                  </a:cubicBezTo>
                  <a:cubicBezTo>
                    <a:pt x="5107" y="270"/>
                    <a:pt x="3958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8716604" y="4434900"/>
              <a:ext cx="131951" cy="244860"/>
            </a:xfrm>
            <a:custGeom>
              <a:avLst/>
              <a:gdLst/>
              <a:ahLst/>
              <a:cxnLst/>
              <a:rect l="l" t="t" r="r" b="b"/>
              <a:pathLst>
                <a:path w="9860" h="18297" extrusionOk="0">
                  <a:moveTo>
                    <a:pt x="5804" y="1"/>
                  </a:moveTo>
                  <a:lnTo>
                    <a:pt x="5804" y="1"/>
                  </a:lnTo>
                  <a:cubicBezTo>
                    <a:pt x="0" y="2736"/>
                    <a:pt x="6505" y="17814"/>
                    <a:pt x="7572" y="18281"/>
                  </a:cubicBezTo>
                  <a:cubicBezTo>
                    <a:pt x="7597" y="18292"/>
                    <a:pt x="7623" y="18297"/>
                    <a:pt x="7648" y="18297"/>
                  </a:cubicBezTo>
                  <a:cubicBezTo>
                    <a:pt x="8697" y="18297"/>
                    <a:pt x="9860" y="9034"/>
                    <a:pt x="9273" y="4604"/>
                  </a:cubicBezTo>
                  <a:cubicBezTo>
                    <a:pt x="8738" y="286"/>
                    <a:pt x="7189" y="167"/>
                    <a:pt x="7020" y="167"/>
                  </a:cubicBezTo>
                  <a:cubicBezTo>
                    <a:pt x="7010" y="167"/>
                    <a:pt x="7005" y="168"/>
                    <a:pt x="7005" y="168"/>
                  </a:cubicBezTo>
                  <a:lnTo>
                    <a:pt x="58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8601281" y="4429707"/>
              <a:ext cx="210413" cy="169623"/>
            </a:xfrm>
            <a:custGeom>
              <a:avLst/>
              <a:gdLst/>
              <a:ahLst/>
              <a:cxnLst/>
              <a:rect l="l" t="t" r="r" b="b"/>
              <a:pathLst>
                <a:path w="15723" h="12675" extrusionOk="0">
                  <a:moveTo>
                    <a:pt x="12306" y="0"/>
                  </a:moveTo>
                  <a:cubicBezTo>
                    <a:pt x="6869" y="0"/>
                    <a:pt x="1" y="11477"/>
                    <a:pt x="211" y="12497"/>
                  </a:cubicBezTo>
                  <a:cubicBezTo>
                    <a:pt x="236" y="12618"/>
                    <a:pt x="355" y="12674"/>
                    <a:pt x="552" y="12674"/>
                  </a:cubicBezTo>
                  <a:cubicBezTo>
                    <a:pt x="2205" y="12674"/>
                    <a:pt x="9343" y="8728"/>
                    <a:pt x="12353" y="5926"/>
                  </a:cubicBezTo>
                  <a:cubicBezTo>
                    <a:pt x="15722" y="2791"/>
                    <a:pt x="14655" y="1523"/>
                    <a:pt x="14655" y="1523"/>
                  </a:cubicBezTo>
                  <a:lnTo>
                    <a:pt x="14054" y="456"/>
                  </a:lnTo>
                  <a:cubicBezTo>
                    <a:pt x="13497" y="142"/>
                    <a:pt x="12911" y="0"/>
                    <a:pt x="12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8695619" y="4424635"/>
              <a:ext cx="121433" cy="236482"/>
            </a:xfrm>
            <a:custGeom>
              <a:avLst/>
              <a:gdLst/>
              <a:ahLst/>
              <a:cxnLst/>
              <a:rect l="l" t="t" r="r" b="b"/>
              <a:pathLst>
                <a:path w="9074" h="17671" extrusionOk="0">
                  <a:moveTo>
                    <a:pt x="6405" y="1"/>
                  </a:moveTo>
                  <a:cubicBezTo>
                    <a:pt x="0" y="368"/>
                    <a:pt x="467" y="16813"/>
                    <a:pt x="1268" y="17613"/>
                  </a:cubicBezTo>
                  <a:cubicBezTo>
                    <a:pt x="1307" y="17652"/>
                    <a:pt x="1354" y="17671"/>
                    <a:pt x="1409" y="17671"/>
                  </a:cubicBezTo>
                  <a:cubicBezTo>
                    <a:pt x="2532" y="17671"/>
                    <a:pt x="6858" y="9800"/>
                    <a:pt x="7939" y="5538"/>
                  </a:cubicBezTo>
                  <a:cubicBezTo>
                    <a:pt x="9073" y="1068"/>
                    <a:pt x="7472" y="601"/>
                    <a:pt x="7472" y="601"/>
                  </a:cubicBezTo>
                  <a:lnTo>
                    <a:pt x="6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8746556" y="4441497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5052" y="1"/>
                  </a:moveTo>
                  <a:cubicBezTo>
                    <a:pt x="4677" y="1"/>
                    <a:pt x="4500" y="142"/>
                    <a:pt x="4500" y="142"/>
                  </a:cubicBezTo>
                  <a:lnTo>
                    <a:pt x="3366" y="675"/>
                  </a:lnTo>
                  <a:cubicBezTo>
                    <a:pt x="0" y="6021"/>
                    <a:pt x="13316" y="15089"/>
                    <a:pt x="14700" y="15089"/>
                  </a:cubicBezTo>
                  <a:cubicBezTo>
                    <a:pt x="14715" y="15089"/>
                    <a:pt x="14729" y="15088"/>
                    <a:pt x="14741" y="15086"/>
                  </a:cubicBezTo>
                  <a:cubicBezTo>
                    <a:pt x="15875" y="14885"/>
                    <a:pt x="11772" y="6146"/>
                    <a:pt x="8803" y="2643"/>
                  </a:cubicBezTo>
                  <a:cubicBezTo>
                    <a:pt x="6909" y="412"/>
                    <a:pt x="5692" y="1"/>
                    <a:pt x="5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8801869" y="4417434"/>
              <a:ext cx="253572" cy="81218"/>
            </a:xfrm>
            <a:custGeom>
              <a:avLst/>
              <a:gdLst/>
              <a:ahLst/>
              <a:cxnLst/>
              <a:rect l="l" t="t" r="r" b="b"/>
              <a:pathLst>
                <a:path w="18948" h="6069" extrusionOk="0">
                  <a:moveTo>
                    <a:pt x="4654" y="1"/>
                  </a:moveTo>
                  <a:cubicBezTo>
                    <a:pt x="428" y="1"/>
                    <a:pt x="334" y="1606"/>
                    <a:pt x="334" y="1606"/>
                  </a:cubicBezTo>
                  <a:lnTo>
                    <a:pt x="0" y="2774"/>
                  </a:lnTo>
                  <a:cubicBezTo>
                    <a:pt x="734" y="5273"/>
                    <a:pt x="3806" y="6068"/>
                    <a:pt x="7232" y="6068"/>
                  </a:cubicBezTo>
                  <a:cubicBezTo>
                    <a:pt x="12220" y="6068"/>
                    <a:pt x="17957" y="4381"/>
                    <a:pt x="18313" y="3808"/>
                  </a:cubicBezTo>
                  <a:cubicBezTo>
                    <a:pt x="18947" y="2807"/>
                    <a:pt x="9641" y="138"/>
                    <a:pt x="5037" y="5"/>
                  </a:cubicBezTo>
                  <a:cubicBezTo>
                    <a:pt x="4906" y="2"/>
                    <a:pt x="4778" y="1"/>
                    <a:pt x="4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8771061" y="4256930"/>
              <a:ext cx="199600" cy="183086"/>
            </a:xfrm>
            <a:custGeom>
              <a:avLst/>
              <a:gdLst/>
              <a:ahLst/>
              <a:cxnLst/>
              <a:rect l="l" t="t" r="r" b="b"/>
              <a:pathLst>
                <a:path w="14915" h="13681" extrusionOk="0">
                  <a:moveTo>
                    <a:pt x="14290" y="0"/>
                  </a:moveTo>
                  <a:cubicBezTo>
                    <a:pt x="12774" y="0"/>
                    <a:pt x="5881" y="4648"/>
                    <a:pt x="3070" y="7762"/>
                  </a:cubicBezTo>
                  <a:cubicBezTo>
                    <a:pt x="1" y="11164"/>
                    <a:pt x="1202" y="12365"/>
                    <a:pt x="1202" y="12365"/>
                  </a:cubicBezTo>
                  <a:lnTo>
                    <a:pt x="1869" y="13366"/>
                  </a:lnTo>
                  <a:cubicBezTo>
                    <a:pt x="2346" y="13581"/>
                    <a:pt x="2833" y="13680"/>
                    <a:pt x="3324" y="13680"/>
                  </a:cubicBezTo>
                  <a:cubicBezTo>
                    <a:pt x="8839" y="13680"/>
                    <a:pt x="14915" y="1167"/>
                    <a:pt x="14578" y="156"/>
                  </a:cubicBezTo>
                  <a:cubicBezTo>
                    <a:pt x="14546" y="50"/>
                    <a:pt x="14447" y="0"/>
                    <a:pt x="14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8615708" y="4243346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1175" y="0"/>
                  </a:moveTo>
                  <a:cubicBezTo>
                    <a:pt x="1160" y="0"/>
                    <a:pt x="1147" y="1"/>
                    <a:pt x="1135" y="4"/>
                  </a:cubicBezTo>
                  <a:cubicBezTo>
                    <a:pt x="0" y="204"/>
                    <a:pt x="4137" y="8943"/>
                    <a:pt x="7105" y="12446"/>
                  </a:cubicBezTo>
                  <a:cubicBezTo>
                    <a:pt x="8979" y="14677"/>
                    <a:pt x="10201" y="15088"/>
                    <a:pt x="10848" y="15088"/>
                  </a:cubicBezTo>
                  <a:cubicBezTo>
                    <a:pt x="11227" y="15088"/>
                    <a:pt x="11409" y="14948"/>
                    <a:pt x="11409" y="14948"/>
                  </a:cubicBezTo>
                  <a:lnTo>
                    <a:pt x="12509" y="14414"/>
                  </a:lnTo>
                  <a:cubicBezTo>
                    <a:pt x="15875" y="9035"/>
                    <a:pt x="2560" y="0"/>
                    <a:pt x="1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8714597" y="4207158"/>
              <a:ext cx="154688" cy="236429"/>
            </a:xfrm>
            <a:custGeom>
              <a:avLst/>
              <a:gdLst/>
              <a:ahLst/>
              <a:cxnLst/>
              <a:rect l="l" t="t" r="r" b="b"/>
              <a:pathLst>
                <a:path w="11559" h="17667" extrusionOk="0">
                  <a:moveTo>
                    <a:pt x="1072" y="0"/>
                  </a:moveTo>
                  <a:cubicBezTo>
                    <a:pt x="1" y="0"/>
                    <a:pt x="637" y="9438"/>
                    <a:pt x="2085" y="13749"/>
                  </a:cubicBezTo>
                  <a:cubicBezTo>
                    <a:pt x="3294" y="17349"/>
                    <a:pt x="4617" y="17666"/>
                    <a:pt x="5045" y="17666"/>
                  </a:cubicBezTo>
                  <a:cubicBezTo>
                    <a:pt x="5136" y="17666"/>
                    <a:pt x="5187" y="17652"/>
                    <a:pt x="5187" y="17652"/>
                  </a:cubicBezTo>
                  <a:lnTo>
                    <a:pt x="6421" y="17585"/>
                  </a:lnTo>
                  <a:cubicBezTo>
                    <a:pt x="11558" y="13782"/>
                    <a:pt x="2252" y="239"/>
                    <a:pt x="1117" y="6"/>
                  </a:cubicBezTo>
                  <a:cubicBezTo>
                    <a:pt x="1102" y="2"/>
                    <a:pt x="1087" y="0"/>
                    <a:pt x="1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8531326" y="4385288"/>
              <a:ext cx="250895" cy="90104"/>
            </a:xfrm>
            <a:custGeom>
              <a:avLst/>
              <a:gdLst/>
              <a:ahLst/>
              <a:cxnLst/>
              <a:rect l="l" t="t" r="r" b="b"/>
              <a:pathLst>
                <a:path w="18748" h="6733" extrusionOk="0">
                  <a:moveTo>
                    <a:pt x="8068" y="0"/>
                  </a:moveTo>
                  <a:cubicBezTo>
                    <a:pt x="4375" y="0"/>
                    <a:pt x="1070" y="579"/>
                    <a:pt x="735" y="973"/>
                  </a:cubicBezTo>
                  <a:cubicBezTo>
                    <a:pt x="1" y="1840"/>
                    <a:pt x="8807" y="5809"/>
                    <a:pt x="13377" y="6543"/>
                  </a:cubicBezTo>
                  <a:cubicBezTo>
                    <a:pt x="14209" y="6678"/>
                    <a:pt x="14899" y="6733"/>
                    <a:pt x="15472" y="6733"/>
                  </a:cubicBezTo>
                  <a:cubicBezTo>
                    <a:pt x="18025" y="6733"/>
                    <a:pt x="18247" y="5643"/>
                    <a:pt x="18247" y="5643"/>
                  </a:cubicBezTo>
                  <a:lnTo>
                    <a:pt x="18748" y="4508"/>
                  </a:lnTo>
                  <a:cubicBezTo>
                    <a:pt x="18222" y="960"/>
                    <a:pt x="12824" y="0"/>
                    <a:pt x="8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8545165" y="4409110"/>
              <a:ext cx="244204" cy="97090"/>
            </a:xfrm>
            <a:custGeom>
              <a:avLst/>
              <a:gdLst/>
              <a:ahLst/>
              <a:cxnLst/>
              <a:rect l="l" t="t" r="r" b="b"/>
              <a:pathLst>
                <a:path w="18248" h="7255" extrusionOk="0">
                  <a:moveTo>
                    <a:pt x="14106" y="0"/>
                  </a:moveTo>
                  <a:cubicBezTo>
                    <a:pt x="8672" y="0"/>
                    <a:pt x="309" y="5746"/>
                    <a:pt x="101" y="6631"/>
                  </a:cubicBezTo>
                  <a:cubicBezTo>
                    <a:pt x="0" y="7059"/>
                    <a:pt x="1311" y="7255"/>
                    <a:pt x="3219" y="7255"/>
                  </a:cubicBezTo>
                  <a:cubicBezTo>
                    <a:pt x="6366" y="7255"/>
                    <a:pt x="11136" y="6724"/>
                    <a:pt x="13878" y="5831"/>
                  </a:cubicBezTo>
                  <a:cubicBezTo>
                    <a:pt x="18247" y="4430"/>
                    <a:pt x="17814" y="2828"/>
                    <a:pt x="17814" y="2828"/>
                  </a:cubicBezTo>
                  <a:lnTo>
                    <a:pt x="17747" y="1594"/>
                  </a:lnTo>
                  <a:cubicBezTo>
                    <a:pt x="16928" y="453"/>
                    <a:pt x="15633" y="0"/>
                    <a:pt x="14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8570620" y="4313353"/>
              <a:ext cx="237727" cy="153256"/>
            </a:xfrm>
            <a:custGeom>
              <a:avLst/>
              <a:gdLst/>
              <a:ahLst/>
              <a:cxnLst/>
              <a:rect l="l" t="t" r="r" b="b"/>
              <a:pathLst>
                <a:path w="17764" h="11452" extrusionOk="0">
                  <a:moveTo>
                    <a:pt x="1325" y="0"/>
                  </a:moveTo>
                  <a:cubicBezTo>
                    <a:pt x="1189" y="0"/>
                    <a:pt x="1090" y="14"/>
                    <a:pt x="1034" y="43"/>
                  </a:cubicBezTo>
                  <a:cubicBezTo>
                    <a:pt x="0" y="577"/>
                    <a:pt x="6638" y="7582"/>
                    <a:pt x="10541" y="10017"/>
                  </a:cubicBezTo>
                  <a:cubicBezTo>
                    <a:pt x="12356" y="11149"/>
                    <a:pt x="13536" y="11452"/>
                    <a:pt x="14279" y="11452"/>
                  </a:cubicBezTo>
                  <a:cubicBezTo>
                    <a:pt x="15134" y="11452"/>
                    <a:pt x="15411" y="11051"/>
                    <a:pt x="15411" y="11051"/>
                  </a:cubicBezTo>
                  <a:lnTo>
                    <a:pt x="16312" y="10217"/>
                  </a:lnTo>
                  <a:cubicBezTo>
                    <a:pt x="17764" y="4347"/>
                    <a:pt x="3720" y="0"/>
                    <a:pt x="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8794281" y="4446449"/>
              <a:ext cx="141520" cy="123280"/>
            </a:xfrm>
            <a:custGeom>
              <a:avLst/>
              <a:gdLst/>
              <a:ahLst/>
              <a:cxnLst/>
              <a:rect l="l" t="t" r="r" b="b"/>
              <a:pathLst>
                <a:path w="10575" h="9212" extrusionOk="0">
                  <a:moveTo>
                    <a:pt x="920" y="0"/>
                  </a:moveTo>
                  <a:cubicBezTo>
                    <a:pt x="652" y="0"/>
                    <a:pt x="400" y="23"/>
                    <a:pt x="167" y="72"/>
                  </a:cubicBezTo>
                  <a:cubicBezTo>
                    <a:pt x="100" y="72"/>
                    <a:pt x="67" y="139"/>
                    <a:pt x="34" y="172"/>
                  </a:cubicBezTo>
                  <a:cubicBezTo>
                    <a:pt x="0" y="239"/>
                    <a:pt x="0" y="305"/>
                    <a:pt x="34" y="372"/>
                  </a:cubicBezTo>
                  <a:cubicBezTo>
                    <a:pt x="167" y="672"/>
                    <a:pt x="3536" y="7544"/>
                    <a:pt x="9173" y="9178"/>
                  </a:cubicBezTo>
                  <a:cubicBezTo>
                    <a:pt x="9207" y="9212"/>
                    <a:pt x="9240" y="9212"/>
                    <a:pt x="9240" y="9212"/>
                  </a:cubicBezTo>
                  <a:cubicBezTo>
                    <a:pt x="9340" y="9212"/>
                    <a:pt x="9407" y="9145"/>
                    <a:pt x="9440" y="9045"/>
                  </a:cubicBezTo>
                  <a:cubicBezTo>
                    <a:pt x="9474" y="8945"/>
                    <a:pt x="9407" y="8811"/>
                    <a:pt x="9307" y="8778"/>
                  </a:cubicBezTo>
                  <a:cubicBezTo>
                    <a:pt x="4437" y="7344"/>
                    <a:pt x="1201" y="1706"/>
                    <a:pt x="534" y="439"/>
                  </a:cubicBezTo>
                  <a:cubicBezTo>
                    <a:pt x="660" y="425"/>
                    <a:pt x="792" y="419"/>
                    <a:pt x="929" y="419"/>
                  </a:cubicBezTo>
                  <a:cubicBezTo>
                    <a:pt x="4181" y="419"/>
                    <a:pt x="10144" y="4077"/>
                    <a:pt x="10208" y="4141"/>
                  </a:cubicBezTo>
                  <a:cubicBezTo>
                    <a:pt x="10244" y="4154"/>
                    <a:pt x="10285" y="4161"/>
                    <a:pt x="10326" y="4161"/>
                  </a:cubicBezTo>
                  <a:cubicBezTo>
                    <a:pt x="10396" y="4161"/>
                    <a:pt x="10465" y="4138"/>
                    <a:pt x="10508" y="4075"/>
                  </a:cubicBezTo>
                  <a:cubicBezTo>
                    <a:pt x="10574" y="3975"/>
                    <a:pt x="10541" y="3841"/>
                    <a:pt x="10441" y="3774"/>
                  </a:cubicBezTo>
                  <a:cubicBezTo>
                    <a:pt x="10163" y="3620"/>
                    <a:pt x="4300" y="0"/>
                    <a:pt x="9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8759899" y="4442488"/>
              <a:ext cx="82597" cy="140195"/>
            </a:xfrm>
            <a:custGeom>
              <a:avLst/>
              <a:gdLst/>
              <a:ahLst/>
              <a:cxnLst/>
              <a:rect l="l" t="t" r="r" b="b"/>
              <a:pathLst>
                <a:path w="6172" h="10476" extrusionOk="0">
                  <a:moveTo>
                    <a:pt x="2102" y="1"/>
                  </a:moveTo>
                  <a:cubicBezTo>
                    <a:pt x="2036" y="34"/>
                    <a:pt x="2002" y="101"/>
                    <a:pt x="1969" y="168"/>
                  </a:cubicBezTo>
                  <a:cubicBezTo>
                    <a:pt x="1902" y="468"/>
                    <a:pt x="1" y="7473"/>
                    <a:pt x="935" y="10308"/>
                  </a:cubicBezTo>
                  <a:cubicBezTo>
                    <a:pt x="962" y="10391"/>
                    <a:pt x="1035" y="10450"/>
                    <a:pt x="1134" y="10450"/>
                  </a:cubicBezTo>
                  <a:cubicBezTo>
                    <a:pt x="1155" y="10450"/>
                    <a:pt x="1178" y="10448"/>
                    <a:pt x="1202" y="10442"/>
                  </a:cubicBezTo>
                  <a:cubicBezTo>
                    <a:pt x="1302" y="10375"/>
                    <a:pt x="1368" y="10275"/>
                    <a:pt x="1335" y="10175"/>
                  </a:cubicBezTo>
                  <a:cubicBezTo>
                    <a:pt x="534" y="7806"/>
                    <a:pt x="1902" y="2069"/>
                    <a:pt x="2269" y="601"/>
                  </a:cubicBezTo>
                  <a:cubicBezTo>
                    <a:pt x="4838" y="3303"/>
                    <a:pt x="5738" y="10208"/>
                    <a:pt x="5738" y="10275"/>
                  </a:cubicBezTo>
                  <a:cubicBezTo>
                    <a:pt x="5772" y="10408"/>
                    <a:pt x="5838" y="10475"/>
                    <a:pt x="5972" y="10475"/>
                  </a:cubicBezTo>
                  <a:cubicBezTo>
                    <a:pt x="6105" y="10442"/>
                    <a:pt x="6172" y="10342"/>
                    <a:pt x="6172" y="10242"/>
                  </a:cubicBezTo>
                  <a:cubicBezTo>
                    <a:pt x="6138" y="9941"/>
                    <a:pt x="5171" y="2636"/>
                    <a:pt x="2302" y="68"/>
                  </a:cubicBezTo>
                  <a:cubicBezTo>
                    <a:pt x="2269" y="1"/>
                    <a:pt x="2169" y="1"/>
                    <a:pt x="21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8665708" y="4440079"/>
              <a:ext cx="125006" cy="120724"/>
            </a:xfrm>
            <a:custGeom>
              <a:avLst/>
              <a:gdLst/>
              <a:ahLst/>
              <a:cxnLst/>
              <a:rect l="l" t="t" r="r" b="b"/>
              <a:pathLst>
                <a:path w="9341" h="9021" extrusionOk="0">
                  <a:moveTo>
                    <a:pt x="9131" y="0"/>
                  </a:moveTo>
                  <a:cubicBezTo>
                    <a:pt x="9113" y="0"/>
                    <a:pt x="9093" y="4"/>
                    <a:pt x="9074" y="14"/>
                  </a:cubicBezTo>
                  <a:cubicBezTo>
                    <a:pt x="9007" y="14"/>
                    <a:pt x="3103" y="1849"/>
                    <a:pt x="134" y="3683"/>
                  </a:cubicBezTo>
                  <a:cubicBezTo>
                    <a:pt x="34" y="3750"/>
                    <a:pt x="0" y="3850"/>
                    <a:pt x="67" y="3950"/>
                  </a:cubicBezTo>
                  <a:cubicBezTo>
                    <a:pt x="117" y="4025"/>
                    <a:pt x="205" y="4063"/>
                    <a:pt x="288" y="4063"/>
                  </a:cubicBezTo>
                  <a:cubicBezTo>
                    <a:pt x="315" y="4063"/>
                    <a:pt x="342" y="4059"/>
                    <a:pt x="367" y="4050"/>
                  </a:cubicBezTo>
                  <a:cubicBezTo>
                    <a:pt x="2902" y="2483"/>
                    <a:pt x="7606" y="915"/>
                    <a:pt x="8873" y="514"/>
                  </a:cubicBezTo>
                  <a:lnTo>
                    <a:pt x="8873" y="514"/>
                  </a:lnTo>
                  <a:cubicBezTo>
                    <a:pt x="8273" y="3750"/>
                    <a:pt x="3169" y="8620"/>
                    <a:pt x="3103" y="8654"/>
                  </a:cubicBezTo>
                  <a:cubicBezTo>
                    <a:pt x="3003" y="8754"/>
                    <a:pt x="3003" y="8887"/>
                    <a:pt x="3103" y="8954"/>
                  </a:cubicBezTo>
                  <a:cubicBezTo>
                    <a:pt x="3136" y="8987"/>
                    <a:pt x="3203" y="9021"/>
                    <a:pt x="3236" y="9021"/>
                  </a:cubicBezTo>
                  <a:cubicBezTo>
                    <a:pt x="3303" y="9021"/>
                    <a:pt x="3336" y="8987"/>
                    <a:pt x="3403" y="8954"/>
                  </a:cubicBezTo>
                  <a:cubicBezTo>
                    <a:pt x="3603" y="8754"/>
                    <a:pt x="9040" y="3617"/>
                    <a:pt x="9340" y="214"/>
                  </a:cubicBezTo>
                  <a:cubicBezTo>
                    <a:pt x="9340" y="148"/>
                    <a:pt x="9307" y="81"/>
                    <a:pt x="9240" y="47"/>
                  </a:cubicBezTo>
                  <a:cubicBezTo>
                    <a:pt x="9217" y="24"/>
                    <a:pt x="9176" y="0"/>
                    <a:pt x="913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8784899" y="4363754"/>
              <a:ext cx="156709" cy="87227"/>
            </a:xfrm>
            <a:custGeom>
              <a:avLst/>
              <a:gdLst/>
              <a:ahLst/>
              <a:cxnLst/>
              <a:rect l="l" t="t" r="r" b="b"/>
              <a:pathLst>
                <a:path w="11710" h="6518" extrusionOk="0">
                  <a:moveTo>
                    <a:pt x="9520" y="1"/>
                  </a:moveTo>
                  <a:cubicBezTo>
                    <a:pt x="9493" y="1"/>
                    <a:pt x="9466" y="5"/>
                    <a:pt x="9441" y="13"/>
                  </a:cubicBezTo>
                  <a:cubicBezTo>
                    <a:pt x="9174" y="146"/>
                    <a:pt x="2869" y="3082"/>
                    <a:pt x="67" y="5750"/>
                  </a:cubicBezTo>
                  <a:cubicBezTo>
                    <a:pt x="1" y="5817"/>
                    <a:pt x="1" y="5884"/>
                    <a:pt x="1" y="5984"/>
                  </a:cubicBezTo>
                  <a:cubicBezTo>
                    <a:pt x="34" y="6051"/>
                    <a:pt x="101" y="6117"/>
                    <a:pt x="168" y="6117"/>
                  </a:cubicBezTo>
                  <a:cubicBezTo>
                    <a:pt x="334" y="6151"/>
                    <a:pt x="2336" y="6518"/>
                    <a:pt x="4771" y="6518"/>
                  </a:cubicBezTo>
                  <a:cubicBezTo>
                    <a:pt x="7039" y="6518"/>
                    <a:pt x="9674" y="6184"/>
                    <a:pt x="11576" y="4983"/>
                  </a:cubicBezTo>
                  <a:cubicBezTo>
                    <a:pt x="11676" y="4917"/>
                    <a:pt x="11709" y="4783"/>
                    <a:pt x="11642" y="4683"/>
                  </a:cubicBezTo>
                  <a:cubicBezTo>
                    <a:pt x="11600" y="4620"/>
                    <a:pt x="11531" y="4596"/>
                    <a:pt x="11461" y="4596"/>
                  </a:cubicBezTo>
                  <a:cubicBezTo>
                    <a:pt x="11420" y="4596"/>
                    <a:pt x="11379" y="4604"/>
                    <a:pt x="11342" y="4616"/>
                  </a:cubicBezTo>
                  <a:cubicBezTo>
                    <a:pt x="9549" y="5781"/>
                    <a:pt x="6958" y="6085"/>
                    <a:pt x="4730" y="6085"/>
                  </a:cubicBezTo>
                  <a:cubicBezTo>
                    <a:pt x="2938" y="6085"/>
                    <a:pt x="1382" y="5888"/>
                    <a:pt x="668" y="5784"/>
                  </a:cubicBezTo>
                  <a:cubicBezTo>
                    <a:pt x="3570" y="3215"/>
                    <a:pt x="9574" y="413"/>
                    <a:pt x="9608" y="413"/>
                  </a:cubicBezTo>
                  <a:cubicBezTo>
                    <a:pt x="9741" y="347"/>
                    <a:pt x="9774" y="213"/>
                    <a:pt x="9708" y="113"/>
                  </a:cubicBezTo>
                  <a:cubicBezTo>
                    <a:pt x="9683" y="38"/>
                    <a:pt x="9601" y="1"/>
                    <a:pt x="95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8781326" y="4297320"/>
              <a:ext cx="85287" cy="148746"/>
            </a:xfrm>
            <a:custGeom>
              <a:avLst/>
              <a:gdLst/>
              <a:ahLst/>
              <a:cxnLst/>
              <a:rect l="l" t="t" r="r" b="b"/>
              <a:pathLst>
                <a:path w="6373" h="11115" extrusionOk="0">
                  <a:moveTo>
                    <a:pt x="995" y="0"/>
                  </a:moveTo>
                  <a:cubicBezTo>
                    <a:pt x="909" y="0"/>
                    <a:pt x="830" y="87"/>
                    <a:pt x="801" y="174"/>
                  </a:cubicBezTo>
                  <a:cubicBezTo>
                    <a:pt x="301" y="2909"/>
                    <a:pt x="1" y="10815"/>
                    <a:pt x="1" y="10915"/>
                  </a:cubicBezTo>
                  <a:cubicBezTo>
                    <a:pt x="1" y="10981"/>
                    <a:pt x="34" y="11048"/>
                    <a:pt x="101" y="11115"/>
                  </a:cubicBezTo>
                  <a:lnTo>
                    <a:pt x="201" y="11115"/>
                  </a:lnTo>
                  <a:cubicBezTo>
                    <a:pt x="234" y="11115"/>
                    <a:pt x="268" y="11115"/>
                    <a:pt x="301" y="11081"/>
                  </a:cubicBezTo>
                  <a:cubicBezTo>
                    <a:pt x="2469" y="9780"/>
                    <a:pt x="6172" y="1708"/>
                    <a:pt x="6305" y="1374"/>
                  </a:cubicBezTo>
                  <a:cubicBezTo>
                    <a:pt x="6372" y="1274"/>
                    <a:pt x="6305" y="1141"/>
                    <a:pt x="6205" y="1074"/>
                  </a:cubicBezTo>
                  <a:cubicBezTo>
                    <a:pt x="6182" y="1066"/>
                    <a:pt x="6156" y="1062"/>
                    <a:pt x="6131" y="1062"/>
                  </a:cubicBezTo>
                  <a:cubicBezTo>
                    <a:pt x="6048" y="1062"/>
                    <a:pt x="5964" y="1106"/>
                    <a:pt x="5938" y="1208"/>
                  </a:cubicBezTo>
                  <a:cubicBezTo>
                    <a:pt x="5905" y="1274"/>
                    <a:pt x="2536" y="8646"/>
                    <a:pt x="435" y="10481"/>
                  </a:cubicBezTo>
                  <a:cubicBezTo>
                    <a:pt x="501" y="8780"/>
                    <a:pt x="801" y="2575"/>
                    <a:pt x="1202" y="240"/>
                  </a:cubicBezTo>
                  <a:cubicBezTo>
                    <a:pt x="1235" y="140"/>
                    <a:pt x="1168" y="40"/>
                    <a:pt x="1035" y="7"/>
                  </a:cubicBezTo>
                  <a:cubicBezTo>
                    <a:pt x="1022" y="2"/>
                    <a:pt x="1008" y="0"/>
                    <a:pt x="9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8656326" y="4303477"/>
              <a:ext cx="144210" cy="142591"/>
            </a:xfrm>
            <a:custGeom>
              <a:avLst/>
              <a:gdLst/>
              <a:ahLst/>
              <a:cxnLst/>
              <a:rect l="l" t="t" r="r" b="b"/>
              <a:pathLst>
                <a:path w="10776" h="10655" extrusionOk="0">
                  <a:moveTo>
                    <a:pt x="5189" y="1"/>
                  </a:moveTo>
                  <a:cubicBezTo>
                    <a:pt x="5145" y="1"/>
                    <a:pt x="5101" y="17"/>
                    <a:pt x="5071" y="47"/>
                  </a:cubicBezTo>
                  <a:cubicBezTo>
                    <a:pt x="4971" y="114"/>
                    <a:pt x="4938" y="247"/>
                    <a:pt x="5038" y="314"/>
                  </a:cubicBezTo>
                  <a:cubicBezTo>
                    <a:pt x="5071" y="381"/>
                    <a:pt x="10041" y="6919"/>
                    <a:pt x="9408" y="10154"/>
                  </a:cubicBezTo>
                  <a:cubicBezTo>
                    <a:pt x="8173" y="9454"/>
                    <a:pt x="2303" y="6085"/>
                    <a:pt x="435" y="2015"/>
                  </a:cubicBezTo>
                  <a:cubicBezTo>
                    <a:pt x="410" y="1943"/>
                    <a:pt x="334" y="1888"/>
                    <a:pt x="256" y="1888"/>
                  </a:cubicBezTo>
                  <a:cubicBezTo>
                    <a:pt x="226" y="1888"/>
                    <a:pt x="196" y="1897"/>
                    <a:pt x="168" y="1915"/>
                  </a:cubicBezTo>
                  <a:cubicBezTo>
                    <a:pt x="68" y="1949"/>
                    <a:pt x="1" y="2082"/>
                    <a:pt x="68" y="2182"/>
                  </a:cubicBezTo>
                  <a:cubicBezTo>
                    <a:pt x="2202" y="6852"/>
                    <a:pt x="9141" y="10488"/>
                    <a:pt x="9441" y="10655"/>
                  </a:cubicBezTo>
                  <a:lnTo>
                    <a:pt x="9608" y="10655"/>
                  </a:lnTo>
                  <a:cubicBezTo>
                    <a:pt x="9674" y="10621"/>
                    <a:pt x="9708" y="10588"/>
                    <a:pt x="9741" y="10521"/>
                  </a:cubicBezTo>
                  <a:cubicBezTo>
                    <a:pt x="10775" y="7186"/>
                    <a:pt x="5572" y="347"/>
                    <a:pt x="5338" y="81"/>
                  </a:cubicBezTo>
                  <a:cubicBezTo>
                    <a:pt x="5301" y="25"/>
                    <a:pt x="5244" y="1"/>
                    <a:pt x="51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8615708" y="4382223"/>
              <a:ext cx="170988" cy="75906"/>
            </a:xfrm>
            <a:custGeom>
              <a:avLst/>
              <a:gdLst/>
              <a:ahLst/>
              <a:cxnLst/>
              <a:rect l="l" t="t" r="r" b="b"/>
              <a:pathLst>
                <a:path w="12777" h="5672" extrusionOk="0">
                  <a:moveTo>
                    <a:pt x="1635" y="1"/>
                  </a:moveTo>
                  <a:cubicBezTo>
                    <a:pt x="1535" y="1"/>
                    <a:pt x="1435" y="67"/>
                    <a:pt x="1401" y="167"/>
                  </a:cubicBezTo>
                  <a:cubicBezTo>
                    <a:pt x="1401" y="301"/>
                    <a:pt x="1468" y="401"/>
                    <a:pt x="1568" y="401"/>
                  </a:cubicBezTo>
                  <a:cubicBezTo>
                    <a:pt x="1635" y="434"/>
                    <a:pt x="7239" y="1168"/>
                    <a:pt x="12109" y="4504"/>
                  </a:cubicBezTo>
                  <a:cubicBezTo>
                    <a:pt x="11315" y="4748"/>
                    <a:pt x="9327" y="5254"/>
                    <a:pt x="6533" y="5254"/>
                  </a:cubicBezTo>
                  <a:cubicBezTo>
                    <a:pt x="4751" y="5254"/>
                    <a:pt x="2639" y="5048"/>
                    <a:pt x="301" y="4437"/>
                  </a:cubicBezTo>
                  <a:cubicBezTo>
                    <a:pt x="167" y="4437"/>
                    <a:pt x="67" y="4504"/>
                    <a:pt x="34" y="4604"/>
                  </a:cubicBezTo>
                  <a:cubicBezTo>
                    <a:pt x="0" y="4704"/>
                    <a:pt x="67" y="4837"/>
                    <a:pt x="201" y="4871"/>
                  </a:cubicBezTo>
                  <a:cubicBezTo>
                    <a:pt x="2536" y="5471"/>
                    <a:pt x="4670" y="5671"/>
                    <a:pt x="6505" y="5671"/>
                  </a:cubicBezTo>
                  <a:cubicBezTo>
                    <a:pt x="10241" y="5671"/>
                    <a:pt x="12609" y="4771"/>
                    <a:pt x="12643" y="4771"/>
                  </a:cubicBezTo>
                  <a:cubicBezTo>
                    <a:pt x="12709" y="4737"/>
                    <a:pt x="12776" y="4671"/>
                    <a:pt x="12776" y="4604"/>
                  </a:cubicBezTo>
                  <a:cubicBezTo>
                    <a:pt x="12776" y="4537"/>
                    <a:pt x="12743" y="4437"/>
                    <a:pt x="12676" y="4404"/>
                  </a:cubicBezTo>
                  <a:cubicBezTo>
                    <a:pt x="7673" y="801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8760796" y="4406541"/>
              <a:ext cx="75303" cy="63353"/>
            </a:xfrm>
            <a:custGeom>
              <a:avLst/>
              <a:gdLst/>
              <a:ahLst/>
              <a:cxnLst/>
              <a:rect l="l" t="t" r="r" b="b"/>
              <a:pathLst>
                <a:path w="5627" h="4734" extrusionOk="0">
                  <a:moveTo>
                    <a:pt x="2339" y="1"/>
                  </a:moveTo>
                  <a:cubicBezTo>
                    <a:pt x="1177" y="1"/>
                    <a:pt x="501" y="1353"/>
                    <a:pt x="501" y="1353"/>
                  </a:cubicBezTo>
                  <a:cubicBezTo>
                    <a:pt x="0" y="2487"/>
                    <a:pt x="67" y="4255"/>
                    <a:pt x="2002" y="4688"/>
                  </a:cubicBezTo>
                  <a:cubicBezTo>
                    <a:pt x="2139" y="4719"/>
                    <a:pt x="2276" y="4734"/>
                    <a:pt x="2411" y="4734"/>
                  </a:cubicBezTo>
                  <a:cubicBezTo>
                    <a:pt x="4178" y="4734"/>
                    <a:pt x="5627" y="2230"/>
                    <a:pt x="3736" y="619"/>
                  </a:cubicBezTo>
                  <a:cubicBezTo>
                    <a:pt x="3216" y="168"/>
                    <a:pt x="2748" y="1"/>
                    <a:pt x="233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8575761" y="4749158"/>
              <a:ext cx="187661" cy="120388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7162" y="0"/>
                  </a:moveTo>
                  <a:cubicBezTo>
                    <a:pt x="856" y="0"/>
                    <a:pt x="0" y="6761"/>
                    <a:pt x="0" y="6761"/>
                  </a:cubicBezTo>
                  <a:cubicBezTo>
                    <a:pt x="0" y="6761"/>
                    <a:pt x="1593" y="7746"/>
                    <a:pt x="3893" y="7746"/>
                  </a:cubicBezTo>
                  <a:cubicBezTo>
                    <a:pt x="4870" y="7746"/>
                    <a:pt x="5974" y="7568"/>
                    <a:pt x="7138" y="7061"/>
                  </a:cubicBezTo>
                  <a:cubicBezTo>
                    <a:pt x="11041" y="5393"/>
                    <a:pt x="12075" y="1090"/>
                    <a:pt x="12075" y="1090"/>
                  </a:cubicBezTo>
                  <a:cubicBezTo>
                    <a:pt x="10151" y="318"/>
                    <a:pt x="8529" y="0"/>
                    <a:pt x="7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8572124" y="4745879"/>
              <a:ext cx="194918" cy="127008"/>
            </a:xfrm>
            <a:custGeom>
              <a:avLst/>
              <a:gdLst/>
              <a:ahLst/>
              <a:cxnLst/>
              <a:rect l="l" t="t" r="r" b="b"/>
              <a:pathLst>
                <a:path w="12543" h="8173" extrusionOk="0">
                  <a:moveTo>
                    <a:pt x="7416" y="416"/>
                  </a:moveTo>
                  <a:cubicBezTo>
                    <a:pt x="8801" y="416"/>
                    <a:pt x="10360" y="743"/>
                    <a:pt x="12076" y="1401"/>
                  </a:cubicBezTo>
                  <a:cubicBezTo>
                    <a:pt x="11809" y="2235"/>
                    <a:pt x="10608" y="5671"/>
                    <a:pt x="7306" y="7105"/>
                  </a:cubicBezTo>
                  <a:cubicBezTo>
                    <a:pt x="6272" y="7539"/>
                    <a:pt x="5238" y="7739"/>
                    <a:pt x="4137" y="7739"/>
                  </a:cubicBezTo>
                  <a:cubicBezTo>
                    <a:pt x="2269" y="7739"/>
                    <a:pt x="868" y="7072"/>
                    <a:pt x="468" y="6872"/>
                  </a:cubicBezTo>
                  <a:cubicBezTo>
                    <a:pt x="534" y="6438"/>
                    <a:pt x="801" y="5070"/>
                    <a:pt x="1635" y="3703"/>
                  </a:cubicBezTo>
                  <a:cubicBezTo>
                    <a:pt x="2910" y="1521"/>
                    <a:pt x="4870" y="416"/>
                    <a:pt x="7416" y="416"/>
                  </a:cubicBezTo>
                  <a:close/>
                  <a:moveTo>
                    <a:pt x="7406" y="0"/>
                  </a:moveTo>
                  <a:cubicBezTo>
                    <a:pt x="968" y="0"/>
                    <a:pt x="34" y="6872"/>
                    <a:pt x="34" y="6938"/>
                  </a:cubicBezTo>
                  <a:cubicBezTo>
                    <a:pt x="1" y="7039"/>
                    <a:pt x="34" y="7105"/>
                    <a:pt x="101" y="7139"/>
                  </a:cubicBezTo>
                  <a:cubicBezTo>
                    <a:pt x="167" y="7205"/>
                    <a:pt x="1802" y="8173"/>
                    <a:pt x="4137" y="8173"/>
                  </a:cubicBezTo>
                  <a:cubicBezTo>
                    <a:pt x="5271" y="8173"/>
                    <a:pt x="6405" y="7939"/>
                    <a:pt x="7473" y="7472"/>
                  </a:cubicBezTo>
                  <a:cubicBezTo>
                    <a:pt x="11409" y="5771"/>
                    <a:pt x="12476" y="1535"/>
                    <a:pt x="12509" y="1334"/>
                  </a:cubicBezTo>
                  <a:cubicBezTo>
                    <a:pt x="12543" y="1234"/>
                    <a:pt x="12476" y="1134"/>
                    <a:pt x="12409" y="1101"/>
                  </a:cubicBezTo>
                  <a:cubicBezTo>
                    <a:pt x="10575" y="367"/>
                    <a:pt x="8907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8572124" y="4762788"/>
              <a:ext cx="194918" cy="94545"/>
            </a:xfrm>
            <a:custGeom>
              <a:avLst/>
              <a:gdLst/>
              <a:ahLst/>
              <a:cxnLst/>
              <a:rect l="l" t="t" r="r" b="b"/>
              <a:pathLst>
                <a:path w="12543" h="6084" extrusionOk="0">
                  <a:moveTo>
                    <a:pt x="12331" y="1"/>
                  </a:moveTo>
                  <a:cubicBezTo>
                    <a:pt x="12304" y="1"/>
                    <a:pt x="12274" y="5"/>
                    <a:pt x="12243" y="13"/>
                  </a:cubicBezTo>
                  <a:cubicBezTo>
                    <a:pt x="11842" y="146"/>
                    <a:pt x="1869" y="3616"/>
                    <a:pt x="67" y="5750"/>
                  </a:cubicBezTo>
                  <a:cubicBezTo>
                    <a:pt x="1" y="5850"/>
                    <a:pt x="1" y="5984"/>
                    <a:pt x="101" y="6051"/>
                  </a:cubicBezTo>
                  <a:cubicBezTo>
                    <a:pt x="134" y="6084"/>
                    <a:pt x="167" y="6084"/>
                    <a:pt x="234" y="6084"/>
                  </a:cubicBezTo>
                  <a:cubicBezTo>
                    <a:pt x="267" y="6084"/>
                    <a:pt x="334" y="6051"/>
                    <a:pt x="367" y="6017"/>
                  </a:cubicBezTo>
                  <a:cubicBezTo>
                    <a:pt x="2102" y="3982"/>
                    <a:pt x="12276" y="447"/>
                    <a:pt x="12376" y="413"/>
                  </a:cubicBezTo>
                  <a:cubicBezTo>
                    <a:pt x="12509" y="380"/>
                    <a:pt x="12543" y="246"/>
                    <a:pt x="12509" y="146"/>
                  </a:cubicBezTo>
                  <a:cubicBezTo>
                    <a:pt x="12484" y="44"/>
                    <a:pt x="12420" y="1"/>
                    <a:pt x="123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8605305" y="4790435"/>
              <a:ext cx="58586" cy="58617"/>
            </a:xfrm>
            <a:custGeom>
              <a:avLst/>
              <a:gdLst/>
              <a:ahLst/>
              <a:cxnLst/>
              <a:rect l="l" t="t" r="r" b="b"/>
              <a:pathLst>
                <a:path w="3770" h="3772" extrusionOk="0">
                  <a:moveTo>
                    <a:pt x="1787" y="1"/>
                  </a:moveTo>
                  <a:cubicBezTo>
                    <a:pt x="1716" y="1"/>
                    <a:pt x="1645" y="37"/>
                    <a:pt x="1602" y="102"/>
                  </a:cubicBezTo>
                  <a:cubicBezTo>
                    <a:pt x="1001" y="936"/>
                    <a:pt x="0" y="2404"/>
                    <a:pt x="0" y="2737"/>
                  </a:cubicBezTo>
                  <a:cubicBezTo>
                    <a:pt x="0" y="2904"/>
                    <a:pt x="0" y="3238"/>
                    <a:pt x="3536" y="3771"/>
                  </a:cubicBezTo>
                  <a:lnTo>
                    <a:pt x="3570" y="3771"/>
                  </a:lnTo>
                  <a:cubicBezTo>
                    <a:pt x="3670" y="3771"/>
                    <a:pt x="3736" y="3705"/>
                    <a:pt x="3770" y="3604"/>
                  </a:cubicBezTo>
                  <a:cubicBezTo>
                    <a:pt x="3770" y="3504"/>
                    <a:pt x="3703" y="3404"/>
                    <a:pt x="3603" y="3371"/>
                  </a:cubicBezTo>
                  <a:cubicBezTo>
                    <a:pt x="2269" y="3171"/>
                    <a:pt x="768" y="2871"/>
                    <a:pt x="434" y="2670"/>
                  </a:cubicBezTo>
                  <a:cubicBezTo>
                    <a:pt x="567" y="2337"/>
                    <a:pt x="1268" y="1269"/>
                    <a:pt x="1935" y="335"/>
                  </a:cubicBezTo>
                  <a:cubicBezTo>
                    <a:pt x="2002" y="235"/>
                    <a:pt x="1968" y="102"/>
                    <a:pt x="1902" y="35"/>
                  </a:cubicBezTo>
                  <a:cubicBezTo>
                    <a:pt x="1866" y="12"/>
                    <a:pt x="1827" y="1"/>
                    <a:pt x="17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8655596" y="4761218"/>
              <a:ext cx="55991" cy="57249"/>
            </a:xfrm>
            <a:custGeom>
              <a:avLst/>
              <a:gdLst/>
              <a:ahLst/>
              <a:cxnLst/>
              <a:rect l="l" t="t" r="r" b="b"/>
              <a:pathLst>
                <a:path w="3603" h="3684" extrusionOk="0">
                  <a:moveTo>
                    <a:pt x="1889" y="1"/>
                  </a:moveTo>
                  <a:cubicBezTo>
                    <a:pt x="1828" y="1"/>
                    <a:pt x="1771" y="25"/>
                    <a:pt x="1735" y="81"/>
                  </a:cubicBezTo>
                  <a:cubicBezTo>
                    <a:pt x="1568" y="281"/>
                    <a:pt x="133" y="2249"/>
                    <a:pt x="0" y="2916"/>
                  </a:cubicBezTo>
                  <a:cubicBezTo>
                    <a:pt x="0" y="3016"/>
                    <a:pt x="67" y="3116"/>
                    <a:pt x="167" y="3149"/>
                  </a:cubicBezTo>
                  <a:lnTo>
                    <a:pt x="3336" y="3650"/>
                  </a:lnTo>
                  <a:cubicBezTo>
                    <a:pt x="3336" y="3683"/>
                    <a:pt x="3369" y="3683"/>
                    <a:pt x="3369" y="3683"/>
                  </a:cubicBezTo>
                  <a:cubicBezTo>
                    <a:pt x="3469" y="3683"/>
                    <a:pt x="3569" y="3583"/>
                    <a:pt x="3569" y="3483"/>
                  </a:cubicBezTo>
                  <a:cubicBezTo>
                    <a:pt x="3603" y="3383"/>
                    <a:pt x="3536" y="3283"/>
                    <a:pt x="3402" y="3250"/>
                  </a:cubicBezTo>
                  <a:lnTo>
                    <a:pt x="500" y="2783"/>
                  </a:lnTo>
                  <a:cubicBezTo>
                    <a:pt x="734" y="2215"/>
                    <a:pt x="1534" y="1015"/>
                    <a:pt x="2068" y="314"/>
                  </a:cubicBezTo>
                  <a:cubicBezTo>
                    <a:pt x="2135" y="247"/>
                    <a:pt x="2102" y="114"/>
                    <a:pt x="2035" y="47"/>
                  </a:cubicBezTo>
                  <a:cubicBezTo>
                    <a:pt x="1990" y="17"/>
                    <a:pt x="1938" y="1"/>
                    <a:pt x="18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8265746" y="4935730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3"/>
                    <a:pt x="16479" y="3762"/>
                    <a:pt x="16479" y="3762"/>
                  </a:cubicBezTo>
                  <a:cubicBezTo>
                    <a:pt x="16479" y="3762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0" y="645"/>
                    <a:pt x="7272" y="693"/>
                  </a:cubicBezTo>
                  <a:cubicBezTo>
                    <a:pt x="6538" y="1327"/>
                    <a:pt x="5304" y="4263"/>
                    <a:pt x="5304" y="4263"/>
                  </a:cubicBezTo>
                  <a:cubicBezTo>
                    <a:pt x="5304" y="4263"/>
                    <a:pt x="2385" y="838"/>
                    <a:pt x="1413" y="838"/>
                  </a:cubicBezTo>
                  <a:cubicBezTo>
                    <a:pt x="1326" y="838"/>
                    <a:pt x="1254" y="866"/>
                    <a:pt x="1201" y="927"/>
                  </a:cubicBezTo>
                  <a:cubicBezTo>
                    <a:pt x="601" y="1694"/>
                    <a:pt x="0" y="6531"/>
                    <a:pt x="0" y="6531"/>
                  </a:cubicBezTo>
                  <a:cubicBezTo>
                    <a:pt x="0" y="6531"/>
                    <a:pt x="11140" y="6625"/>
                    <a:pt x="20315" y="6625"/>
                  </a:cubicBezTo>
                  <a:cubicBezTo>
                    <a:pt x="26622" y="6625"/>
                    <a:pt x="32000" y="6580"/>
                    <a:pt x="32190" y="6431"/>
                  </a:cubicBezTo>
                  <a:cubicBezTo>
                    <a:pt x="32601" y="6083"/>
                    <a:pt x="31002" y="4"/>
                    <a:pt x="30039" y="4"/>
                  </a:cubicBezTo>
                  <a:cubicBezTo>
                    <a:pt x="29987" y="4"/>
                    <a:pt x="29937" y="22"/>
                    <a:pt x="29888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8"/>
                    <a:pt x="25019" y="168"/>
                  </a:cubicBezTo>
                  <a:cubicBezTo>
                    <a:pt x="24972" y="168"/>
                    <a:pt x="24927" y="176"/>
                    <a:pt x="24885" y="193"/>
                  </a:cubicBezTo>
                  <a:cubicBezTo>
                    <a:pt x="23984" y="560"/>
                    <a:pt x="22617" y="4062"/>
                    <a:pt x="22617" y="4062"/>
                  </a:cubicBezTo>
                  <a:cubicBezTo>
                    <a:pt x="22617" y="4062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8287519" y="4963206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5"/>
                    <a:pt x="18080" y="26"/>
                  </a:cubicBezTo>
                  <a:cubicBezTo>
                    <a:pt x="17646" y="226"/>
                    <a:pt x="15912" y="2495"/>
                    <a:pt x="15145" y="3495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5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09" y="460"/>
                    <a:pt x="10341" y="2695"/>
                    <a:pt x="9807" y="3429"/>
                  </a:cubicBezTo>
                  <a:cubicBezTo>
                    <a:pt x="7806" y="1527"/>
                    <a:pt x="6639" y="560"/>
                    <a:pt x="6405" y="560"/>
                  </a:cubicBezTo>
                  <a:lnTo>
                    <a:pt x="6372" y="560"/>
                  </a:lnTo>
                  <a:cubicBezTo>
                    <a:pt x="5604" y="560"/>
                    <a:pt x="4637" y="2628"/>
                    <a:pt x="4237" y="3695"/>
                  </a:cubicBezTo>
                  <a:cubicBezTo>
                    <a:pt x="3503" y="2695"/>
                    <a:pt x="1902" y="693"/>
                    <a:pt x="1235" y="660"/>
                  </a:cubicBezTo>
                  <a:cubicBezTo>
                    <a:pt x="1135" y="660"/>
                    <a:pt x="1001" y="727"/>
                    <a:pt x="934" y="793"/>
                  </a:cubicBezTo>
                  <a:cubicBezTo>
                    <a:pt x="467" y="1360"/>
                    <a:pt x="67" y="3829"/>
                    <a:pt x="34" y="4129"/>
                  </a:cubicBezTo>
                  <a:cubicBezTo>
                    <a:pt x="0" y="4229"/>
                    <a:pt x="101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4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70" y="4296"/>
                    <a:pt x="4237" y="4329"/>
                    <a:pt x="4304" y="4329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0"/>
                    <a:pt x="8240" y="2528"/>
                    <a:pt x="9707" y="3896"/>
                  </a:cubicBezTo>
                  <a:cubicBezTo>
                    <a:pt x="9731" y="3919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2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0" y="2461"/>
                    <a:pt x="14944" y="3962"/>
                  </a:cubicBezTo>
                  <a:cubicBezTo>
                    <a:pt x="14978" y="4029"/>
                    <a:pt x="15045" y="4062"/>
                    <a:pt x="15111" y="4062"/>
                  </a:cubicBezTo>
                  <a:cubicBezTo>
                    <a:pt x="15178" y="4062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3" y="426"/>
                  </a:cubicBezTo>
                  <a:cubicBezTo>
                    <a:pt x="18614" y="593"/>
                    <a:pt x="19948" y="2395"/>
                    <a:pt x="21049" y="4029"/>
                  </a:cubicBezTo>
                  <a:cubicBezTo>
                    <a:pt x="21082" y="4062"/>
                    <a:pt x="21149" y="4096"/>
                    <a:pt x="21216" y="4096"/>
                  </a:cubicBezTo>
                  <a:cubicBezTo>
                    <a:pt x="21282" y="4096"/>
                    <a:pt x="21349" y="4096"/>
                    <a:pt x="21382" y="4029"/>
                  </a:cubicBezTo>
                  <a:cubicBezTo>
                    <a:pt x="22350" y="2761"/>
                    <a:pt x="23451" y="1360"/>
                    <a:pt x="23751" y="1060"/>
                  </a:cubicBezTo>
                  <a:cubicBezTo>
                    <a:pt x="23984" y="1260"/>
                    <a:pt x="24618" y="2094"/>
                    <a:pt x="25018" y="2628"/>
                  </a:cubicBezTo>
                  <a:cubicBezTo>
                    <a:pt x="25840" y="3702"/>
                    <a:pt x="26063" y="3998"/>
                    <a:pt x="26282" y="3998"/>
                  </a:cubicBezTo>
                  <a:cubicBezTo>
                    <a:pt x="26295" y="3998"/>
                    <a:pt x="26307" y="3997"/>
                    <a:pt x="26319" y="3996"/>
                  </a:cubicBezTo>
                  <a:cubicBezTo>
                    <a:pt x="26519" y="3962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1"/>
                    <a:pt x="29288" y="3662"/>
                  </a:cubicBezTo>
                  <a:cubicBezTo>
                    <a:pt x="29321" y="3796"/>
                    <a:pt x="29421" y="3862"/>
                    <a:pt x="29522" y="3862"/>
                  </a:cubicBezTo>
                  <a:cubicBezTo>
                    <a:pt x="29655" y="3862"/>
                    <a:pt x="29722" y="3762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7" y="827"/>
                    <a:pt x="28421" y="860"/>
                  </a:cubicBezTo>
                  <a:cubicBezTo>
                    <a:pt x="28054" y="1060"/>
                    <a:pt x="27553" y="1727"/>
                    <a:pt x="26920" y="2661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5" y="2795"/>
                    <a:pt x="25352" y="2361"/>
                  </a:cubicBezTo>
                  <a:cubicBezTo>
                    <a:pt x="24440" y="1135"/>
                    <a:pt x="24039" y="616"/>
                    <a:pt x="23733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1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7950556" y="4787343"/>
              <a:ext cx="283046" cy="181445"/>
            </a:xfrm>
            <a:custGeom>
              <a:avLst/>
              <a:gdLst/>
              <a:ahLst/>
              <a:cxnLst/>
              <a:rect l="l" t="t" r="r" b="b"/>
              <a:pathLst>
                <a:path w="18214" h="11676" extrusionOk="0">
                  <a:moveTo>
                    <a:pt x="13844" y="1"/>
                  </a:moveTo>
                  <a:cubicBezTo>
                    <a:pt x="13743" y="1"/>
                    <a:pt x="13643" y="101"/>
                    <a:pt x="13643" y="201"/>
                  </a:cubicBezTo>
                  <a:cubicBezTo>
                    <a:pt x="13610" y="334"/>
                    <a:pt x="13710" y="434"/>
                    <a:pt x="13810" y="434"/>
                  </a:cubicBezTo>
                  <a:cubicBezTo>
                    <a:pt x="14110" y="468"/>
                    <a:pt x="14377" y="501"/>
                    <a:pt x="14611" y="534"/>
                  </a:cubicBezTo>
                  <a:lnTo>
                    <a:pt x="14677" y="534"/>
                  </a:lnTo>
                  <a:cubicBezTo>
                    <a:pt x="14744" y="534"/>
                    <a:pt x="14844" y="468"/>
                    <a:pt x="14878" y="368"/>
                  </a:cubicBezTo>
                  <a:cubicBezTo>
                    <a:pt x="14878" y="268"/>
                    <a:pt x="14811" y="168"/>
                    <a:pt x="14711" y="134"/>
                  </a:cubicBezTo>
                  <a:cubicBezTo>
                    <a:pt x="14444" y="67"/>
                    <a:pt x="14144" y="34"/>
                    <a:pt x="13844" y="1"/>
                  </a:cubicBezTo>
                  <a:close/>
                  <a:moveTo>
                    <a:pt x="15489" y="359"/>
                  </a:moveTo>
                  <a:cubicBezTo>
                    <a:pt x="15401" y="359"/>
                    <a:pt x="15305" y="419"/>
                    <a:pt x="15278" y="501"/>
                  </a:cubicBezTo>
                  <a:cubicBezTo>
                    <a:pt x="15245" y="601"/>
                    <a:pt x="15278" y="735"/>
                    <a:pt x="15378" y="768"/>
                  </a:cubicBezTo>
                  <a:cubicBezTo>
                    <a:pt x="15645" y="868"/>
                    <a:pt x="15878" y="968"/>
                    <a:pt x="16112" y="1102"/>
                  </a:cubicBezTo>
                  <a:cubicBezTo>
                    <a:pt x="16145" y="1135"/>
                    <a:pt x="16179" y="1135"/>
                    <a:pt x="16212" y="1135"/>
                  </a:cubicBezTo>
                  <a:cubicBezTo>
                    <a:pt x="16279" y="1135"/>
                    <a:pt x="16345" y="1102"/>
                    <a:pt x="16379" y="1035"/>
                  </a:cubicBezTo>
                  <a:cubicBezTo>
                    <a:pt x="16445" y="935"/>
                    <a:pt x="16412" y="801"/>
                    <a:pt x="16312" y="735"/>
                  </a:cubicBezTo>
                  <a:cubicBezTo>
                    <a:pt x="16078" y="601"/>
                    <a:pt x="15812" y="468"/>
                    <a:pt x="15545" y="368"/>
                  </a:cubicBezTo>
                  <a:cubicBezTo>
                    <a:pt x="15527" y="362"/>
                    <a:pt x="15508" y="359"/>
                    <a:pt x="15489" y="359"/>
                  </a:cubicBezTo>
                  <a:close/>
                  <a:moveTo>
                    <a:pt x="301" y="201"/>
                  </a:moveTo>
                  <a:cubicBezTo>
                    <a:pt x="167" y="201"/>
                    <a:pt x="67" y="268"/>
                    <a:pt x="67" y="368"/>
                  </a:cubicBezTo>
                  <a:cubicBezTo>
                    <a:pt x="67" y="401"/>
                    <a:pt x="0" y="735"/>
                    <a:pt x="0" y="1235"/>
                  </a:cubicBezTo>
                  <a:cubicBezTo>
                    <a:pt x="0" y="1368"/>
                    <a:pt x="100" y="1435"/>
                    <a:pt x="200" y="1435"/>
                  </a:cubicBezTo>
                  <a:cubicBezTo>
                    <a:pt x="334" y="1435"/>
                    <a:pt x="434" y="1368"/>
                    <a:pt x="434" y="1235"/>
                  </a:cubicBezTo>
                  <a:cubicBezTo>
                    <a:pt x="434" y="768"/>
                    <a:pt x="467" y="434"/>
                    <a:pt x="467" y="434"/>
                  </a:cubicBezTo>
                  <a:cubicBezTo>
                    <a:pt x="467" y="334"/>
                    <a:pt x="401" y="201"/>
                    <a:pt x="301" y="201"/>
                  </a:cubicBezTo>
                  <a:close/>
                  <a:moveTo>
                    <a:pt x="16891" y="1222"/>
                  </a:moveTo>
                  <a:cubicBezTo>
                    <a:pt x="16833" y="1222"/>
                    <a:pt x="16767" y="1247"/>
                    <a:pt x="16712" y="1302"/>
                  </a:cubicBezTo>
                  <a:cubicBezTo>
                    <a:pt x="16646" y="1368"/>
                    <a:pt x="16646" y="1502"/>
                    <a:pt x="16712" y="1569"/>
                  </a:cubicBezTo>
                  <a:cubicBezTo>
                    <a:pt x="16912" y="1769"/>
                    <a:pt x="17079" y="1969"/>
                    <a:pt x="17213" y="2202"/>
                  </a:cubicBezTo>
                  <a:cubicBezTo>
                    <a:pt x="17246" y="2236"/>
                    <a:pt x="17313" y="2302"/>
                    <a:pt x="17413" y="2302"/>
                  </a:cubicBezTo>
                  <a:cubicBezTo>
                    <a:pt x="17446" y="2302"/>
                    <a:pt x="17479" y="2269"/>
                    <a:pt x="17513" y="2269"/>
                  </a:cubicBezTo>
                  <a:cubicBezTo>
                    <a:pt x="17613" y="2202"/>
                    <a:pt x="17646" y="2069"/>
                    <a:pt x="17580" y="1969"/>
                  </a:cubicBezTo>
                  <a:cubicBezTo>
                    <a:pt x="17413" y="1702"/>
                    <a:pt x="17246" y="1502"/>
                    <a:pt x="17012" y="1268"/>
                  </a:cubicBezTo>
                  <a:cubicBezTo>
                    <a:pt x="16982" y="1238"/>
                    <a:pt x="16939" y="1222"/>
                    <a:pt x="16891" y="1222"/>
                  </a:cubicBezTo>
                  <a:close/>
                  <a:moveTo>
                    <a:pt x="234" y="1869"/>
                  </a:moveTo>
                  <a:cubicBezTo>
                    <a:pt x="100" y="1869"/>
                    <a:pt x="34" y="1969"/>
                    <a:pt x="34" y="2102"/>
                  </a:cubicBezTo>
                  <a:cubicBezTo>
                    <a:pt x="67" y="2369"/>
                    <a:pt x="100" y="2669"/>
                    <a:pt x="134" y="2936"/>
                  </a:cubicBezTo>
                  <a:cubicBezTo>
                    <a:pt x="167" y="3036"/>
                    <a:pt x="234" y="3103"/>
                    <a:pt x="334" y="3103"/>
                  </a:cubicBezTo>
                  <a:lnTo>
                    <a:pt x="367" y="3103"/>
                  </a:lnTo>
                  <a:cubicBezTo>
                    <a:pt x="501" y="3103"/>
                    <a:pt x="567" y="2970"/>
                    <a:pt x="534" y="2869"/>
                  </a:cubicBezTo>
                  <a:cubicBezTo>
                    <a:pt x="501" y="2603"/>
                    <a:pt x="467" y="2336"/>
                    <a:pt x="434" y="2069"/>
                  </a:cubicBezTo>
                  <a:cubicBezTo>
                    <a:pt x="434" y="1935"/>
                    <a:pt x="334" y="1869"/>
                    <a:pt x="234" y="1869"/>
                  </a:cubicBezTo>
                  <a:close/>
                  <a:moveTo>
                    <a:pt x="17768" y="2624"/>
                  </a:moveTo>
                  <a:cubicBezTo>
                    <a:pt x="17741" y="2624"/>
                    <a:pt x="17711" y="2628"/>
                    <a:pt x="17680" y="2636"/>
                  </a:cubicBezTo>
                  <a:cubicBezTo>
                    <a:pt x="17580" y="2669"/>
                    <a:pt x="17513" y="2803"/>
                    <a:pt x="17580" y="2903"/>
                  </a:cubicBezTo>
                  <a:cubicBezTo>
                    <a:pt x="17646" y="3136"/>
                    <a:pt x="17713" y="3403"/>
                    <a:pt x="17746" y="3670"/>
                  </a:cubicBezTo>
                  <a:cubicBezTo>
                    <a:pt x="17780" y="3770"/>
                    <a:pt x="17846" y="3837"/>
                    <a:pt x="17946" y="3837"/>
                  </a:cubicBezTo>
                  <a:lnTo>
                    <a:pt x="17980" y="3837"/>
                  </a:lnTo>
                  <a:cubicBezTo>
                    <a:pt x="18113" y="3837"/>
                    <a:pt x="18180" y="3703"/>
                    <a:pt x="18180" y="3603"/>
                  </a:cubicBezTo>
                  <a:cubicBezTo>
                    <a:pt x="18113" y="3303"/>
                    <a:pt x="18047" y="3036"/>
                    <a:pt x="17946" y="2769"/>
                  </a:cubicBezTo>
                  <a:cubicBezTo>
                    <a:pt x="17921" y="2667"/>
                    <a:pt x="17857" y="2624"/>
                    <a:pt x="17768" y="2624"/>
                  </a:cubicBezTo>
                  <a:close/>
                  <a:moveTo>
                    <a:pt x="521" y="3495"/>
                  </a:moveTo>
                  <a:cubicBezTo>
                    <a:pt x="503" y="3495"/>
                    <a:pt x="484" y="3498"/>
                    <a:pt x="467" y="3503"/>
                  </a:cubicBezTo>
                  <a:cubicBezTo>
                    <a:pt x="367" y="3537"/>
                    <a:pt x="301" y="3670"/>
                    <a:pt x="334" y="3770"/>
                  </a:cubicBezTo>
                  <a:cubicBezTo>
                    <a:pt x="401" y="4070"/>
                    <a:pt x="501" y="4337"/>
                    <a:pt x="601" y="4571"/>
                  </a:cubicBezTo>
                  <a:cubicBezTo>
                    <a:pt x="634" y="4671"/>
                    <a:pt x="734" y="4704"/>
                    <a:pt x="801" y="4704"/>
                  </a:cubicBezTo>
                  <a:lnTo>
                    <a:pt x="901" y="4704"/>
                  </a:lnTo>
                  <a:cubicBezTo>
                    <a:pt x="1001" y="4637"/>
                    <a:pt x="1034" y="4537"/>
                    <a:pt x="1001" y="4404"/>
                  </a:cubicBezTo>
                  <a:cubicBezTo>
                    <a:pt x="901" y="4170"/>
                    <a:pt x="801" y="3937"/>
                    <a:pt x="734" y="3670"/>
                  </a:cubicBezTo>
                  <a:cubicBezTo>
                    <a:pt x="707" y="3559"/>
                    <a:pt x="610" y="3495"/>
                    <a:pt x="521" y="3495"/>
                  </a:cubicBezTo>
                  <a:close/>
                  <a:moveTo>
                    <a:pt x="6718" y="4346"/>
                  </a:moveTo>
                  <a:cubicBezTo>
                    <a:pt x="6638" y="4346"/>
                    <a:pt x="6555" y="4354"/>
                    <a:pt x="6472" y="4371"/>
                  </a:cubicBezTo>
                  <a:cubicBezTo>
                    <a:pt x="6305" y="4404"/>
                    <a:pt x="6138" y="4504"/>
                    <a:pt x="5971" y="4637"/>
                  </a:cubicBezTo>
                  <a:cubicBezTo>
                    <a:pt x="5871" y="4704"/>
                    <a:pt x="5871" y="4838"/>
                    <a:pt x="5938" y="4938"/>
                  </a:cubicBezTo>
                  <a:cubicBezTo>
                    <a:pt x="6005" y="4971"/>
                    <a:pt x="6038" y="5004"/>
                    <a:pt x="6105" y="5004"/>
                  </a:cubicBezTo>
                  <a:cubicBezTo>
                    <a:pt x="6171" y="5004"/>
                    <a:pt x="6205" y="5004"/>
                    <a:pt x="6238" y="4971"/>
                  </a:cubicBezTo>
                  <a:cubicBezTo>
                    <a:pt x="6338" y="4871"/>
                    <a:pt x="6472" y="4804"/>
                    <a:pt x="6572" y="4771"/>
                  </a:cubicBezTo>
                  <a:cubicBezTo>
                    <a:pt x="6622" y="4754"/>
                    <a:pt x="6663" y="4746"/>
                    <a:pt x="6701" y="4746"/>
                  </a:cubicBezTo>
                  <a:cubicBezTo>
                    <a:pt x="6738" y="4746"/>
                    <a:pt x="6772" y="4754"/>
                    <a:pt x="6805" y="4771"/>
                  </a:cubicBezTo>
                  <a:cubicBezTo>
                    <a:pt x="6823" y="4777"/>
                    <a:pt x="6842" y="4779"/>
                    <a:pt x="6861" y="4779"/>
                  </a:cubicBezTo>
                  <a:cubicBezTo>
                    <a:pt x="6949" y="4779"/>
                    <a:pt x="7045" y="4720"/>
                    <a:pt x="7072" y="4637"/>
                  </a:cubicBezTo>
                  <a:cubicBezTo>
                    <a:pt x="7105" y="4537"/>
                    <a:pt x="7072" y="4404"/>
                    <a:pt x="6939" y="4371"/>
                  </a:cubicBezTo>
                  <a:cubicBezTo>
                    <a:pt x="6872" y="4354"/>
                    <a:pt x="6797" y="4346"/>
                    <a:pt x="6718" y="4346"/>
                  </a:cubicBezTo>
                  <a:close/>
                  <a:moveTo>
                    <a:pt x="17974" y="4264"/>
                  </a:moveTo>
                  <a:cubicBezTo>
                    <a:pt x="17889" y="4264"/>
                    <a:pt x="17813" y="4355"/>
                    <a:pt x="17813" y="4471"/>
                  </a:cubicBezTo>
                  <a:cubicBezTo>
                    <a:pt x="17780" y="4737"/>
                    <a:pt x="17780" y="5004"/>
                    <a:pt x="17713" y="5271"/>
                  </a:cubicBezTo>
                  <a:cubicBezTo>
                    <a:pt x="17713" y="5371"/>
                    <a:pt x="17780" y="5471"/>
                    <a:pt x="17880" y="5505"/>
                  </a:cubicBezTo>
                  <a:lnTo>
                    <a:pt x="17946" y="5505"/>
                  </a:lnTo>
                  <a:cubicBezTo>
                    <a:pt x="18047" y="5505"/>
                    <a:pt x="18113" y="5438"/>
                    <a:pt x="18147" y="5338"/>
                  </a:cubicBezTo>
                  <a:cubicBezTo>
                    <a:pt x="18180" y="5038"/>
                    <a:pt x="18213" y="4737"/>
                    <a:pt x="18213" y="4471"/>
                  </a:cubicBezTo>
                  <a:cubicBezTo>
                    <a:pt x="18213" y="4371"/>
                    <a:pt x="18113" y="4270"/>
                    <a:pt x="18013" y="4270"/>
                  </a:cubicBezTo>
                  <a:cubicBezTo>
                    <a:pt x="18000" y="4266"/>
                    <a:pt x="17987" y="4264"/>
                    <a:pt x="17974" y="4264"/>
                  </a:cubicBezTo>
                  <a:close/>
                  <a:moveTo>
                    <a:pt x="1182" y="5036"/>
                  </a:moveTo>
                  <a:cubicBezTo>
                    <a:pt x="1143" y="5036"/>
                    <a:pt x="1103" y="5047"/>
                    <a:pt x="1068" y="5071"/>
                  </a:cubicBezTo>
                  <a:cubicBezTo>
                    <a:pt x="968" y="5138"/>
                    <a:pt x="968" y="5271"/>
                    <a:pt x="1001" y="5338"/>
                  </a:cubicBezTo>
                  <a:cubicBezTo>
                    <a:pt x="1168" y="5605"/>
                    <a:pt x="1335" y="5838"/>
                    <a:pt x="1535" y="6038"/>
                  </a:cubicBezTo>
                  <a:cubicBezTo>
                    <a:pt x="1568" y="6105"/>
                    <a:pt x="1635" y="6105"/>
                    <a:pt x="1702" y="6105"/>
                  </a:cubicBezTo>
                  <a:cubicBezTo>
                    <a:pt x="1735" y="6105"/>
                    <a:pt x="1802" y="6105"/>
                    <a:pt x="1835" y="6072"/>
                  </a:cubicBezTo>
                  <a:cubicBezTo>
                    <a:pt x="1902" y="5972"/>
                    <a:pt x="1935" y="5838"/>
                    <a:pt x="1835" y="5772"/>
                  </a:cubicBezTo>
                  <a:cubicBezTo>
                    <a:pt x="1668" y="5571"/>
                    <a:pt x="1501" y="5371"/>
                    <a:pt x="1368" y="5138"/>
                  </a:cubicBezTo>
                  <a:cubicBezTo>
                    <a:pt x="1325" y="5073"/>
                    <a:pt x="1254" y="5036"/>
                    <a:pt x="1182" y="5036"/>
                  </a:cubicBezTo>
                  <a:close/>
                  <a:moveTo>
                    <a:pt x="7083" y="5096"/>
                  </a:moveTo>
                  <a:cubicBezTo>
                    <a:pt x="6996" y="5096"/>
                    <a:pt x="6905" y="5155"/>
                    <a:pt x="6905" y="5238"/>
                  </a:cubicBezTo>
                  <a:cubicBezTo>
                    <a:pt x="6839" y="5471"/>
                    <a:pt x="6705" y="5705"/>
                    <a:pt x="6572" y="5938"/>
                  </a:cubicBezTo>
                  <a:cubicBezTo>
                    <a:pt x="6505" y="6005"/>
                    <a:pt x="6505" y="6138"/>
                    <a:pt x="6605" y="6205"/>
                  </a:cubicBezTo>
                  <a:cubicBezTo>
                    <a:pt x="6638" y="6239"/>
                    <a:pt x="6705" y="6239"/>
                    <a:pt x="6738" y="6239"/>
                  </a:cubicBezTo>
                  <a:cubicBezTo>
                    <a:pt x="6805" y="6239"/>
                    <a:pt x="6872" y="6239"/>
                    <a:pt x="6905" y="6172"/>
                  </a:cubicBezTo>
                  <a:cubicBezTo>
                    <a:pt x="7105" y="5905"/>
                    <a:pt x="7239" y="5605"/>
                    <a:pt x="7306" y="5338"/>
                  </a:cubicBezTo>
                  <a:cubicBezTo>
                    <a:pt x="7339" y="5238"/>
                    <a:pt x="7272" y="5138"/>
                    <a:pt x="7139" y="5104"/>
                  </a:cubicBezTo>
                  <a:cubicBezTo>
                    <a:pt x="7121" y="5098"/>
                    <a:pt x="7102" y="5096"/>
                    <a:pt x="7083" y="5096"/>
                  </a:cubicBezTo>
                  <a:close/>
                  <a:moveTo>
                    <a:pt x="5590" y="5236"/>
                  </a:moveTo>
                  <a:cubicBezTo>
                    <a:pt x="5518" y="5236"/>
                    <a:pt x="5447" y="5273"/>
                    <a:pt x="5404" y="5338"/>
                  </a:cubicBezTo>
                  <a:cubicBezTo>
                    <a:pt x="5271" y="5605"/>
                    <a:pt x="5171" y="5872"/>
                    <a:pt x="5104" y="6172"/>
                  </a:cubicBezTo>
                  <a:cubicBezTo>
                    <a:pt x="5071" y="6272"/>
                    <a:pt x="5137" y="6405"/>
                    <a:pt x="5237" y="6439"/>
                  </a:cubicBezTo>
                  <a:lnTo>
                    <a:pt x="5304" y="6439"/>
                  </a:lnTo>
                  <a:cubicBezTo>
                    <a:pt x="5404" y="6439"/>
                    <a:pt x="5471" y="6372"/>
                    <a:pt x="5504" y="6272"/>
                  </a:cubicBezTo>
                  <a:cubicBezTo>
                    <a:pt x="5571" y="6005"/>
                    <a:pt x="5671" y="5772"/>
                    <a:pt x="5771" y="5538"/>
                  </a:cubicBezTo>
                  <a:cubicBezTo>
                    <a:pt x="5838" y="5438"/>
                    <a:pt x="5804" y="5305"/>
                    <a:pt x="5704" y="5271"/>
                  </a:cubicBezTo>
                  <a:cubicBezTo>
                    <a:pt x="5669" y="5248"/>
                    <a:pt x="5629" y="5236"/>
                    <a:pt x="5590" y="5236"/>
                  </a:cubicBezTo>
                  <a:close/>
                  <a:moveTo>
                    <a:pt x="2289" y="6259"/>
                  </a:moveTo>
                  <a:cubicBezTo>
                    <a:pt x="2229" y="6259"/>
                    <a:pt x="2172" y="6284"/>
                    <a:pt x="2135" y="6339"/>
                  </a:cubicBezTo>
                  <a:cubicBezTo>
                    <a:pt x="2068" y="6439"/>
                    <a:pt x="2102" y="6572"/>
                    <a:pt x="2169" y="6639"/>
                  </a:cubicBezTo>
                  <a:cubicBezTo>
                    <a:pt x="2402" y="6806"/>
                    <a:pt x="2636" y="6939"/>
                    <a:pt x="2869" y="7072"/>
                  </a:cubicBezTo>
                  <a:lnTo>
                    <a:pt x="2936" y="7072"/>
                  </a:lnTo>
                  <a:cubicBezTo>
                    <a:pt x="2969" y="7106"/>
                    <a:pt x="2969" y="7106"/>
                    <a:pt x="3002" y="7106"/>
                  </a:cubicBezTo>
                  <a:cubicBezTo>
                    <a:pt x="3069" y="7106"/>
                    <a:pt x="3136" y="7039"/>
                    <a:pt x="3169" y="6972"/>
                  </a:cubicBezTo>
                  <a:cubicBezTo>
                    <a:pt x="3236" y="6872"/>
                    <a:pt x="3169" y="6739"/>
                    <a:pt x="3069" y="6672"/>
                  </a:cubicBezTo>
                  <a:cubicBezTo>
                    <a:pt x="2836" y="6572"/>
                    <a:pt x="2636" y="6439"/>
                    <a:pt x="2435" y="6305"/>
                  </a:cubicBezTo>
                  <a:cubicBezTo>
                    <a:pt x="2390" y="6275"/>
                    <a:pt x="2339" y="6259"/>
                    <a:pt x="2289" y="6259"/>
                  </a:cubicBezTo>
                  <a:close/>
                  <a:moveTo>
                    <a:pt x="17745" y="5896"/>
                  </a:moveTo>
                  <a:cubicBezTo>
                    <a:pt x="17646" y="5896"/>
                    <a:pt x="17574" y="5956"/>
                    <a:pt x="17546" y="6038"/>
                  </a:cubicBezTo>
                  <a:cubicBezTo>
                    <a:pt x="17479" y="6305"/>
                    <a:pt x="17379" y="6572"/>
                    <a:pt x="17279" y="6806"/>
                  </a:cubicBezTo>
                  <a:cubicBezTo>
                    <a:pt x="17213" y="6906"/>
                    <a:pt x="17279" y="7039"/>
                    <a:pt x="17379" y="7072"/>
                  </a:cubicBezTo>
                  <a:cubicBezTo>
                    <a:pt x="17413" y="7106"/>
                    <a:pt x="17446" y="7106"/>
                    <a:pt x="17446" y="7106"/>
                  </a:cubicBezTo>
                  <a:cubicBezTo>
                    <a:pt x="17546" y="7106"/>
                    <a:pt x="17613" y="7039"/>
                    <a:pt x="17646" y="6972"/>
                  </a:cubicBezTo>
                  <a:cubicBezTo>
                    <a:pt x="17780" y="6706"/>
                    <a:pt x="17846" y="6439"/>
                    <a:pt x="17946" y="6172"/>
                  </a:cubicBezTo>
                  <a:cubicBezTo>
                    <a:pt x="17980" y="6072"/>
                    <a:pt x="17913" y="5938"/>
                    <a:pt x="17813" y="5905"/>
                  </a:cubicBezTo>
                  <a:cubicBezTo>
                    <a:pt x="17789" y="5899"/>
                    <a:pt x="17767" y="5896"/>
                    <a:pt x="17745" y="5896"/>
                  </a:cubicBezTo>
                  <a:close/>
                  <a:moveTo>
                    <a:pt x="3785" y="6964"/>
                  </a:moveTo>
                  <a:cubicBezTo>
                    <a:pt x="3704" y="6964"/>
                    <a:pt x="3631" y="7029"/>
                    <a:pt x="3603" y="7139"/>
                  </a:cubicBezTo>
                  <a:cubicBezTo>
                    <a:pt x="3570" y="7239"/>
                    <a:pt x="3636" y="7339"/>
                    <a:pt x="3770" y="7373"/>
                  </a:cubicBezTo>
                  <a:cubicBezTo>
                    <a:pt x="4003" y="7439"/>
                    <a:pt x="4237" y="7473"/>
                    <a:pt x="4470" y="7473"/>
                  </a:cubicBezTo>
                  <a:cubicBezTo>
                    <a:pt x="4537" y="7473"/>
                    <a:pt x="4570" y="7473"/>
                    <a:pt x="4637" y="7439"/>
                  </a:cubicBezTo>
                  <a:cubicBezTo>
                    <a:pt x="4770" y="7439"/>
                    <a:pt x="4837" y="7339"/>
                    <a:pt x="4837" y="7239"/>
                  </a:cubicBezTo>
                  <a:cubicBezTo>
                    <a:pt x="4837" y="7106"/>
                    <a:pt x="4737" y="7039"/>
                    <a:pt x="4604" y="7039"/>
                  </a:cubicBezTo>
                  <a:cubicBezTo>
                    <a:pt x="4370" y="7039"/>
                    <a:pt x="4103" y="7039"/>
                    <a:pt x="3836" y="6972"/>
                  </a:cubicBezTo>
                  <a:cubicBezTo>
                    <a:pt x="3819" y="6967"/>
                    <a:pt x="3802" y="6964"/>
                    <a:pt x="3785" y="6964"/>
                  </a:cubicBezTo>
                  <a:close/>
                  <a:moveTo>
                    <a:pt x="6138" y="6436"/>
                  </a:moveTo>
                  <a:cubicBezTo>
                    <a:pt x="6099" y="6436"/>
                    <a:pt x="6063" y="6447"/>
                    <a:pt x="6038" y="6472"/>
                  </a:cubicBezTo>
                  <a:cubicBezTo>
                    <a:pt x="5838" y="6639"/>
                    <a:pt x="5604" y="6772"/>
                    <a:pt x="5371" y="6872"/>
                  </a:cubicBezTo>
                  <a:cubicBezTo>
                    <a:pt x="5337" y="6872"/>
                    <a:pt x="5337" y="6906"/>
                    <a:pt x="5304" y="6906"/>
                  </a:cubicBezTo>
                  <a:cubicBezTo>
                    <a:pt x="5271" y="6872"/>
                    <a:pt x="5237" y="6839"/>
                    <a:pt x="5171" y="6839"/>
                  </a:cubicBezTo>
                  <a:cubicBezTo>
                    <a:pt x="5071" y="6839"/>
                    <a:pt x="4971" y="6906"/>
                    <a:pt x="4971" y="7039"/>
                  </a:cubicBezTo>
                  <a:cubicBezTo>
                    <a:pt x="4937" y="7106"/>
                    <a:pt x="4937" y="7206"/>
                    <a:pt x="4937" y="7306"/>
                  </a:cubicBezTo>
                  <a:cubicBezTo>
                    <a:pt x="4937" y="7506"/>
                    <a:pt x="4971" y="7706"/>
                    <a:pt x="5004" y="7906"/>
                  </a:cubicBezTo>
                  <a:cubicBezTo>
                    <a:pt x="5004" y="8006"/>
                    <a:pt x="5104" y="8073"/>
                    <a:pt x="5204" y="8073"/>
                  </a:cubicBezTo>
                  <a:lnTo>
                    <a:pt x="5237" y="8073"/>
                  </a:lnTo>
                  <a:cubicBezTo>
                    <a:pt x="5337" y="8073"/>
                    <a:pt x="5438" y="7973"/>
                    <a:pt x="5404" y="7840"/>
                  </a:cubicBezTo>
                  <a:cubicBezTo>
                    <a:pt x="5371" y="7673"/>
                    <a:pt x="5371" y="7473"/>
                    <a:pt x="5371" y="7306"/>
                  </a:cubicBezTo>
                  <a:lnTo>
                    <a:pt x="5371" y="7273"/>
                  </a:lnTo>
                  <a:lnTo>
                    <a:pt x="5504" y="7273"/>
                  </a:lnTo>
                  <a:cubicBezTo>
                    <a:pt x="5804" y="7139"/>
                    <a:pt x="6038" y="7006"/>
                    <a:pt x="6305" y="6806"/>
                  </a:cubicBezTo>
                  <a:cubicBezTo>
                    <a:pt x="6372" y="6739"/>
                    <a:pt x="6405" y="6605"/>
                    <a:pt x="6338" y="6505"/>
                  </a:cubicBezTo>
                  <a:cubicBezTo>
                    <a:pt x="6276" y="6464"/>
                    <a:pt x="6202" y="6436"/>
                    <a:pt x="6138" y="6436"/>
                  </a:cubicBezTo>
                  <a:close/>
                  <a:moveTo>
                    <a:pt x="17074" y="7438"/>
                  </a:moveTo>
                  <a:cubicBezTo>
                    <a:pt x="17012" y="7438"/>
                    <a:pt x="16955" y="7475"/>
                    <a:pt x="16912" y="7539"/>
                  </a:cubicBezTo>
                  <a:cubicBezTo>
                    <a:pt x="16779" y="7773"/>
                    <a:pt x="16646" y="8006"/>
                    <a:pt x="16479" y="8207"/>
                  </a:cubicBezTo>
                  <a:cubicBezTo>
                    <a:pt x="16412" y="8307"/>
                    <a:pt x="16445" y="8440"/>
                    <a:pt x="16512" y="8507"/>
                  </a:cubicBezTo>
                  <a:cubicBezTo>
                    <a:pt x="16545" y="8540"/>
                    <a:pt x="16612" y="8540"/>
                    <a:pt x="16646" y="8540"/>
                  </a:cubicBezTo>
                  <a:cubicBezTo>
                    <a:pt x="16712" y="8540"/>
                    <a:pt x="16779" y="8507"/>
                    <a:pt x="16812" y="8473"/>
                  </a:cubicBezTo>
                  <a:cubicBezTo>
                    <a:pt x="16979" y="8240"/>
                    <a:pt x="17146" y="7973"/>
                    <a:pt x="17279" y="7740"/>
                  </a:cubicBezTo>
                  <a:cubicBezTo>
                    <a:pt x="17313" y="7640"/>
                    <a:pt x="17279" y="7506"/>
                    <a:pt x="17179" y="7473"/>
                  </a:cubicBezTo>
                  <a:cubicBezTo>
                    <a:pt x="17144" y="7449"/>
                    <a:pt x="17108" y="7438"/>
                    <a:pt x="17074" y="7438"/>
                  </a:cubicBezTo>
                  <a:close/>
                  <a:moveTo>
                    <a:pt x="5393" y="8465"/>
                  </a:moveTo>
                  <a:cubicBezTo>
                    <a:pt x="5374" y="8465"/>
                    <a:pt x="5355" y="8468"/>
                    <a:pt x="5337" y="8473"/>
                  </a:cubicBezTo>
                  <a:cubicBezTo>
                    <a:pt x="5237" y="8540"/>
                    <a:pt x="5171" y="8640"/>
                    <a:pt x="5204" y="8774"/>
                  </a:cubicBezTo>
                  <a:cubicBezTo>
                    <a:pt x="5304" y="9041"/>
                    <a:pt x="5471" y="9307"/>
                    <a:pt x="5638" y="9541"/>
                  </a:cubicBezTo>
                  <a:cubicBezTo>
                    <a:pt x="5671" y="9608"/>
                    <a:pt x="5738" y="9641"/>
                    <a:pt x="5804" y="9641"/>
                  </a:cubicBezTo>
                  <a:cubicBezTo>
                    <a:pt x="5838" y="9641"/>
                    <a:pt x="5871" y="9608"/>
                    <a:pt x="5905" y="9608"/>
                  </a:cubicBezTo>
                  <a:cubicBezTo>
                    <a:pt x="6005" y="9541"/>
                    <a:pt x="6038" y="9407"/>
                    <a:pt x="5971" y="9307"/>
                  </a:cubicBezTo>
                  <a:cubicBezTo>
                    <a:pt x="5804" y="9074"/>
                    <a:pt x="5704" y="8840"/>
                    <a:pt x="5604" y="8607"/>
                  </a:cubicBezTo>
                  <a:cubicBezTo>
                    <a:pt x="5577" y="8525"/>
                    <a:pt x="5482" y="8465"/>
                    <a:pt x="5393" y="8465"/>
                  </a:cubicBezTo>
                  <a:close/>
                  <a:moveTo>
                    <a:pt x="16133" y="8794"/>
                  </a:moveTo>
                  <a:cubicBezTo>
                    <a:pt x="16072" y="8794"/>
                    <a:pt x="16015" y="8819"/>
                    <a:pt x="15978" y="8874"/>
                  </a:cubicBezTo>
                  <a:cubicBezTo>
                    <a:pt x="15778" y="9074"/>
                    <a:pt x="15611" y="9274"/>
                    <a:pt x="15411" y="9441"/>
                  </a:cubicBezTo>
                  <a:cubicBezTo>
                    <a:pt x="15311" y="9508"/>
                    <a:pt x="15311" y="9641"/>
                    <a:pt x="15378" y="9741"/>
                  </a:cubicBezTo>
                  <a:cubicBezTo>
                    <a:pt x="15445" y="9774"/>
                    <a:pt x="15478" y="9808"/>
                    <a:pt x="15545" y="9808"/>
                  </a:cubicBezTo>
                  <a:cubicBezTo>
                    <a:pt x="15578" y="9808"/>
                    <a:pt x="15645" y="9774"/>
                    <a:pt x="15678" y="9741"/>
                  </a:cubicBezTo>
                  <a:cubicBezTo>
                    <a:pt x="15878" y="9541"/>
                    <a:pt x="16078" y="9341"/>
                    <a:pt x="16279" y="9141"/>
                  </a:cubicBezTo>
                  <a:cubicBezTo>
                    <a:pt x="16345" y="9041"/>
                    <a:pt x="16345" y="8907"/>
                    <a:pt x="16279" y="8840"/>
                  </a:cubicBezTo>
                  <a:cubicBezTo>
                    <a:pt x="16234" y="8810"/>
                    <a:pt x="16182" y="8794"/>
                    <a:pt x="16133" y="8794"/>
                  </a:cubicBezTo>
                  <a:close/>
                  <a:moveTo>
                    <a:pt x="6338" y="9833"/>
                  </a:moveTo>
                  <a:cubicBezTo>
                    <a:pt x="6288" y="9833"/>
                    <a:pt x="6238" y="9858"/>
                    <a:pt x="6205" y="9908"/>
                  </a:cubicBezTo>
                  <a:cubicBezTo>
                    <a:pt x="6105" y="9975"/>
                    <a:pt x="6105" y="10108"/>
                    <a:pt x="6205" y="10208"/>
                  </a:cubicBezTo>
                  <a:cubicBezTo>
                    <a:pt x="6405" y="10375"/>
                    <a:pt x="6638" y="10575"/>
                    <a:pt x="6905" y="10708"/>
                  </a:cubicBezTo>
                  <a:cubicBezTo>
                    <a:pt x="6939" y="10742"/>
                    <a:pt x="6972" y="10742"/>
                    <a:pt x="7005" y="10742"/>
                  </a:cubicBezTo>
                  <a:cubicBezTo>
                    <a:pt x="7072" y="10742"/>
                    <a:pt x="7139" y="10708"/>
                    <a:pt x="7172" y="10642"/>
                  </a:cubicBezTo>
                  <a:cubicBezTo>
                    <a:pt x="7239" y="10542"/>
                    <a:pt x="7205" y="10442"/>
                    <a:pt x="7105" y="10375"/>
                  </a:cubicBezTo>
                  <a:cubicBezTo>
                    <a:pt x="6872" y="10241"/>
                    <a:pt x="6672" y="10075"/>
                    <a:pt x="6472" y="9908"/>
                  </a:cubicBezTo>
                  <a:cubicBezTo>
                    <a:pt x="6438" y="9858"/>
                    <a:pt x="6388" y="9833"/>
                    <a:pt x="6338" y="9833"/>
                  </a:cubicBezTo>
                  <a:close/>
                  <a:moveTo>
                    <a:pt x="14892" y="9906"/>
                  </a:moveTo>
                  <a:cubicBezTo>
                    <a:pt x="14853" y="9906"/>
                    <a:pt x="14813" y="9918"/>
                    <a:pt x="14778" y="9941"/>
                  </a:cubicBezTo>
                  <a:cubicBezTo>
                    <a:pt x="14544" y="10108"/>
                    <a:pt x="14344" y="10275"/>
                    <a:pt x="14110" y="10408"/>
                  </a:cubicBezTo>
                  <a:cubicBezTo>
                    <a:pt x="14010" y="10442"/>
                    <a:pt x="13977" y="10575"/>
                    <a:pt x="14010" y="10675"/>
                  </a:cubicBezTo>
                  <a:cubicBezTo>
                    <a:pt x="14044" y="10742"/>
                    <a:pt x="14144" y="10775"/>
                    <a:pt x="14210" y="10775"/>
                  </a:cubicBezTo>
                  <a:lnTo>
                    <a:pt x="14311" y="10775"/>
                  </a:lnTo>
                  <a:cubicBezTo>
                    <a:pt x="14544" y="10608"/>
                    <a:pt x="14778" y="10475"/>
                    <a:pt x="15011" y="10308"/>
                  </a:cubicBezTo>
                  <a:cubicBezTo>
                    <a:pt x="15111" y="10208"/>
                    <a:pt x="15144" y="10108"/>
                    <a:pt x="15078" y="10008"/>
                  </a:cubicBezTo>
                  <a:cubicBezTo>
                    <a:pt x="15035" y="9943"/>
                    <a:pt x="14964" y="9906"/>
                    <a:pt x="14892" y="9906"/>
                  </a:cubicBezTo>
                  <a:close/>
                  <a:moveTo>
                    <a:pt x="7784" y="10700"/>
                  </a:moveTo>
                  <a:cubicBezTo>
                    <a:pt x="7695" y="10700"/>
                    <a:pt x="7600" y="10759"/>
                    <a:pt x="7572" y="10842"/>
                  </a:cubicBezTo>
                  <a:cubicBezTo>
                    <a:pt x="7506" y="10942"/>
                    <a:pt x="7572" y="11075"/>
                    <a:pt x="7672" y="11109"/>
                  </a:cubicBezTo>
                  <a:cubicBezTo>
                    <a:pt x="7939" y="11209"/>
                    <a:pt x="8206" y="11309"/>
                    <a:pt x="8506" y="11376"/>
                  </a:cubicBezTo>
                  <a:lnTo>
                    <a:pt x="8540" y="11376"/>
                  </a:lnTo>
                  <a:cubicBezTo>
                    <a:pt x="8640" y="11376"/>
                    <a:pt x="8707" y="11309"/>
                    <a:pt x="8740" y="11242"/>
                  </a:cubicBezTo>
                  <a:cubicBezTo>
                    <a:pt x="8773" y="11109"/>
                    <a:pt x="8707" y="11009"/>
                    <a:pt x="8606" y="10975"/>
                  </a:cubicBezTo>
                  <a:cubicBezTo>
                    <a:pt x="8340" y="10909"/>
                    <a:pt x="8073" y="10808"/>
                    <a:pt x="7839" y="10708"/>
                  </a:cubicBezTo>
                  <a:cubicBezTo>
                    <a:pt x="7822" y="10702"/>
                    <a:pt x="7803" y="10700"/>
                    <a:pt x="7784" y="10700"/>
                  </a:cubicBezTo>
                  <a:close/>
                  <a:moveTo>
                    <a:pt x="13451" y="10730"/>
                  </a:moveTo>
                  <a:cubicBezTo>
                    <a:pt x="13426" y="10730"/>
                    <a:pt x="13400" y="10734"/>
                    <a:pt x="13377" y="10742"/>
                  </a:cubicBezTo>
                  <a:cubicBezTo>
                    <a:pt x="13110" y="10842"/>
                    <a:pt x="12876" y="10942"/>
                    <a:pt x="12609" y="11009"/>
                  </a:cubicBezTo>
                  <a:cubicBezTo>
                    <a:pt x="12509" y="11042"/>
                    <a:pt x="12443" y="11175"/>
                    <a:pt x="12476" y="11275"/>
                  </a:cubicBezTo>
                  <a:cubicBezTo>
                    <a:pt x="12476" y="11376"/>
                    <a:pt x="12576" y="11442"/>
                    <a:pt x="12676" y="11442"/>
                  </a:cubicBezTo>
                  <a:cubicBezTo>
                    <a:pt x="12676" y="11442"/>
                    <a:pt x="12709" y="11409"/>
                    <a:pt x="12709" y="11409"/>
                  </a:cubicBezTo>
                  <a:cubicBezTo>
                    <a:pt x="13010" y="11342"/>
                    <a:pt x="13276" y="11242"/>
                    <a:pt x="13543" y="11142"/>
                  </a:cubicBezTo>
                  <a:cubicBezTo>
                    <a:pt x="13643" y="11109"/>
                    <a:pt x="13677" y="10975"/>
                    <a:pt x="13643" y="10875"/>
                  </a:cubicBezTo>
                  <a:cubicBezTo>
                    <a:pt x="13618" y="10773"/>
                    <a:pt x="13534" y="10730"/>
                    <a:pt x="13451" y="10730"/>
                  </a:cubicBezTo>
                  <a:close/>
                  <a:moveTo>
                    <a:pt x="9355" y="11135"/>
                  </a:moveTo>
                  <a:cubicBezTo>
                    <a:pt x="9248" y="11135"/>
                    <a:pt x="9169" y="11222"/>
                    <a:pt x="9140" y="11309"/>
                  </a:cubicBezTo>
                  <a:cubicBezTo>
                    <a:pt x="9140" y="11409"/>
                    <a:pt x="9207" y="11542"/>
                    <a:pt x="9340" y="11542"/>
                  </a:cubicBezTo>
                  <a:cubicBezTo>
                    <a:pt x="9607" y="11576"/>
                    <a:pt x="9874" y="11609"/>
                    <a:pt x="10174" y="11642"/>
                  </a:cubicBezTo>
                  <a:cubicBezTo>
                    <a:pt x="10308" y="11642"/>
                    <a:pt x="10374" y="11542"/>
                    <a:pt x="10408" y="11442"/>
                  </a:cubicBezTo>
                  <a:cubicBezTo>
                    <a:pt x="10408" y="11342"/>
                    <a:pt x="10308" y="11242"/>
                    <a:pt x="10208" y="11242"/>
                  </a:cubicBezTo>
                  <a:cubicBezTo>
                    <a:pt x="9907" y="11209"/>
                    <a:pt x="9641" y="11175"/>
                    <a:pt x="9407" y="11142"/>
                  </a:cubicBezTo>
                  <a:cubicBezTo>
                    <a:pt x="9389" y="11138"/>
                    <a:pt x="9372" y="11135"/>
                    <a:pt x="9355" y="11135"/>
                  </a:cubicBezTo>
                  <a:close/>
                  <a:moveTo>
                    <a:pt x="11809" y="11175"/>
                  </a:moveTo>
                  <a:cubicBezTo>
                    <a:pt x="11542" y="11209"/>
                    <a:pt x="11275" y="11242"/>
                    <a:pt x="11008" y="11242"/>
                  </a:cubicBezTo>
                  <a:cubicBezTo>
                    <a:pt x="10908" y="11242"/>
                    <a:pt x="10808" y="11342"/>
                    <a:pt x="10808" y="11476"/>
                  </a:cubicBezTo>
                  <a:cubicBezTo>
                    <a:pt x="10808" y="11576"/>
                    <a:pt x="10908" y="11676"/>
                    <a:pt x="11008" y="11676"/>
                  </a:cubicBezTo>
                  <a:lnTo>
                    <a:pt x="11042" y="11676"/>
                  </a:lnTo>
                  <a:cubicBezTo>
                    <a:pt x="11308" y="11676"/>
                    <a:pt x="11609" y="11642"/>
                    <a:pt x="11875" y="11609"/>
                  </a:cubicBezTo>
                  <a:cubicBezTo>
                    <a:pt x="12009" y="11576"/>
                    <a:pt x="12076" y="11476"/>
                    <a:pt x="12042" y="11376"/>
                  </a:cubicBezTo>
                  <a:cubicBezTo>
                    <a:pt x="12042" y="11242"/>
                    <a:pt x="11942" y="11175"/>
                    <a:pt x="11809" y="1117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0" name="Google Shape;710;p6"/>
            <p:cNvGrpSpPr/>
            <p:nvPr/>
          </p:nvGrpSpPr>
          <p:grpSpPr>
            <a:xfrm>
              <a:off x="8783715" y="3263753"/>
              <a:ext cx="256967" cy="492616"/>
              <a:chOff x="9035577" y="4239766"/>
              <a:chExt cx="256967" cy="492616"/>
            </a:xfrm>
          </p:grpSpPr>
          <p:sp>
            <p:nvSpPr>
              <p:cNvPr id="711" name="Google Shape;711;p6"/>
              <p:cNvSpPr/>
              <p:nvPr/>
            </p:nvSpPr>
            <p:spPr>
              <a:xfrm>
                <a:off x="9146945" y="4259223"/>
                <a:ext cx="71018" cy="68267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4393" extrusionOk="0">
                    <a:moveTo>
                      <a:pt x="1686" y="0"/>
                    </a:moveTo>
                    <a:cubicBezTo>
                      <a:pt x="1468" y="0"/>
                      <a:pt x="1241" y="58"/>
                      <a:pt x="1007" y="192"/>
                    </a:cubicBezTo>
                    <a:cubicBezTo>
                      <a:pt x="123" y="681"/>
                      <a:pt x="767" y="1754"/>
                      <a:pt x="1491" y="2369"/>
                    </a:cubicBezTo>
                    <a:lnTo>
                      <a:pt x="1491" y="2369"/>
                    </a:lnTo>
                    <a:cubicBezTo>
                      <a:pt x="774" y="2555"/>
                      <a:pt x="0" y="3017"/>
                      <a:pt x="73" y="3728"/>
                    </a:cubicBezTo>
                    <a:cubicBezTo>
                      <a:pt x="119" y="4170"/>
                      <a:pt x="696" y="4393"/>
                      <a:pt x="1396" y="4393"/>
                    </a:cubicBezTo>
                    <a:cubicBezTo>
                      <a:pt x="2753" y="4393"/>
                      <a:pt x="4569" y="3555"/>
                      <a:pt x="3843" y="1860"/>
                    </a:cubicBezTo>
                    <a:cubicBezTo>
                      <a:pt x="3843" y="1860"/>
                      <a:pt x="2925" y="0"/>
                      <a:pt x="16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9143930" y="4255975"/>
                <a:ext cx="71033" cy="7467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4805" extrusionOk="0">
                    <a:moveTo>
                      <a:pt x="2636" y="2703"/>
                    </a:moveTo>
                    <a:cubicBezTo>
                      <a:pt x="2636" y="2803"/>
                      <a:pt x="2636" y="2836"/>
                      <a:pt x="2636" y="2836"/>
                    </a:cubicBezTo>
                    <a:cubicBezTo>
                      <a:pt x="2602" y="2836"/>
                      <a:pt x="2436" y="2836"/>
                      <a:pt x="2202" y="2703"/>
                    </a:cubicBezTo>
                    <a:lnTo>
                      <a:pt x="2335" y="2703"/>
                    </a:lnTo>
                    <a:cubicBezTo>
                      <a:pt x="2491" y="2703"/>
                      <a:pt x="2573" y="2717"/>
                      <a:pt x="2610" y="2717"/>
                    </a:cubicBezTo>
                    <a:cubicBezTo>
                      <a:pt x="2628" y="2717"/>
                      <a:pt x="2636" y="2714"/>
                      <a:pt x="2636" y="2703"/>
                    </a:cubicBezTo>
                    <a:close/>
                    <a:moveTo>
                      <a:pt x="1868" y="401"/>
                    </a:moveTo>
                    <a:cubicBezTo>
                      <a:pt x="2969" y="401"/>
                      <a:pt x="3837" y="2135"/>
                      <a:pt x="3837" y="2135"/>
                    </a:cubicBezTo>
                    <a:cubicBezTo>
                      <a:pt x="4037" y="2636"/>
                      <a:pt x="4037" y="3069"/>
                      <a:pt x="3803" y="3436"/>
                    </a:cubicBezTo>
                    <a:cubicBezTo>
                      <a:pt x="3370" y="4104"/>
                      <a:pt x="2369" y="4404"/>
                      <a:pt x="1602" y="4404"/>
                    </a:cubicBezTo>
                    <a:cubicBezTo>
                      <a:pt x="968" y="4404"/>
                      <a:pt x="534" y="4204"/>
                      <a:pt x="501" y="3937"/>
                    </a:cubicBezTo>
                    <a:cubicBezTo>
                      <a:pt x="434" y="3370"/>
                      <a:pt x="1068" y="3003"/>
                      <a:pt x="1635" y="2803"/>
                    </a:cubicBezTo>
                    <a:cubicBezTo>
                      <a:pt x="1868" y="3003"/>
                      <a:pt x="2235" y="3270"/>
                      <a:pt x="2569" y="3270"/>
                    </a:cubicBezTo>
                    <a:cubicBezTo>
                      <a:pt x="2736" y="3270"/>
                      <a:pt x="2869" y="3170"/>
                      <a:pt x="2903" y="3136"/>
                    </a:cubicBezTo>
                    <a:cubicBezTo>
                      <a:pt x="3003" y="3036"/>
                      <a:pt x="3069" y="2903"/>
                      <a:pt x="3069" y="2703"/>
                    </a:cubicBezTo>
                    <a:cubicBezTo>
                      <a:pt x="3069" y="2569"/>
                      <a:pt x="2969" y="2269"/>
                      <a:pt x="2335" y="2269"/>
                    </a:cubicBezTo>
                    <a:cubicBezTo>
                      <a:pt x="2169" y="2269"/>
                      <a:pt x="1969" y="2302"/>
                      <a:pt x="1735" y="2369"/>
                    </a:cubicBezTo>
                    <a:cubicBezTo>
                      <a:pt x="1268" y="1902"/>
                      <a:pt x="934" y="1368"/>
                      <a:pt x="968" y="1001"/>
                    </a:cubicBezTo>
                    <a:cubicBezTo>
                      <a:pt x="1001" y="835"/>
                      <a:pt x="1101" y="668"/>
                      <a:pt x="1301" y="568"/>
                    </a:cubicBezTo>
                    <a:cubicBezTo>
                      <a:pt x="1502" y="468"/>
                      <a:pt x="1668" y="401"/>
                      <a:pt x="1868" y="401"/>
                    </a:cubicBezTo>
                    <a:close/>
                    <a:moveTo>
                      <a:pt x="1868" y="1"/>
                    </a:moveTo>
                    <a:cubicBezTo>
                      <a:pt x="1602" y="1"/>
                      <a:pt x="1335" y="67"/>
                      <a:pt x="1101" y="201"/>
                    </a:cubicBezTo>
                    <a:cubicBezTo>
                      <a:pt x="768" y="368"/>
                      <a:pt x="601" y="634"/>
                      <a:pt x="568" y="968"/>
                    </a:cubicBezTo>
                    <a:cubicBezTo>
                      <a:pt x="501" y="1502"/>
                      <a:pt x="868" y="2069"/>
                      <a:pt x="1301" y="2502"/>
                    </a:cubicBezTo>
                    <a:cubicBezTo>
                      <a:pt x="601" y="2769"/>
                      <a:pt x="0" y="3236"/>
                      <a:pt x="67" y="3970"/>
                    </a:cubicBezTo>
                    <a:cubicBezTo>
                      <a:pt x="134" y="4504"/>
                      <a:pt x="701" y="4804"/>
                      <a:pt x="1602" y="4804"/>
                    </a:cubicBezTo>
                    <a:cubicBezTo>
                      <a:pt x="2502" y="4804"/>
                      <a:pt x="3636" y="4470"/>
                      <a:pt x="4137" y="3670"/>
                    </a:cubicBezTo>
                    <a:cubicBezTo>
                      <a:pt x="4370" y="3336"/>
                      <a:pt x="4570" y="2769"/>
                      <a:pt x="4203" y="1969"/>
                    </a:cubicBezTo>
                    <a:cubicBezTo>
                      <a:pt x="4170" y="1902"/>
                      <a:pt x="3236" y="1"/>
                      <a:pt x="186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9211643" y="4261990"/>
                <a:ext cx="80901" cy="69262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4457" extrusionOk="0">
                    <a:moveTo>
                      <a:pt x="3532" y="1"/>
                    </a:moveTo>
                    <a:cubicBezTo>
                      <a:pt x="2426" y="1"/>
                      <a:pt x="1314" y="1315"/>
                      <a:pt x="1314" y="1315"/>
                    </a:cubicBezTo>
                    <a:cubicBezTo>
                      <a:pt x="0" y="3015"/>
                      <a:pt x="2347" y="4457"/>
                      <a:pt x="3684" y="4457"/>
                    </a:cubicBezTo>
                    <a:cubicBezTo>
                      <a:pt x="4078" y="4457"/>
                      <a:pt x="4384" y="4331"/>
                      <a:pt x="4483" y="4050"/>
                    </a:cubicBezTo>
                    <a:cubicBezTo>
                      <a:pt x="4719" y="3378"/>
                      <a:pt x="4095" y="2746"/>
                      <a:pt x="3451" y="2390"/>
                    </a:cubicBezTo>
                    <a:lnTo>
                      <a:pt x="3451" y="2390"/>
                    </a:lnTo>
                    <a:cubicBezTo>
                      <a:pt x="4312" y="1972"/>
                      <a:pt x="5206" y="1080"/>
                      <a:pt x="4450" y="381"/>
                    </a:cubicBezTo>
                    <a:cubicBezTo>
                      <a:pt x="4162" y="107"/>
                      <a:pt x="3847" y="1"/>
                      <a:pt x="35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9220129" y="4258571"/>
                <a:ext cx="68967" cy="7569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871" extrusionOk="0">
                    <a:moveTo>
                      <a:pt x="2002" y="2536"/>
                    </a:moveTo>
                    <a:cubicBezTo>
                      <a:pt x="2102" y="2536"/>
                      <a:pt x="2236" y="2536"/>
                      <a:pt x="2369" y="2602"/>
                    </a:cubicBezTo>
                    <a:cubicBezTo>
                      <a:pt x="2253" y="2636"/>
                      <a:pt x="2144" y="2644"/>
                      <a:pt x="2065" y="2644"/>
                    </a:cubicBezTo>
                    <a:cubicBezTo>
                      <a:pt x="1986" y="2644"/>
                      <a:pt x="1936" y="2636"/>
                      <a:pt x="1936" y="2636"/>
                    </a:cubicBezTo>
                    <a:cubicBezTo>
                      <a:pt x="1936" y="2602"/>
                      <a:pt x="1936" y="2569"/>
                      <a:pt x="1936" y="2536"/>
                    </a:cubicBezTo>
                    <a:close/>
                    <a:moveTo>
                      <a:pt x="3003" y="434"/>
                    </a:moveTo>
                    <a:cubicBezTo>
                      <a:pt x="3270" y="434"/>
                      <a:pt x="3537" y="534"/>
                      <a:pt x="3770" y="734"/>
                    </a:cubicBezTo>
                    <a:cubicBezTo>
                      <a:pt x="3937" y="901"/>
                      <a:pt x="4004" y="1068"/>
                      <a:pt x="3970" y="1235"/>
                    </a:cubicBezTo>
                    <a:cubicBezTo>
                      <a:pt x="3937" y="1602"/>
                      <a:pt x="3503" y="2069"/>
                      <a:pt x="2903" y="2369"/>
                    </a:cubicBezTo>
                    <a:cubicBezTo>
                      <a:pt x="2569" y="2202"/>
                      <a:pt x="2236" y="2102"/>
                      <a:pt x="2002" y="2102"/>
                    </a:cubicBezTo>
                    <a:cubicBezTo>
                      <a:pt x="1669" y="2102"/>
                      <a:pt x="1569" y="2302"/>
                      <a:pt x="1535" y="2402"/>
                    </a:cubicBezTo>
                    <a:cubicBezTo>
                      <a:pt x="1469" y="2636"/>
                      <a:pt x="1535" y="2802"/>
                      <a:pt x="1602" y="2869"/>
                    </a:cubicBezTo>
                    <a:cubicBezTo>
                      <a:pt x="1669" y="2969"/>
                      <a:pt x="1802" y="3069"/>
                      <a:pt x="2069" y="3069"/>
                    </a:cubicBezTo>
                    <a:cubicBezTo>
                      <a:pt x="2303" y="3069"/>
                      <a:pt x="2603" y="2969"/>
                      <a:pt x="2903" y="2836"/>
                    </a:cubicBezTo>
                    <a:cubicBezTo>
                      <a:pt x="3437" y="3169"/>
                      <a:pt x="3937" y="3670"/>
                      <a:pt x="3737" y="4203"/>
                    </a:cubicBezTo>
                    <a:cubicBezTo>
                      <a:pt x="3670" y="4437"/>
                      <a:pt x="3337" y="4470"/>
                      <a:pt x="3137" y="4470"/>
                    </a:cubicBezTo>
                    <a:cubicBezTo>
                      <a:pt x="2303" y="4470"/>
                      <a:pt x="1102" y="3870"/>
                      <a:pt x="701" y="3103"/>
                    </a:cubicBezTo>
                    <a:cubicBezTo>
                      <a:pt x="501" y="2636"/>
                      <a:pt x="568" y="2135"/>
                      <a:pt x="935" y="1668"/>
                    </a:cubicBezTo>
                    <a:cubicBezTo>
                      <a:pt x="935" y="1668"/>
                      <a:pt x="2002" y="434"/>
                      <a:pt x="3003" y="434"/>
                    </a:cubicBezTo>
                    <a:close/>
                    <a:moveTo>
                      <a:pt x="3003" y="0"/>
                    </a:moveTo>
                    <a:cubicBezTo>
                      <a:pt x="1802" y="0"/>
                      <a:pt x="668" y="1335"/>
                      <a:pt x="601" y="1401"/>
                    </a:cubicBezTo>
                    <a:cubicBezTo>
                      <a:pt x="1" y="2169"/>
                      <a:pt x="134" y="2836"/>
                      <a:pt x="335" y="3269"/>
                    </a:cubicBezTo>
                    <a:cubicBezTo>
                      <a:pt x="802" y="4237"/>
                      <a:pt x="2169" y="4871"/>
                      <a:pt x="3137" y="4871"/>
                    </a:cubicBezTo>
                    <a:cubicBezTo>
                      <a:pt x="3637" y="4871"/>
                      <a:pt x="4004" y="4704"/>
                      <a:pt x="4137" y="4337"/>
                    </a:cubicBezTo>
                    <a:cubicBezTo>
                      <a:pt x="4371" y="3670"/>
                      <a:pt x="3904" y="3036"/>
                      <a:pt x="3303" y="2602"/>
                    </a:cubicBezTo>
                    <a:cubicBezTo>
                      <a:pt x="3804" y="2302"/>
                      <a:pt x="4304" y="1835"/>
                      <a:pt x="4404" y="1301"/>
                    </a:cubicBezTo>
                    <a:cubicBezTo>
                      <a:pt x="4437" y="1001"/>
                      <a:pt x="4304" y="701"/>
                      <a:pt x="4037" y="434"/>
                    </a:cubicBezTo>
                    <a:cubicBezTo>
                      <a:pt x="3737" y="167"/>
                      <a:pt x="3403" y="0"/>
                      <a:pt x="300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9187989" y="4319974"/>
                <a:ext cx="63776" cy="70412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531" extrusionOk="0">
                    <a:moveTo>
                      <a:pt x="1748" y="0"/>
                    </a:moveTo>
                    <a:cubicBezTo>
                      <a:pt x="1605" y="0"/>
                      <a:pt x="1485" y="30"/>
                      <a:pt x="1402" y="86"/>
                    </a:cubicBezTo>
                    <a:cubicBezTo>
                      <a:pt x="1402" y="86"/>
                      <a:pt x="1" y="886"/>
                      <a:pt x="234" y="2254"/>
                    </a:cubicBezTo>
                    <a:cubicBezTo>
                      <a:pt x="438" y="3418"/>
                      <a:pt x="1124" y="4530"/>
                      <a:pt x="1893" y="4530"/>
                    </a:cubicBezTo>
                    <a:cubicBezTo>
                      <a:pt x="2006" y="4530"/>
                      <a:pt x="2121" y="4507"/>
                      <a:pt x="2236" y="4455"/>
                    </a:cubicBezTo>
                    <a:cubicBezTo>
                      <a:pt x="3170" y="4055"/>
                      <a:pt x="4104" y="2754"/>
                      <a:pt x="3570" y="1453"/>
                    </a:cubicBezTo>
                    <a:cubicBezTo>
                      <a:pt x="3148" y="424"/>
                      <a:pt x="2287" y="0"/>
                      <a:pt x="1748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9194221" y="4334769"/>
                <a:ext cx="45113" cy="2906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87" extrusionOk="0">
                    <a:moveTo>
                      <a:pt x="2902" y="1"/>
                    </a:moveTo>
                    <a:lnTo>
                      <a:pt x="0" y="168"/>
                    </a:lnTo>
                    <a:cubicBezTo>
                      <a:pt x="0" y="168"/>
                      <a:pt x="466" y="186"/>
                      <a:pt x="1027" y="186"/>
                    </a:cubicBezTo>
                    <a:cubicBezTo>
                      <a:pt x="1775" y="186"/>
                      <a:pt x="2693" y="153"/>
                      <a:pt x="29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9191098" y="4331645"/>
                <a:ext cx="52385" cy="9371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603" extrusionOk="0">
                    <a:moveTo>
                      <a:pt x="3118" y="0"/>
                    </a:moveTo>
                    <a:cubicBezTo>
                      <a:pt x="3078" y="0"/>
                      <a:pt x="3039" y="11"/>
                      <a:pt x="3003" y="35"/>
                    </a:cubicBezTo>
                    <a:cubicBezTo>
                      <a:pt x="2850" y="137"/>
                      <a:pt x="1997" y="181"/>
                      <a:pt x="1081" y="181"/>
                    </a:cubicBezTo>
                    <a:cubicBezTo>
                      <a:pt x="799" y="181"/>
                      <a:pt x="510" y="176"/>
                      <a:pt x="234" y="169"/>
                    </a:cubicBezTo>
                    <a:cubicBezTo>
                      <a:pt x="217" y="164"/>
                      <a:pt x="200" y="162"/>
                      <a:pt x="184" y="162"/>
                    </a:cubicBezTo>
                    <a:cubicBezTo>
                      <a:pt x="76" y="162"/>
                      <a:pt x="1" y="253"/>
                      <a:pt x="1" y="369"/>
                    </a:cubicBezTo>
                    <a:cubicBezTo>
                      <a:pt x="1" y="469"/>
                      <a:pt x="101" y="569"/>
                      <a:pt x="201" y="569"/>
                    </a:cubicBezTo>
                    <a:cubicBezTo>
                      <a:pt x="435" y="602"/>
                      <a:pt x="835" y="602"/>
                      <a:pt x="1302" y="602"/>
                    </a:cubicBezTo>
                    <a:cubicBezTo>
                      <a:pt x="2069" y="602"/>
                      <a:pt x="2970" y="569"/>
                      <a:pt x="3237" y="402"/>
                    </a:cubicBezTo>
                    <a:cubicBezTo>
                      <a:pt x="3337" y="335"/>
                      <a:pt x="3370" y="202"/>
                      <a:pt x="3303" y="102"/>
                    </a:cubicBezTo>
                    <a:cubicBezTo>
                      <a:pt x="3260" y="37"/>
                      <a:pt x="3189" y="0"/>
                      <a:pt x="31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9192667" y="4351880"/>
                <a:ext cx="53395" cy="4693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302" extrusionOk="0">
                    <a:moveTo>
                      <a:pt x="3436" y="1"/>
                    </a:moveTo>
                    <a:lnTo>
                      <a:pt x="0" y="301"/>
                    </a:lnTo>
                    <a:cubicBezTo>
                      <a:pt x="0" y="301"/>
                      <a:pt x="82" y="302"/>
                      <a:pt x="220" y="302"/>
                    </a:cubicBezTo>
                    <a:cubicBezTo>
                      <a:pt x="911" y="302"/>
                      <a:pt x="3019" y="279"/>
                      <a:pt x="3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9189544" y="4348756"/>
                <a:ext cx="6015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703" extrusionOk="0">
                    <a:moveTo>
                      <a:pt x="3618" y="0"/>
                    </a:moveTo>
                    <a:cubicBezTo>
                      <a:pt x="3578" y="0"/>
                      <a:pt x="3539" y="11"/>
                      <a:pt x="3503" y="35"/>
                    </a:cubicBezTo>
                    <a:cubicBezTo>
                      <a:pt x="3237" y="235"/>
                      <a:pt x="1402" y="302"/>
                      <a:pt x="201" y="302"/>
                    </a:cubicBezTo>
                    <a:cubicBezTo>
                      <a:pt x="101" y="302"/>
                      <a:pt x="1" y="402"/>
                      <a:pt x="1" y="502"/>
                    </a:cubicBezTo>
                    <a:cubicBezTo>
                      <a:pt x="1" y="602"/>
                      <a:pt x="68" y="702"/>
                      <a:pt x="201" y="702"/>
                    </a:cubicBezTo>
                    <a:lnTo>
                      <a:pt x="468" y="702"/>
                    </a:lnTo>
                    <a:cubicBezTo>
                      <a:pt x="1302" y="702"/>
                      <a:pt x="3303" y="669"/>
                      <a:pt x="3737" y="368"/>
                    </a:cubicBezTo>
                    <a:cubicBezTo>
                      <a:pt x="3837" y="302"/>
                      <a:pt x="3870" y="202"/>
                      <a:pt x="3804" y="102"/>
                    </a:cubicBezTo>
                    <a:cubicBezTo>
                      <a:pt x="3761" y="37"/>
                      <a:pt x="3690" y="0"/>
                      <a:pt x="36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6"/>
              <p:cNvSpPr/>
              <p:nvPr/>
            </p:nvSpPr>
            <p:spPr>
              <a:xfrm>
                <a:off x="9190072" y="4243542"/>
                <a:ext cx="25408" cy="36814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369" extrusionOk="0">
                    <a:moveTo>
                      <a:pt x="0" y="0"/>
                    </a:moveTo>
                    <a:lnTo>
                      <a:pt x="1535" y="2368"/>
                    </a:lnTo>
                    <a:cubicBezTo>
                      <a:pt x="1535" y="2368"/>
                      <a:pt x="1635" y="70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6"/>
              <p:cNvSpPr/>
              <p:nvPr/>
            </p:nvSpPr>
            <p:spPr>
              <a:xfrm>
                <a:off x="9186435" y="4240527"/>
                <a:ext cx="32152" cy="42937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763" extrusionOk="0">
                    <a:moveTo>
                      <a:pt x="246" y="0"/>
                    </a:moveTo>
                    <a:cubicBezTo>
                      <a:pt x="168" y="0"/>
                      <a:pt x="92" y="55"/>
                      <a:pt x="67" y="127"/>
                    </a:cubicBezTo>
                    <a:cubicBezTo>
                      <a:pt x="1" y="227"/>
                      <a:pt x="67" y="361"/>
                      <a:pt x="168" y="394"/>
                    </a:cubicBezTo>
                    <a:cubicBezTo>
                      <a:pt x="1635" y="995"/>
                      <a:pt x="1535" y="2496"/>
                      <a:pt x="1535" y="2529"/>
                    </a:cubicBezTo>
                    <a:cubicBezTo>
                      <a:pt x="1535" y="2662"/>
                      <a:pt x="1635" y="2763"/>
                      <a:pt x="1735" y="2763"/>
                    </a:cubicBezTo>
                    <a:lnTo>
                      <a:pt x="1769" y="2763"/>
                    </a:lnTo>
                    <a:cubicBezTo>
                      <a:pt x="1869" y="2763"/>
                      <a:pt x="1969" y="2696"/>
                      <a:pt x="1969" y="2562"/>
                    </a:cubicBezTo>
                    <a:cubicBezTo>
                      <a:pt x="1969" y="2562"/>
                      <a:pt x="2069" y="728"/>
                      <a:pt x="334" y="27"/>
                    </a:cubicBezTo>
                    <a:cubicBezTo>
                      <a:pt x="306" y="9"/>
                      <a:pt x="276" y="0"/>
                      <a:pt x="24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9200951" y="4368478"/>
                <a:ext cx="42005" cy="4351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80" extrusionOk="0">
                    <a:moveTo>
                      <a:pt x="2703" y="0"/>
                    </a:moveTo>
                    <a:lnTo>
                      <a:pt x="1" y="234"/>
                    </a:lnTo>
                    <a:cubicBezTo>
                      <a:pt x="1" y="234"/>
                      <a:pt x="493" y="280"/>
                      <a:pt x="1067" y="280"/>
                    </a:cubicBezTo>
                    <a:cubicBezTo>
                      <a:pt x="1689" y="280"/>
                      <a:pt x="2408" y="226"/>
                      <a:pt x="2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9197330" y="4365307"/>
                <a:ext cx="49262" cy="10956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705" extrusionOk="0">
                    <a:moveTo>
                      <a:pt x="2926" y="1"/>
                    </a:moveTo>
                    <a:cubicBezTo>
                      <a:pt x="2884" y="1"/>
                      <a:pt x="2840" y="12"/>
                      <a:pt x="2802" y="37"/>
                    </a:cubicBezTo>
                    <a:cubicBezTo>
                      <a:pt x="2558" y="215"/>
                      <a:pt x="1853" y="275"/>
                      <a:pt x="1174" y="275"/>
                    </a:cubicBezTo>
                    <a:cubicBezTo>
                      <a:pt x="834" y="275"/>
                      <a:pt x="501" y="260"/>
                      <a:pt x="234" y="237"/>
                    </a:cubicBezTo>
                    <a:cubicBezTo>
                      <a:pt x="134" y="237"/>
                      <a:pt x="34" y="304"/>
                      <a:pt x="0" y="438"/>
                    </a:cubicBezTo>
                    <a:cubicBezTo>
                      <a:pt x="0" y="538"/>
                      <a:pt x="100" y="638"/>
                      <a:pt x="200" y="638"/>
                    </a:cubicBezTo>
                    <a:cubicBezTo>
                      <a:pt x="300" y="671"/>
                      <a:pt x="734" y="704"/>
                      <a:pt x="1268" y="704"/>
                    </a:cubicBezTo>
                    <a:cubicBezTo>
                      <a:pt x="1935" y="704"/>
                      <a:pt x="2702" y="638"/>
                      <a:pt x="3069" y="371"/>
                    </a:cubicBezTo>
                    <a:cubicBezTo>
                      <a:pt x="3136" y="304"/>
                      <a:pt x="3169" y="171"/>
                      <a:pt x="3102" y="71"/>
                    </a:cubicBezTo>
                    <a:cubicBezTo>
                      <a:pt x="3061" y="29"/>
                      <a:pt x="2995" y="1"/>
                      <a:pt x="29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6"/>
              <p:cNvSpPr/>
              <p:nvPr/>
            </p:nvSpPr>
            <p:spPr>
              <a:xfrm>
                <a:off x="9219103" y="4243014"/>
                <a:ext cx="23854" cy="38897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503" extrusionOk="0">
                    <a:moveTo>
                      <a:pt x="1535" y="1"/>
                    </a:moveTo>
                    <a:cubicBezTo>
                      <a:pt x="1534" y="1"/>
                      <a:pt x="0" y="434"/>
                      <a:pt x="134" y="2502"/>
                    </a:cubicBezTo>
                    <a:lnTo>
                      <a:pt x="15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6"/>
              <p:cNvSpPr/>
              <p:nvPr/>
            </p:nvSpPr>
            <p:spPr>
              <a:xfrm>
                <a:off x="9215995" y="4239766"/>
                <a:ext cx="30598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912" extrusionOk="0">
                    <a:moveTo>
                      <a:pt x="1724" y="1"/>
                    </a:moveTo>
                    <a:cubicBezTo>
                      <a:pt x="1704" y="1"/>
                      <a:pt x="1686" y="4"/>
                      <a:pt x="1668" y="10"/>
                    </a:cubicBezTo>
                    <a:cubicBezTo>
                      <a:pt x="1635" y="10"/>
                      <a:pt x="0" y="543"/>
                      <a:pt x="134" y="2745"/>
                    </a:cubicBezTo>
                    <a:cubicBezTo>
                      <a:pt x="134" y="2845"/>
                      <a:pt x="234" y="2912"/>
                      <a:pt x="334" y="2912"/>
                    </a:cubicBezTo>
                    <a:lnTo>
                      <a:pt x="367" y="2912"/>
                    </a:lnTo>
                    <a:cubicBezTo>
                      <a:pt x="467" y="2912"/>
                      <a:pt x="567" y="2812"/>
                      <a:pt x="534" y="2711"/>
                    </a:cubicBezTo>
                    <a:cubicBezTo>
                      <a:pt x="434" y="843"/>
                      <a:pt x="1735" y="410"/>
                      <a:pt x="1801" y="410"/>
                    </a:cubicBezTo>
                    <a:cubicBezTo>
                      <a:pt x="1901" y="376"/>
                      <a:pt x="1968" y="243"/>
                      <a:pt x="1935" y="143"/>
                    </a:cubicBezTo>
                    <a:cubicBezTo>
                      <a:pt x="1907" y="61"/>
                      <a:pt x="1812" y="1"/>
                      <a:pt x="17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9035577" y="4424939"/>
                <a:ext cx="205299" cy="307443"/>
              </a:xfrm>
              <a:custGeom>
                <a:avLst/>
                <a:gdLst/>
                <a:ahLst/>
                <a:cxnLst/>
                <a:rect l="l" t="t" r="r" b="b"/>
                <a:pathLst>
                  <a:path w="13211" h="19784" extrusionOk="0">
                    <a:moveTo>
                      <a:pt x="11152" y="0"/>
                    </a:moveTo>
                    <a:cubicBezTo>
                      <a:pt x="11083" y="0"/>
                      <a:pt x="11017" y="29"/>
                      <a:pt x="10975" y="70"/>
                    </a:cubicBezTo>
                    <a:cubicBezTo>
                      <a:pt x="10909" y="170"/>
                      <a:pt x="10942" y="303"/>
                      <a:pt x="11042" y="370"/>
                    </a:cubicBezTo>
                    <a:cubicBezTo>
                      <a:pt x="11042" y="370"/>
                      <a:pt x="11309" y="570"/>
                      <a:pt x="11609" y="904"/>
                    </a:cubicBezTo>
                    <a:cubicBezTo>
                      <a:pt x="11642" y="970"/>
                      <a:pt x="11709" y="970"/>
                      <a:pt x="11776" y="970"/>
                    </a:cubicBezTo>
                    <a:cubicBezTo>
                      <a:pt x="11809" y="970"/>
                      <a:pt x="11876" y="970"/>
                      <a:pt x="11909" y="937"/>
                    </a:cubicBezTo>
                    <a:cubicBezTo>
                      <a:pt x="11976" y="837"/>
                      <a:pt x="12009" y="704"/>
                      <a:pt x="11909" y="637"/>
                    </a:cubicBezTo>
                    <a:cubicBezTo>
                      <a:pt x="11576" y="237"/>
                      <a:pt x="11276" y="36"/>
                      <a:pt x="11276" y="36"/>
                    </a:cubicBezTo>
                    <a:cubicBezTo>
                      <a:pt x="11237" y="11"/>
                      <a:pt x="11194" y="0"/>
                      <a:pt x="11152" y="0"/>
                    </a:cubicBezTo>
                    <a:close/>
                    <a:moveTo>
                      <a:pt x="12274" y="1234"/>
                    </a:moveTo>
                    <a:cubicBezTo>
                      <a:pt x="12237" y="1234"/>
                      <a:pt x="12202" y="1245"/>
                      <a:pt x="12176" y="1271"/>
                    </a:cubicBezTo>
                    <a:cubicBezTo>
                      <a:pt x="12076" y="1304"/>
                      <a:pt x="12043" y="1437"/>
                      <a:pt x="12109" y="1537"/>
                    </a:cubicBezTo>
                    <a:cubicBezTo>
                      <a:pt x="12243" y="1771"/>
                      <a:pt x="12376" y="2004"/>
                      <a:pt x="12476" y="2238"/>
                    </a:cubicBezTo>
                    <a:cubicBezTo>
                      <a:pt x="12510" y="2338"/>
                      <a:pt x="12576" y="2371"/>
                      <a:pt x="12643" y="2371"/>
                    </a:cubicBezTo>
                    <a:lnTo>
                      <a:pt x="12743" y="2371"/>
                    </a:lnTo>
                    <a:cubicBezTo>
                      <a:pt x="12843" y="2305"/>
                      <a:pt x="12910" y="2205"/>
                      <a:pt x="12843" y="2105"/>
                    </a:cubicBezTo>
                    <a:cubicBezTo>
                      <a:pt x="12743" y="1838"/>
                      <a:pt x="12610" y="1571"/>
                      <a:pt x="12443" y="1304"/>
                    </a:cubicBezTo>
                    <a:cubicBezTo>
                      <a:pt x="12402" y="1263"/>
                      <a:pt x="12335" y="1234"/>
                      <a:pt x="12274" y="1234"/>
                    </a:cubicBezTo>
                    <a:close/>
                    <a:moveTo>
                      <a:pt x="12928" y="2763"/>
                    </a:moveTo>
                    <a:cubicBezTo>
                      <a:pt x="12911" y="2763"/>
                      <a:pt x="12894" y="2766"/>
                      <a:pt x="12877" y="2772"/>
                    </a:cubicBezTo>
                    <a:cubicBezTo>
                      <a:pt x="12743" y="2772"/>
                      <a:pt x="12677" y="2905"/>
                      <a:pt x="12710" y="3005"/>
                    </a:cubicBezTo>
                    <a:cubicBezTo>
                      <a:pt x="12743" y="3272"/>
                      <a:pt x="12777" y="3539"/>
                      <a:pt x="12777" y="3806"/>
                    </a:cubicBezTo>
                    <a:cubicBezTo>
                      <a:pt x="12777" y="3906"/>
                      <a:pt x="12877" y="4006"/>
                      <a:pt x="13010" y="4006"/>
                    </a:cubicBezTo>
                    <a:cubicBezTo>
                      <a:pt x="13110" y="4006"/>
                      <a:pt x="13210" y="3906"/>
                      <a:pt x="13210" y="3772"/>
                    </a:cubicBezTo>
                    <a:cubicBezTo>
                      <a:pt x="13210" y="3506"/>
                      <a:pt x="13177" y="3205"/>
                      <a:pt x="13110" y="2938"/>
                    </a:cubicBezTo>
                    <a:cubicBezTo>
                      <a:pt x="13083" y="2828"/>
                      <a:pt x="13009" y="2763"/>
                      <a:pt x="12928" y="2763"/>
                    </a:cubicBezTo>
                    <a:close/>
                    <a:moveTo>
                      <a:pt x="12977" y="4406"/>
                    </a:moveTo>
                    <a:cubicBezTo>
                      <a:pt x="12843" y="4406"/>
                      <a:pt x="12743" y="4473"/>
                      <a:pt x="12743" y="4606"/>
                    </a:cubicBezTo>
                    <a:cubicBezTo>
                      <a:pt x="12710" y="4840"/>
                      <a:pt x="12643" y="5107"/>
                      <a:pt x="12543" y="5374"/>
                    </a:cubicBezTo>
                    <a:cubicBezTo>
                      <a:pt x="12510" y="5474"/>
                      <a:pt x="12576" y="5607"/>
                      <a:pt x="12710" y="5640"/>
                    </a:cubicBezTo>
                    <a:lnTo>
                      <a:pt x="12743" y="5640"/>
                    </a:lnTo>
                    <a:cubicBezTo>
                      <a:pt x="12843" y="5640"/>
                      <a:pt x="12943" y="5574"/>
                      <a:pt x="12943" y="5507"/>
                    </a:cubicBezTo>
                    <a:cubicBezTo>
                      <a:pt x="13043" y="5207"/>
                      <a:pt x="13110" y="4940"/>
                      <a:pt x="13144" y="4640"/>
                    </a:cubicBezTo>
                    <a:cubicBezTo>
                      <a:pt x="13177" y="4540"/>
                      <a:pt x="13077" y="4440"/>
                      <a:pt x="12977" y="4406"/>
                    </a:cubicBezTo>
                    <a:close/>
                    <a:moveTo>
                      <a:pt x="12454" y="6014"/>
                    </a:moveTo>
                    <a:cubicBezTo>
                      <a:pt x="12376" y="6014"/>
                      <a:pt x="12300" y="6069"/>
                      <a:pt x="12276" y="6141"/>
                    </a:cubicBezTo>
                    <a:cubicBezTo>
                      <a:pt x="12243" y="6207"/>
                      <a:pt x="12210" y="6274"/>
                      <a:pt x="12176" y="6341"/>
                    </a:cubicBezTo>
                    <a:cubicBezTo>
                      <a:pt x="12076" y="6541"/>
                      <a:pt x="12009" y="6708"/>
                      <a:pt x="11909" y="6841"/>
                    </a:cubicBezTo>
                    <a:cubicBezTo>
                      <a:pt x="11843" y="6941"/>
                      <a:pt x="11876" y="7075"/>
                      <a:pt x="11976" y="7141"/>
                    </a:cubicBezTo>
                    <a:cubicBezTo>
                      <a:pt x="12009" y="7175"/>
                      <a:pt x="12043" y="7175"/>
                      <a:pt x="12076" y="7175"/>
                    </a:cubicBezTo>
                    <a:cubicBezTo>
                      <a:pt x="12143" y="7175"/>
                      <a:pt x="12210" y="7141"/>
                      <a:pt x="12276" y="7075"/>
                    </a:cubicBezTo>
                    <a:cubicBezTo>
                      <a:pt x="12376" y="6908"/>
                      <a:pt x="12443" y="6708"/>
                      <a:pt x="12543" y="6541"/>
                    </a:cubicBezTo>
                    <a:cubicBezTo>
                      <a:pt x="12576" y="6441"/>
                      <a:pt x="12610" y="6374"/>
                      <a:pt x="12643" y="6308"/>
                    </a:cubicBezTo>
                    <a:cubicBezTo>
                      <a:pt x="12710" y="6207"/>
                      <a:pt x="12643" y="6074"/>
                      <a:pt x="12543" y="6041"/>
                    </a:cubicBezTo>
                    <a:cubicBezTo>
                      <a:pt x="12515" y="6022"/>
                      <a:pt x="12485" y="6014"/>
                      <a:pt x="12454" y="6014"/>
                    </a:cubicBezTo>
                    <a:close/>
                    <a:moveTo>
                      <a:pt x="8207" y="7508"/>
                    </a:moveTo>
                    <a:cubicBezTo>
                      <a:pt x="8073" y="7508"/>
                      <a:pt x="8007" y="7608"/>
                      <a:pt x="8007" y="7709"/>
                    </a:cubicBezTo>
                    <a:cubicBezTo>
                      <a:pt x="8007" y="7842"/>
                      <a:pt x="8107" y="7942"/>
                      <a:pt x="8240" y="7942"/>
                    </a:cubicBezTo>
                    <a:cubicBezTo>
                      <a:pt x="8440" y="7942"/>
                      <a:pt x="8674" y="7975"/>
                      <a:pt x="8907" y="8109"/>
                    </a:cubicBezTo>
                    <a:lnTo>
                      <a:pt x="9007" y="8109"/>
                    </a:lnTo>
                    <a:cubicBezTo>
                      <a:pt x="9074" y="8109"/>
                      <a:pt x="9174" y="8075"/>
                      <a:pt x="9207" y="8009"/>
                    </a:cubicBezTo>
                    <a:cubicBezTo>
                      <a:pt x="9241" y="7875"/>
                      <a:pt x="9207" y="7775"/>
                      <a:pt x="9107" y="7709"/>
                    </a:cubicBezTo>
                    <a:cubicBezTo>
                      <a:pt x="8807" y="7575"/>
                      <a:pt x="8507" y="7508"/>
                      <a:pt x="8240" y="7508"/>
                    </a:cubicBezTo>
                    <a:close/>
                    <a:moveTo>
                      <a:pt x="11596" y="7429"/>
                    </a:moveTo>
                    <a:cubicBezTo>
                      <a:pt x="11536" y="7429"/>
                      <a:pt x="11479" y="7453"/>
                      <a:pt x="11442" y="7508"/>
                    </a:cubicBezTo>
                    <a:cubicBezTo>
                      <a:pt x="11276" y="7709"/>
                      <a:pt x="11075" y="7909"/>
                      <a:pt x="10909" y="8075"/>
                    </a:cubicBezTo>
                    <a:cubicBezTo>
                      <a:pt x="10809" y="8142"/>
                      <a:pt x="10809" y="8276"/>
                      <a:pt x="10875" y="8376"/>
                    </a:cubicBezTo>
                    <a:cubicBezTo>
                      <a:pt x="10909" y="8409"/>
                      <a:pt x="10975" y="8442"/>
                      <a:pt x="11042" y="8442"/>
                    </a:cubicBezTo>
                    <a:cubicBezTo>
                      <a:pt x="11075" y="8442"/>
                      <a:pt x="11142" y="8442"/>
                      <a:pt x="11175" y="8409"/>
                    </a:cubicBezTo>
                    <a:cubicBezTo>
                      <a:pt x="11376" y="8209"/>
                      <a:pt x="11576" y="8009"/>
                      <a:pt x="11776" y="7775"/>
                    </a:cubicBezTo>
                    <a:cubicBezTo>
                      <a:pt x="11843" y="7675"/>
                      <a:pt x="11843" y="7542"/>
                      <a:pt x="11743" y="7475"/>
                    </a:cubicBezTo>
                    <a:cubicBezTo>
                      <a:pt x="11698" y="7445"/>
                      <a:pt x="11646" y="7429"/>
                      <a:pt x="11596" y="7429"/>
                    </a:cubicBezTo>
                    <a:close/>
                    <a:moveTo>
                      <a:pt x="7441" y="7795"/>
                    </a:moveTo>
                    <a:cubicBezTo>
                      <a:pt x="7396" y="7795"/>
                      <a:pt x="7351" y="7812"/>
                      <a:pt x="7306" y="7842"/>
                    </a:cubicBezTo>
                    <a:cubicBezTo>
                      <a:pt x="7239" y="7875"/>
                      <a:pt x="7206" y="7909"/>
                      <a:pt x="7139" y="7975"/>
                    </a:cubicBezTo>
                    <a:cubicBezTo>
                      <a:pt x="6972" y="8176"/>
                      <a:pt x="6939" y="8342"/>
                      <a:pt x="6939" y="8476"/>
                    </a:cubicBezTo>
                    <a:cubicBezTo>
                      <a:pt x="6939" y="8576"/>
                      <a:pt x="6972" y="8709"/>
                      <a:pt x="7073" y="8843"/>
                    </a:cubicBezTo>
                    <a:cubicBezTo>
                      <a:pt x="7106" y="8876"/>
                      <a:pt x="7173" y="8909"/>
                      <a:pt x="7239" y="8909"/>
                    </a:cubicBezTo>
                    <a:cubicBezTo>
                      <a:pt x="7273" y="8909"/>
                      <a:pt x="7306" y="8909"/>
                      <a:pt x="7339" y="8876"/>
                    </a:cubicBezTo>
                    <a:cubicBezTo>
                      <a:pt x="7439" y="8809"/>
                      <a:pt x="7473" y="8676"/>
                      <a:pt x="7406" y="8576"/>
                    </a:cubicBezTo>
                    <a:cubicBezTo>
                      <a:pt x="7373" y="8542"/>
                      <a:pt x="7339" y="8509"/>
                      <a:pt x="7339" y="8476"/>
                    </a:cubicBezTo>
                    <a:cubicBezTo>
                      <a:pt x="7339" y="8409"/>
                      <a:pt x="7373" y="8342"/>
                      <a:pt x="7439" y="8276"/>
                    </a:cubicBezTo>
                    <a:cubicBezTo>
                      <a:pt x="7506" y="8209"/>
                      <a:pt x="7540" y="8176"/>
                      <a:pt x="7573" y="8176"/>
                    </a:cubicBezTo>
                    <a:cubicBezTo>
                      <a:pt x="7640" y="8075"/>
                      <a:pt x="7673" y="7942"/>
                      <a:pt x="7606" y="7875"/>
                    </a:cubicBezTo>
                    <a:cubicBezTo>
                      <a:pt x="7551" y="7820"/>
                      <a:pt x="7496" y="7795"/>
                      <a:pt x="7441" y="7795"/>
                    </a:cubicBezTo>
                    <a:close/>
                    <a:moveTo>
                      <a:pt x="9717" y="8139"/>
                    </a:moveTo>
                    <a:cubicBezTo>
                      <a:pt x="9649" y="8139"/>
                      <a:pt x="9582" y="8168"/>
                      <a:pt x="9541" y="8209"/>
                    </a:cubicBezTo>
                    <a:cubicBezTo>
                      <a:pt x="9474" y="8309"/>
                      <a:pt x="9474" y="8442"/>
                      <a:pt x="9574" y="8509"/>
                    </a:cubicBezTo>
                    <a:cubicBezTo>
                      <a:pt x="9674" y="8576"/>
                      <a:pt x="9741" y="8676"/>
                      <a:pt x="9841" y="8743"/>
                    </a:cubicBezTo>
                    <a:cubicBezTo>
                      <a:pt x="9741" y="8776"/>
                      <a:pt x="9641" y="8809"/>
                      <a:pt x="9541" y="8843"/>
                    </a:cubicBezTo>
                    <a:cubicBezTo>
                      <a:pt x="9408" y="8876"/>
                      <a:pt x="9341" y="9009"/>
                      <a:pt x="9374" y="9110"/>
                    </a:cubicBezTo>
                    <a:cubicBezTo>
                      <a:pt x="9408" y="9210"/>
                      <a:pt x="9508" y="9243"/>
                      <a:pt x="9574" y="9243"/>
                    </a:cubicBezTo>
                    <a:lnTo>
                      <a:pt x="9641" y="9243"/>
                    </a:lnTo>
                    <a:cubicBezTo>
                      <a:pt x="9808" y="9210"/>
                      <a:pt x="9975" y="9143"/>
                      <a:pt x="10141" y="9076"/>
                    </a:cubicBezTo>
                    <a:cubicBezTo>
                      <a:pt x="10196" y="9113"/>
                      <a:pt x="10261" y="9139"/>
                      <a:pt x="10320" y="9139"/>
                    </a:cubicBezTo>
                    <a:cubicBezTo>
                      <a:pt x="10368" y="9139"/>
                      <a:pt x="10411" y="9121"/>
                      <a:pt x="10442" y="9076"/>
                    </a:cubicBezTo>
                    <a:cubicBezTo>
                      <a:pt x="10508" y="9043"/>
                      <a:pt x="10542" y="8943"/>
                      <a:pt x="10508" y="8876"/>
                    </a:cubicBezTo>
                    <a:cubicBezTo>
                      <a:pt x="10575" y="8809"/>
                      <a:pt x="10575" y="8709"/>
                      <a:pt x="10542" y="8609"/>
                    </a:cubicBezTo>
                    <a:cubicBezTo>
                      <a:pt x="10499" y="8545"/>
                      <a:pt x="10428" y="8508"/>
                      <a:pt x="10356" y="8508"/>
                    </a:cubicBezTo>
                    <a:cubicBezTo>
                      <a:pt x="10317" y="8508"/>
                      <a:pt x="10277" y="8519"/>
                      <a:pt x="10241" y="8542"/>
                    </a:cubicBezTo>
                    <a:cubicBezTo>
                      <a:pt x="10108" y="8409"/>
                      <a:pt x="9975" y="8309"/>
                      <a:pt x="9841" y="8176"/>
                    </a:cubicBezTo>
                    <a:cubicBezTo>
                      <a:pt x="9803" y="8150"/>
                      <a:pt x="9760" y="8139"/>
                      <a:pt x="9717" y="8139"/>
                    </a:cubicBezTo>
                    <a:close/>
                    <a:moveTo>
                      <a:pt x="7941" y="8901"/>
                    </a:moveTo>
                    <a:cubicBezTo>
                      <a:pt x="7841" y="8901"/>
                      <a:pt x="7767" y="8966"/>
                      <a:pt x="7740" y="9076"/>
                    </a:cubicBezTo>
                    <a:cubicBezTo>
                      <a:pt x="7706" y="9176"/>
                      <a:pt x="7773" y="9310"/>
                      <a:pt x="7873" y="9310"/>
                    </a:cubicBezTo>
                    <a:cubicBezTo>
                      <a:pt x="8107" y="9376"/>
                      <a:pt x="8340" y="9410"/>
                      <a:pt x="8607" y="9410"/>
                    </a:cubicBezTo>
                    <a:lnTo>
                      <a:pt x="8774" y="9410"/>
                    </a:lnTo>
                    <a:cubicBezTo>
                      <a:pt x="8907" y="9410"/>
                      <a:pt x="8974" y="9310"/>
                      <a:pt x="8974" y="9176"/>
                    </a:cubicBezTo>
                    <a:cubicBezTo>
                      <a:pt x="8974" y="9076"/>
                      <a:pt x="8874" y="8976"/>
                      <a:pt x="8740" y="8976"/>
                    </a:cubicBezTo>
                    <a:cubicBezTo>
                      <a:pt x="8669" y="8985"/>
                      <a:pt x="8597" y="8989"/>
                      <a:pt x="8527" y="8989"/>
                    </a:cubicBezTo>
                    <a:cubicBezTo>
                      <a:pt x="8335" y="8989"/>
                      <a:pt x="8153" y="8958"/>
                      <a:pt x="8007" y="8909"/>
                    </a:cubicBezTo>
                    <a:cubicBezTo>
                      <a:pt x="7984" y="8904"/>
                      <a:pt x="7962" y="8901"/>
                      <a:pt x="7941" y="8901"/>
                    </a:cubicBezTo>
                    <a:close/>
                    <a:moveTo>
                      <a:pt x="10813" y="9375"/>
                    </a:moveTo>
                    <a:cubicBezTo>
                      <a:pt x="10779" y="9375"/>
                      <a:pt x="10744" y="9386"/>
                      <a:pt x="10708" y="9410"/>
                    </a:cubicBezTo>
                    <a:cubicBezTo>
                      <a:pt x="10608" y="9476"/>
                      <a:pt x="10575" y="9610"/>
                      <a:pt x="10642" y="9710"/>
                    </a:cubicBezTo>
                    <a:cubicBezTo>
                      <a:pt x="10775" y="9943"/>
                      <a:pt x="10909" y="10177"/>
                      <a:pt x="11042" y="10410"/>
                    </a:cubicBezTo>
                    <a:cubicBezTo>
                      <a:pt x="11075" y="10477"/>
                      <a:pt x="11142" y="10544"/>
                      <a:pt x="11242" y="10544"/>
                    </a:cubicBezTo>
                    <a:cubicBezTo>
                      <a:pt x="11276" y="10544"/>
                      <a:pt x="11309" y="10511"/>
                      <a:pt x="11309" y="10511"/>
                    </a:cubicBezTo>
                    <a:cubicBezTo>
                      <a:pt x="11409" y="10444"/>
                      <a:pt x="11476" y="10344"/>
                      <a:pt x="11409" y="10210"/>
                    </a:cubicBezTo>
                    <a:cubicBezTo>
                      <a:pt x="11276" y="9977"/>
                      <a:pt x="11142" y="9710"/>
                      <a:pt x="10975" y="9476"/>
                    </a:cubicBezTo>
                    <a:cubicBezTo>
                      <a:pt x="10932" y="9412"/>
                      <a:pt x="10875" y="9375"/>
                      <a:pt x="10813" y="9375"/>
                    </a:cubicBezTo>
                    <a:close/>
                    <a:moveTo>
                      <a:pt x="11543" y="10869"/>
                    </a:moveTo>
                    <a:cubicBezTo>
                      <a:pt x="11522" y="10869"/>
                      <a:pt x="11499" y="10872"/>
                      <a:pt x="11476" y="10877"/>
                    </a:cubicBezTo>
                    <a:cubicBezTo>
                      <a:pt x="11376" y="10944"/>
                      <a:pt x="11309" y="11044"/>
                      <a:pt x="11376" y="11144"/>
                    </a:cubicBezTo>
                    <a:cubicBezTo>
                      <a:pt x="11442" y="11411"/>
                      <a:pt x="11542" y="11678"/>
                      <a:pt x="11576" y="11945"/>
                    </a:cubicBezTo>
                    <a:cubicBezTo>
                      <a:pt x="11609" y="12045"/>
                      <a:pt x="11676" y="12078"/>
                      <a:pt x="11776" y="12078"/>
                    </a:cubicBezTo>
                    <a:lnTo>
                      <a:pt x="11843" y="12078"/>
                    </a:lnTo>
                    <a:cubicBezTo>
                      <a:pt x="11943" y="12078"/>
                      <a:pt x="12009" y="11945"/>
                      <a:pt x="11976" y="11845"/>
                    </a:cubicBezTo>
                    <a:cubicBezTo>
                      <a:pt x="11943" y="11578"/>
                      <a:pt x="11843" y="11278"/>
                      <a:pt x="11743" y="11011"/>
                    </a:cubicBezTo>
                    <a:cubicBezTo>
                      <a:pt x="11715" y="10929"/>
                      <a:pt x="11642" y="10869"/>
                      <a:pt x="11543" y="10869"/>
                    </a:cubicBezTo>
                    <a:close/>
                    <a:moveTo>
                      <a:pt x="434" y="13037"/>
                    </a:moveTo>
                    <a:cubicBezTo>
                      <a:pt x="334" y="13037"/>
                      <a:pt x="262" y="13097"/>
                      <a:pt x="234" y="13179"/>
                    </a:cubicBezTo>
                    <a:lnTo>
                      <a:pt x="201" y="13279"/>
                    </a:lnTo>
                    <a:cubicBezTo>
                      <a:pt x="201" y="13379"/>
                      <a:pt x="268" y="13513"/>
                      <a:pt x="368" y="13513"/>
                    </a:cubicBezTo>
                    <a:cubicBezTo>
                      <a:pt x="368" y="13546"/>
                      <a:pt x="401" y="13546"/>
                      <a:pt x="401" y="13546"/>
                    </a:cubicBezTo>
                    <a:cubicBezTo>
                      <a:pt x="501" y="13546"/>
                      <a:pt x="601" y="13479"/>
                      <a:pt x="601" y="13379"/>
                    </a:cubicBezTo>
                    <a:lnTo>
                      <a:pt x="635" y="13279"/>
                    </a:lnTo>
                    <a:cubicBezTo>
                      <a:pt x="668" y="13179"/>
                      <a:pt x="601" y="13079"/>
                      <a:pt x="501" y="13046"/>
                    </a:cubicBezTo>
                    <a:cubicBezTo>
                      <a:pt x="478" y="13040"/>
                      <a:pt x="455" y="13037"/>
                      <a:pt x="434" y="13037"/>
                    </a:cubicBezTo>
                    <a:close/>
                    <a:moveTo>
                      <a:pt x="11949" y="12505"/>
                    </a:moveTo>
                    <a:cubicBezTo>
                      <a:pt x="11936" y="12505"/>
                      <a:pt x="11923" y="12508"/>
                      <a:pt x="11909" y="12512"/>
                    </a:cubicBezTo>
                    <a:cubicBezTo>
                      <a:pt x="11776" y="12512"/>
                      <a:pt x="11709" y="12612"/>
                      <a:pt x="11709" y="12745"/>
                    </a:cubicBezTo>
                    <a:cubicBezTo>
                      <a:pt x="11709" y="12912"/>
                      <a:pt x="11743" y="13079"/>
                      <a:pt x="11743" y="13246"/>
                    </a:cubicBezTo>
                    <a:cubicBezTo>
                      <a:pt x="11743" y="13346"/>
                      <a:pt x="11743" y="13446"/>
                      <a:pt x="11709" y="13546"/>
                    </a:cubicBezTo>
                    <a:cubicBezTo>
                      <a:pt x="11709" y="13646"/>
                      <a:pt x="11809" y="13746"/>
                      <a:pt x="11909" y="13746"/>
                    </a:cubicBezTo>
                    <a:lnTo>
                      <a:pt x="11943" y="13746"/>
                    </a:lnTo>
                    <a:cubicBezTo>
                      <a:pt x="12043" y="13746"/>
                      <a:pt x="12143" y="13679"/>
                      <a:pt x="12143" y="13546"/>
                    </a:cubicBezTo>
                    <a:cubicBezTo>
                      <a:pt x="12143" y="13446"/>
                      <a:pt x="12143" y="13346"/>
                      <a:pt x="12143" y="13246"/>
                    </a:cubicBezTo>
                    <a:cubicBezTo>
                      <a:pt x="12143" y="13046"/>
                      <a:pt x="12143" y="12879"/>
                      <a:pt x="12109" y="12679"/>
                    </a:cubicBezTo>
                    <a:cubicBezTo>
                      <a:pt x="12109" y="12592"/>
                      <a:pt x="12034" y="12505"/>
                      <a:pt x="11949" y="12505"/>
                    </a:cubicBezTo>
                    <a:close/>
                    <a:moveTo>
                      <a:pt x="249" y="13940"/>
                    </a:moveTo>
                    <a:cubicBezTo>
                      <a:pt x="143" y="13940"/>
                      <a:pt x="68" y="14026"/>
                      <a:pt x="68" y="14113"/>
                    </a:cubicBezTo>
                    <a:cubicBezTo>
                      <a:pt x="1" y="14413"/>
                      <a:pt x="1" y="14680"/>
                      <a:pt x="1" y="14980"/>
                    </a:cubicBezTo>
                    <a:cubicBezTo>
                      <a:pt x="1" y="15081"/>
                      <a:pt x="101" y="15181"/>
                      <a:pt x="201" y="15181"/>
                    </a:cubicBezTo>
                    <a:cubicBezTo>
                      <a:pt x="334" y="15181"/>
                      <a:pt x="401" y="15081"/>
                      <a:pt x="401" y="14980"/>
                    </a:cubicBezTo>
                    <a:cubicBezTo>
                      <a:pt x="401" y="14714"/>
                      <a:pt x="434" y="14447"/>
                      <a:pt x="468" y="14180"/>
                    </a:cubicBezTo>
                    <a:cubicBezTo>
                      <a:pt x="468" y="14046"/>
                      <a:pt x="401" y="13946"/>
                      <a:pt x="301" y="13946"/>
                    </a:cubicBezTo>
                    <a:cubicBezTo>
                      <a:pt x="283" y="13942"/>
                      <a:pt x="266" y="13940"/>
                      <a:pt x="249" y="13940"/>
                    </a:cubicBezTo>
                    <a:close/>
                    <a:moveTo>
                      <a:pt x="11808" y="14171"/>
                    </a:moveTo>
                    <a:cubicBezTo>
                      <a:pt x="11709" y="14171"/>
                      <a:pt x="11637" y="14231"/>
                      <a:pt x="11609" y="14313"/>
                    </a:cubicBezTo>
                    <a:cubicBezTo>
                      <a:pt x="11576" y="14580"/>
                      <a:pt x="11509" y="14847"/>
                      <a:pt x="11409" y="15081"/>
                    </a:cubicBezTo>
                    <a:cubicBezTo>
                      <a:pt x="11376" y="15214"/>
                      <a:pt x="11409" y="15314"/>
                      <a:pt x="11542" y="15381"/>
                    </a:cubicBezTo>
                    <a:lnTo>
                      <a:pt x="11609" y="15381"/>
                    </a:lnTo>
                    <a:cubicBezTo>
                      <a:pt x="11676" y="15381"/>
                      <a:pt x="11776" y="15314"/>
                      <a:pt x="11809" y="15247"/>
                    </a:cubicBezTo>
                    <a:cubicBezTo>
                      <a:pt x="11909" y="14980"/>
                      <a:pt x="11976" y="14680"/>
                      <a:pt x="12043" y="14413"/>
                    </a:cubicBezTo>
                    <a:cubicBezTo>
                      <a:pt x="12043" y="14313"/>
                      <a:pt x="11976" y="14180"/>
                      <a:pt x="11876" y="14180"/>
                    </a:cubicBezTo>
                    <a:cubicBezTo>
                      <a:pt x="11852" y="14174"/>
                      <a:pt x="11830" y="14171"/>
                      <a:pt x="11808" y="14171"/>
                    </a:cubicBezTo>
                    <a:close/>
                    <a:moveTo>
                      <a:pt x="288" y="15606"/>
                    </a:moveTo>
                    <a:cubicBezTo>
                      <a:pt x="270" y="15606"/>
                      <a:pt x="251" y="15608"/>
                      <a:pt x="234" y="15614"/>
                    </a:cubicBezTo>
                    <a:cubicBezTo>
                      <a:pt x="134" y="15614"/>
                      <a:pt x="34" y="15714"/>
                      <a:pt x="68" y="15848"/>
                    </a:cubicBezTo>
                    <a:cubicBezTo>
                      <a:pt x="101" y="16115"/>
                      <a:pt x="168" y="16415"/>
                      <a:pt x="268" y="16682"/>
                    </a:cubicBezTo>
                    <a:cubicBezTo>
                      <a:pt x="301" y="16782"/>
                      <a:pt x="368" y="16815"/>
                      <a:pt x="468" y="16815"/>
                    </a:cubicBezTo>
                    <a:lnTo>
                      <a:pt x="535" y="16815"/>
                    </a:lnTo>
                    <a:cubicBezTo>
                      <a:pt x="635" y="16782"/>
                      <a:pt x="701" y="16648"/>
                      <a:pt x="668" y="16548"/>
                    </a:cubicBezTo>
                    <a:cubicBezTo>
                      <a:pt x="568" y="16315"/>
                      <a:pt x="501" y="16048"/>
                      <a:pt x="468" y="15781"/>
                    </a:cubicBezTo>
                    <a:cubicBezTo>
                      <a:pt x="468" y="15670"/>
                      <a:pt x="376" y="15606"/>
                      <a:pt x="288" y="15606"/>
                    </a:cubicBezTo>
                    <a:close/>
                    <a:moveTo>
                      <a:pt x="11229" y="15713"/>
                    </a:moveTo>
                    <a:cubicBezTo>
                      <a:pt x="11160" y="15713"/>
                      <a:pt x="11097" y="15750"/>
                      <a:pt x="11075" y="15814"/>
                    </a:cubicBezTo>
                    <a:cubicBezTo>
                      <a:pt x="10942" y="16048"/>
                      <a:pt x="10775" y="16281"/>
                      <a:pt x="10608" y="16482"/>
                    </a:cubicBezTo>
                    <a:cubicBezTo>
                      <a:pt x="10542" y="16582"/>
                      <a:pt x="10575" y="16715"/>
                      <a:pt x="10675" y="16782"/>
                    </a:cubicBezTo>
                    <a:cubicBezTo>
                      <a:pt x="10708" y="16815"/>
                      <a:pt x="10742" y="16815"/>
                      <a:pt x="10775" y="16815"/>
                    </a:cubicBezTo>
                    <a:cubicBezTo>
                      <a:pt x="10842" y="16815"/>
                      <a:pt x="10909" y="16815"/>
                      <a:pt x="10942" y="16748"/>
                    </a:cubicBezTo>
                    <a:cubicBezTo>
                      <a:pt x="11142" y="16515"/>
                      <a:pt x="11309" y="16281"/>
                      <a:pt x="11442" y="16015"/>
                    </a:cubicBezTo>
                    <a:cubicBezTo>
                      <a:pt x="11476" y="15914"/>
                      <a:pt x="11442" y="15814"/>
                      <a:pt x="11342" y="15748"/>
                    </a:cubicBezTo>
                    <a:cubicBezTo>
                      <a:pt x="11307" y="15724"/>
                      <a:pt x="11267" y="15713"/>
                      <a:pt x="11229" y="15713"/>
                    </a:cubicBezTo>
                    <a:close/>
                    <a:moveTo>
                      <a:pt x="10241" y="17040"/>
                    </a:moveTo>
                    <a:cubicBezTo>
                      <a:pt x="10191" y="17040"/>
                      <a:pt x="10141" y="17065"/>
                      <a:pt x="10108" y="17115"/>
                    </a:cubicBezTo>
                    <a:cubicBezTo>
                      <a:pt x="9908" y="17282"/>
                      <a:pt x="9708" y="17482"/>
                      <a:pt x="9474" y="17649"/>
                    </a:cubicBezTo>
                    <a:cubicBezTo>
                      <a:pt x="9408" y="17716"/>
                      <a:pt x="9374" y="17849"/>
                      <a:pt x="9441" y="17916"/>
                    </a:cubicBezTo>
                    <a:cubicBezTo>
                      <a:pt x="9508" y="17983"/>
                      <a:pt x="9541" y="18016"/>
                      <a:pt x="9608" y="18016"/>
                    </a:cubicBezTo>
                    <a:cubicBezTo>
                      <a:pt x="9674" y="18016"/>
                      <a:pt x="9708" y="17983"/>
                      <a:pt x="9741" y="17949"/>
                    </a:cubicBezTo>
                    <a:cubicBezTo>
                      <a:pt x="9975" y="17782"/>
                      <a:pt x="10208" y="17582"/>
                      <a:pt x="10375" y="17382"/>
                    </a:cubicBezTo>
                    <a:cubicBezTo>
                      <a:pt x="10475" y="17315"/>
                      <a:pt x="10475" y="17182"/>
                      <a:pt x="10375" y="17115"/>
                    </a:cubicBezTo>
                    <a:cubicBezTo>
                      <a:pt x="10342" y="17065"/>
                      <a:pt x="10292" y="17040"/>
                      <a:pt x="10241" y="17040"/>
                    </a:cubicBezTo>
                    <a:close/>
                    <a:moveTo>
                      <a:pt x="781" y="17169"/>
                    </a:moveTo>
                    <a:cubicBezTo>
                      <a:pt x="753" y="17169"/>
                      <a:pt x="726" y="17174"/>
                      <a:pt x="701" y="17182"/>
                    </a:cubicBezTo>
                    <a:cubicBezTo>
                      <a:pt x="601" y="17249"/>
                      <a:pt x="568" y="17382"/>
                      <a:pt x="635" y="17482"/>
                    </a:cubicBezTo>
                    <a:cubicBezTo>
                      <a:pt x="768" y="17716"/>
                      <a:pt x="935" y="17983"/>
                      <a:pt x="1135" y="18183"/>
                    </a:cubicBezTo>
                    <a:cubicBezTo>
                      <a:pt x="1168" y="18249"/>
                      <a:pt x="1235" y="18249"/>
                      <a:pt x="1302" y="18249"/>
                    </a:cubicBezTo>
                    <a:cubicBezTo>
                      <a:pt x="1335" y="18249"/>
                      <a:pt x="1368" y="18249"/>
                      <a:pt x="1435" y="18216"/>
                    </a:cubicBezTo>
                    <a:cubicBezTo>
                      <a:pt x="1502" y="18116"/>
                      <a:pt x="1502" y="17983"/>
                      <a:pt x="1435" y="17916"/>
                    </a:cubicBezTo>
                    <a:cubicBezTo>
                      <a:pt x="1268" y="17716"/>
                      <a:pt x="1102" y="17482"/>
                      <a:pt x="968" y="17282"/>
                    </a:cubicBezTo>
                    <a:cubicBezTo>
                      <a:pt x="943" y="17207"/>
                      <a:pt x="862" y="17169"/>
                      <a:pt x="781" y="17169"/>
                    </a:cubicBezTo>
                    <a:close/>
                    <a:moveTo>
                      <a:pt x="8945" y="18081"/>
                    </a:moveTo>
                    <a:cubicBezTo>
                      <a:pt x="8911" y="18081"/>
                      <a:pt x="8876" y="18092"/>
                      <a:pt x="8840" y="18116"/>
                    </a:cubicBezTo>
                    <a:cubicBezTo>
                      <a:pt x="8607" y="18249"/>
                      <a:pt x="8373" y="18383"/>
                      <a:pt x="8107" y="18516"/>
                    </a:cubicBezTo>
                    <a:cubicBezTo>
                      <a:pt x="8007" y="18583"/>
                      <a:pt x="7973" y="18683"/>
                      <a:pt x="8040" y="18817"/>
                    </a:cubicBezTo>
                    <a:cubicBezTo>
                      <a:pt x="8073" y="18883"/>
                      <a:pt x="8140" y="18917"/>
                      <a:pt x="8207" y="18917"/>
                    </a:cubicBezTo>
                    <a:cubicBezTo>
                      <a:pt x="8240" y="18917"/>
                      <a:pt x="8273" y="18917"/>
                      <a:pt x="8307" y="18883"/>
                    </a:cubicBezTo>
                    <a:cubicBezTo>
                      <a:pt x="8574" y="18750"/>
                      <a:pt x="8807" y="18616"/>
                      <a:pt x="9041" y="18450"/>
                    </a:cubicBezTo>
                    <a:cubicBezTo>
                      <a:pt x="9141" y="18383"/>
                      <a:pt x="9174" y="18283"/>
                      <a:pt x="9107" y="18183"/>
                    </a:cubicBezTo>
                    <a:cubicBezTo>
                      <a:pt x="9064" y="18118"/>
                      <a:pt x="9007" y="18081"/>
                      <a:pt x="8945" y="18081"/>
                    </a:cubicBezTo>
                    <a:close/>
                    <a:moveTo>
                      <a:pt x="1890" y="18403"/>
                    </a:moveTo>
                    <a:cubicBezTo>
                      <a:pt x="1829" y="18403"/>
                      <a:pt x="1772" y="18428"/>
                      <a:pt x="1735" y="18483"/>
                    </a:cubicBezTo>
                    <a:cubicBezTo>
                      <a:pt x="1669" y="18583"/>
                      <a:pt x="1669" y="18716"/>
                      <a:pt x="1769" y="18783"/>
                    </a:cubicBezTo>
                    <a:cubicBezTo>
                      <a:pt x="2002" y="18950"/>
                      <a:pt x="2236" y="19117"/>
                      <a:pt x="2503" y="19250"/>
                    </a:cubicBezTo>
                    <a:lnTo>
                      <a:pt x="2603" y="19250"/>
                    </a:lnTo>
                    <a:cubicBezTo>
                      <a:pt x="2669" y="19250"/>
                      <a:pt x="2769" y="19217"/>
                      <a:pt x="2803" y="19150"/>
                    </a:cubicBezTo>
                    <a:cubicBezTo>
                      <a:pt x="2836" y="19050"/>
                      <a:pt x="2803" y="18917"/>
                      <a:pt x="2703" y="18850"/>
                    </a:cubicBezTo>
                    <a:cubicBezTo>
                      <a:pt x="2469" y="18750"/>
                      <a:pt x="2236" y="18616"/>
                      <a:pt x="2036" y="18450"/>
                    </a:cubicBezTo>
                    <a:cubicBezTo>
                      <a:pt x="1991" y="18420"/>
                      <a:pt x="1939" y="18403"/>
                      <a:pt x="1890" y="18403"/>
                    </a:cubicBezTo>
                    <a:close/>
                    <a:moveTo>
                      <a:pt x="7440" y="18841"/>
                    </a:moveTo>
                    <a:cubicBezTo>
                      <a:pt x="7419" y="18841"/>
                      <a:pt x="7396" y="18844"/>
                      <a:pt x="7373" y="18850"/>
                    </a:cubicBezTo>
                    <a:cubicBezTo>
                      <a:pt x="7139" y="18950"/>
                      <a:pt x="6872" y="19050"/>
                      <a:pt x="6606" y="19117"/>
                    </a:cubicBezTo>
                    <a:cubicBezTo>
                      <a:pt x="6505" y="19150"/>
                      <a:pt x="6439" y="19250"/>
                      <a:pt x="6472" y="19384"/>
                    </a:cubicBezTo>
                    <a:cubicBezTo>
                      <a:pt x="6505" y="19450"/>
                      <a:pt x="6572" y="19517"/>
                      <a:pt x="6672" y="19517"/>
                    </a:cubicBezTo>
                    <a:lnTo>
                      <a:pt x="6739" y="19517"/>
                    </a:lnTo>
                    <a:cubicBezTo>
                      <a:pt x="7006" y="19450"/>
                      <a:pt x="7273" y="19350"/>
                      <a:pt x="7540" y="19250"/>
                    </a:cubicBezTo>
                    <a:cubicBezTo>
                      <a:pt x="7640" y="19217"/>
                      <a:pt x="7706" y="19083"/>
                      <a:pt x="7640" y="18983"/>
                    </a:cubicBezTo>
                    <a:cubicBezTo>
                      <a:pt x="7612" y="18901"/>
                      <a:pt x="7540" y="18841"/>
                      <a:pt x="7440" y="18841"/>
                    </a:cubicBezTo>
                    <a:close/>
                    <a:moveTo>
                      <a:pt x="3381" y="19141"/>
                    </a:moveTo>
                    <a:cubicBezTo>
                      <a:pt x="3292" y="19141"/>
                      <a:pt x="3197" y="19201"/>
                      <a:pt x="3170" y="19284"/>
                    </a:cubicBezTo>
                    <a:cubicBezTo>
                      <a:pt x="3136" y="19417"/>
                      <a:pt x="3203" y="19517"/>
                      <a:pt x="3337" y="19550"/>
                    </a:cubicBezTo>
                    <a:cubicBezTo>
                      <a:pt x="3603" y="19617"/>
                      <a:pt x="3870" y="19684"/>
                      <a:pt x="4170" y="19717"/>
                    </a:cubicBezTo>
                    <a:lnTo>
                      <a:pt x="4204" y="19717"/>
                    </a:lnTo>
                    <a:cubicBezTo>
                      <a:pt x="4304" y="19717"/>
                      <a:pt x="4404" y="19650"/>
                      <a:pt x="4404" y="19550"/>
                    </a:cubicBezTo>
                    <a:cubicBezTo>
                      <a:pt x="4404" y="19417"/>
                      <a:pt x="4337" y="19317"/>
                      <a:pt x="4237" y="19317"/>
                    </a:cubicBezTo>
                    <a:cubicBezTo>
                      <a:pt x="3937" y="19284"/>
                      <a:pt x="3703" y="19217"/>
                      <a:pt x="3437" y="19150"/>
                    </a:cubicBezTo>
                    <a:cubicBezTo>
                      <a:pt x="3419" y="19144"/>
                      <a:pt x="3400" y="19141"/>
                      <a:pt x="3381" y="19141"/>
                    </a:cubicBezTo>
                    <a:close/>
                    <a:moveTo>
                      <a:pt x="5838" y="19284"/>
                    </a:moveTo>
                    <a:cubicBezTo>
                      <a:pt x="5571" y="19317"/>
                      <a:pt x="5271" y="19350"/>
                      <a:pt x="5038" y="19350"/>
                    </a:cubicBezTo>
                    <a:cubicBezTo>
                      <a:pt x="4904" y="19350"/>
                      <a:pt x="4804" y="19450"/>
                      <a:pt x="4804" y="19584"/>
                    </a:cubicBezTo>
                    <a:cubicBezTo>
                      <a:pt x="4804" y="19684"/>
                      <a:pt x="4904" y="19784"/>
                      <a:pt x="5038" y="19784"/>
                    </a:cubicBezTo>
                    <a:cubicBezTo>
                      <a:pt x="5305" y="19784"/>
                      <a:pt x="5605" y="19751"/>
                      <a:pt x="5872" y="19684"/>
                    </a:cubicBezTo>
                    <a:cubicBezTo>
                      <a:pt x="6005" y="19684"/>
                      <a:pt x="6072" y="19584"/>
                      <a:pt x="6072" y="19450"/>
                    </a:cubicBezTo>
                    <a:cubicBezTo>
                      <a:pt x="6038" y="19350"/>
                      <a:pt x="5938" y="19284"/>
                      <a:pt x="5838" y="19284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7" name="Google Shape;727;p6"/>
          <p:cNvSpPr/>
          <p:nvPr/>
        </p:nvSpPr>
        <p:spPr>
          <a:xfrm flipH="1">
            <a:off x="161504" y="223104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6"/>
          <p:cNvSpPr/>
          <p:nvPr/>
        </p:nvSpPr>
        <p:spPr>
          <a:xfrm>
            <a:off x="7851061" y="223101"/>
            <a:ext cx="853520" cy="264351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37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9"/>
          <p:cNvSpPr txBox="1">
            <a:spLocks noGrp="1"/>
          </p:cNvSpPr>
          <p:nvPr>
            <p:ph type="title"/>
          </p:nvPr>
        </p:nvSpPr>
        <p:spPr>
          <a:xfrm>
            <a:off x="6264267" y="2161793"/>
            <a:ext cx="4967600" cy="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78" name="Google Shape;978;p9"/>
          <p:cNvSpPr txBox="1">
            <a:spLocks noGrp="1"/>
          </p:cNvSpPr>
          <p:nvPr>
            <p:ph type="subTitle" idx="1"/>
          </p:nvPr>
        </p:nvSpPr>
        <p:spPr>
          <a:xfrm>
            <a:off x="6264267" y="3020815"/>
            <a:ext cx="4967600" cy="1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9"/>
          <p:cNvSpPr/>
          <p:nvPr/>
        </p:nvSpPr>
        <p:spPr>
          <a:xfrm flipH="1">
            <a:off x="-87267" y="4930534"/>
            <a:ext cx="12279248" cy="1979335"/>
          </a:xfrm>
          <a:custGeom>
            <a:avLst/>
            <a:gdLst/>
            <a:ahLst/>
            <a:cxnLst/>
            <a:rect l="l" t="t" r="r" b="b"/>
            <a:pathLst>
              <a:path w="75622" h="107378" extrusionOk="0">
                <a:moveTo>
                  <a:pt x="75621" y="1"/>
                </a:moveTo>
                <a:cubicBezTo>
                  <a:pt x="75554" y="34"/>
                  <a:pt x="75388" y="101"/>
                  <a:pt x="75254" y="134"/>
                </a:cubicBezTo>
                <a:cubicBezTo>
                  <a:pt x="74287" y="435"/>
                  <a:pt x="73353" y="868"/>
                  <a:pt x="72252" y="1435"/>
                </a:cubicBezTo>
                <a:cubicBezTo>
                  <a:pt x="71385" y="1869"/>
                  <a:pt x="70451" y="2469"/>
                  <a:pt x="69517" y="3136"/>
                </a:cubicBezTo>
                <a:cubicBezTo>
                  <a:pt x="67615" y="4437"/>
                  <a:pt x="65881" y="5972"/>
                  <a:pt x="64413" y="7306"/>
                </a:cubicBezTo>
                <a:lnTo>
                  <a:pt x="63913" y="7773"/>
                </a:lnTo>
                <a:lnTo>
                  <a:pt x="63779" y="7873"/>
                </a:lnTo>
                <a:cubicBezTo>
                  <a:pt x="63613" y="8040"/>
                  <a:pt x="63446" y="8207"/>
                  <a:pt x="63246" y="8374"/>
                </a:cubicBezTo>
                <a:cubicBezTo>
                  <a:pt x="62845" y="8774"/>
                  <a:pt x="62378" y="9141"/>
                  <a:pt x="61878" y="9541"/>
                </a:cubicBezTo>
                <a:cubicBezTo>
                  <a:pt x="61011" y="10275"/>
                  <a:pt x="60110" y="10975"/>
                  <a:pt x="59209" y="11609"/>
                </a:cubicBezTo>
                <a:cubicBezTo>
                  <a:pt x="58242" y="12276"/>
                  <a:pt x="57241" y="12877"/>
                  <a:pt x="56207" y="13477"/>
                </a:cubicBezTo>
                <a:cubicBezTo>
                  <a:pt x="55040" y="14111"/>
                  <a:pt x="53839" y="14678"/>
                  <a:pt x="52571" y="15178"/>
                </a:cubicBezTo>
                <a:cubicBezTo>
                  <a:pt x="51371" y="15679"/>
                  <a:pt x="50003" y="16112"/>
                  <a:pt x="48368" y="16479"/>
                </a:cubicBezTo>
                <a:cubicBezTo>
                  <a:pt x="44732" y="17347"/>
                  <a:pt x="41397" y="17814"/>
                  <a:pt x="38228" y="17814"/>
                </a:cubicBezTo>
                <a:lnTo>
                  <a:pt x="37527" y="17814"/>
                </a:lnTo>
                <a:cubicBezTo>
                  <a:pt x="36260" y="17780"/>
                  <a:pt x="35059" y="17680"/>
                  <a:pt x="33858" y="17480"/>
                </a:cubicBezTo>
                <a:cubicBezTo>
                  <a:pt x="32691" y="17313"/>
                  <a:pt x="31523" y="17046"/>
                  <a:pt x="30356" y="16680"/>
                </a:cubicBezTo>
                <a:cubicBezTo>
                  <a:pt x="29422" y="16379"/>
                  <a:pt x="28521" y="16046"/>
                  <a:pt x="27687" y="15679"/>
                </a:cubicBezTo>
                <a:cubicBezTo>
                  <a:pt x="26853" y="15312"/>
                  <a:pt x="25986" y="14845"/>
                  <a:pt x="25085" y="14345"/>
                </a:cubicBezTo>
                <a:cubicBezTo>
                  <a:pt x="24651" y="14044"/>
                  <a:pt x="24184" y="13777"/>
                  <a:pt x="23818" y="13477"/>
                </a:cubicBezTo>
                <a:cubicBezTo>
                  <a:pt x="23384" y="13177"/>
                  <a:pt x="22984" y="12843"/>
                  <a:pt x="22383" y="12376"/>
                </a:cubicBezTo>
                <a:cubicBezTo>
                  <a:pt x="21916" y="12010"/>
                  <a:pt x="21483" y="11609"/>
                  <a:pt x="20982" y="11209"/>
                </a:cubicBezTo>
                <a:cubicBezTo>
                  <a:pt x="20582" y="10875"/>
                  <a:pt x="20215" y="10609"/>
                  <a:pt x="19815" y="10275"/>
                </a:cubicBezTo>
                <a:cubicBezTo>
                  <a:pt x="18847" y="9441"/>
                  <a:pt x="18013" y="8807"/>
                  <a:pt x="17213" y="8207"/>
                </a:cubicBezTo>
                <a:cubicBezTo>
                  <a:pt x="16346" y="7540"/>
                  <a:pt x="15478" y="6973"/>
                  <a:pt x="14578" y="6472"/>
                </a:cubicBezTo>
                <a:cubicBezTo>
                  <a:pt x="13677" y="5938"/>
                  <a:pt x="12676" y="5471"/>
                  <a:pt x="11676" y="5038"/>
                </a:cubicBezTo>
                <a:cubicBezTo>
                  <a:pt x="10675" y="4671"/>
                  <a:pt x="9574" y="4371"/>
                  <a:pt x="8507" y="4204"/>
                </a:cubicBezTo>
                <a:cubicBezTo>
                  <a:pt x="7539" y="4037"/>
                  <a:pt x="6505" y="3970"/>
                  <a:pt x="5338" y="3970"/>
                </a:cubicBezTo>
                <a:lnTo>
                  <a:pt x="5138" y="3970"/>
                </a:lnTo>
                <a:cubicBezTo>
                  <a:pt x="3970" y="3970"/>
                  <a:pt x="2803" y="4104"/>
                  <a:pt x="1568" y="4304"/>
                </a:cubicBezTo>
                <a:cubicBezTo>
                  <a:pt x="1035" y="4371"/>
                  <a:pt x="501" y="4537"/>
                  <a:pt x="1" y="4671"/>
                </a:cubicBezTo>
                <a:lnTo>
                  <a:pt x="1" y="56008"/>
                </a:lnTo>
                <a:lnTo>
                  <a:pt x="1" y="106911"/>
                </a:lnTo>
                <a:cubicBezTo>
                  <a:pt x="34" y="106944"/>
                  <a:pt x="134" y="107011"/>
                  <a:pt x="167" y="107044"/>
                </a:cubicBezTo>
                <a:cubicBezTo>
                  <a:pt x="334" y="107178"/>
                  <a:pt x="501" y="107278"/>
                  <a:pt x="701" y="107378"/>
                </a:cubicBezTo>
                <a:lnTo>
                  <a:pt x="75621" y="107378"/>
                </a:lnTo>
                <a:lnTo>
                  <a:pt x="75621" y="74221"/>
                </a:lnTo>
                <a:lnTo>
                  <a:pt x="75621" y="21650"/>
                </a:lnTo>
                <a:lnTo>
                  <a:pt x="756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9"/>
          <p:cNvSpPr/>
          <p:nvPr/>
        </p:nvSpPr>
        <p:spPr>
          <a:xfrm flipH="1">
            <a:off x="-51696" y="5317432"/>
            <a:ext cx="12279311" cy="1592083"/>
          </a:xfrm>
          <a:custGeom>
            <a:avLst/>
            <a:gdLst/>
            <a:ahLst/>
            <a:cxnLst/>
            <a:rect l="l" t="t" r="r" b="b"/>
            <a:pathLst>
              <a:path w="75655" h="81492" extrusionOk="0">
                <a:moveTo>
                  <a:pt x="101" y="0"/>
                </a:moveTo>
                <a:lnTo>
                  <a:pt x="101" y="30122"/>
                </a:lnTo>
                <a:lnTo>
                  <a:pt x="1" y="30122"/>
                </a:lnTo>
                <a:lnTo>
                  <a:pt x="1" y="81492"/>
                </a:lnTo>
                <a:lnTo>
                  <a:pt x="75655" y="81492"/>
                </a:lnTo>
                <a:lnTo>
                  <a:pt x="75655" y="48335"/>
                </a:lnTo>
                <a:lnTo>
                  <a:pt x="75655" y="24451"/>
                </a:lnTo>
                <a:cubicBezTo>
                  <a:pt x="75221" y="24518"/>
                  <a:pt x="74821" y="24651"/>
                  <a:pt x="74354" y="24751"/>
                </a:cubicBezTo>
                <a:cubicBezTo>
                  <a:pt x="73353" y="24951"/>
                  <a:pt x="72319" y="25085"/>
                  <a:pt x="71152" y="25151"/>
                </a:cubicBezTo>
                <a:cubicBezTo>
                  <a:pt x="70018" y="25252"/>
                  <a:pt x="68850" y="25285"/>
                  <a:pt x="67516" y="25285"/>
                </a:cubicBezTo>
                <a:cubicBezTo>
                  <a:pt x="66882" y="25285"/>
                  <a:pt x="66215" y="25285"/>
                  <a:pt x="65581" y="25252"/>
                </a:cubicBezTo>
                <a:cubicBezTo>
                  <a:pt x="63480" y="25185"/>
                  <a:pt x="61411" y="25118"/>
                  <a:pt x="59543" y="25018"/>
                </a:cubicBezTo>
                <a:cubicBezTo>
                  <a:pt x="54840" y="24785"/>
                  <a:pt x="50704" y="24318"/>
                  <a:pt x="46968" y="23584"/>
                </a:cubicBezTo>
                <a:cubicBezTo>
                  <a:pt x="45467" y="23283"/>
                  <a:pt x="43899" y="22883"/>
                  <a:pt x="42498" y="22516"/>
                </a:cubicBezTo>
                <a:cubicBezTo>
                  <a:pt x="41164" y="22149"/>
                  <a:pt x="39696" y="21682"/>
                  <a:pt x="38028" y="21115"/>
                </a:cubicBezTo>
                <a:cubicBezTo>
                  <a:pt x="35359" y="20148"/>
                  <a:pt x="32691" y="19014"/>
                  <a:pt x="30056" y="17746"/>
                </a:cubicBezTo>
                <a:lnTo>
                  <a:pt x="30022" y="17746"/>
                </a:lnTo>
                <a:cubicBezTo>
                  <a:pt x="27988" y="16745"/>
                  <a:pt x="25953" y="15611"/>
                  <a:pt x="24018" y="14410"/>
                </a:cubicBezTo>
                <a:cubicBezTo>
                  <a:pt x="22117" y="13210"/>
                  <a:pt x="20182" y="11875"/>
                  <a:pt x="18281" y="10474"/>
                </a:cubicBezTo>
                <a:cubicBezTo>
                  <a:pt x="17347" y="9807"/>
                  <a:pt x="16479" y="9107"/>
                  <a:pt x="15512" y="8306"/>
                </a:cubicBezTo>
                <a:cubicBezTo>
                  <a:pt x="15112" y="7939"/>
                  <a:pt x="14645" y="7606"/>
                  <a:pt x="14211" y="7205"/>
                </a:cubicBezTo>
                <a:lnTo>
                  <a:pt x="14111" y="7139"/>
                </a:lnTo>
                <a:lnTo>
                  <a:pt x="13978" y="7005"/>
                </a:lnTo>
                <a:cubicBezTo>
                  <a:pt x="13611" y="6738"/>
                  <a:pt x="13277" y="6371"/>
                  <a:pt x="12877" y="6104"/>
                </a:cubicBezTo>
                <a:cubicBezTo>
                  <a:pt x="10809" y="4337"/>
                  <a:pt x="9041" y="3136"/>
                  <a:pt x="7339" y="2168"/>
                </a:cubicBezTo>
                <a:cubicBezTo>
                  <a:pt x="5838" y="1334"/>
                  <a:pt x="4337" y="767"/>
                  <a:pt x="2870" y="434"/>
                </a:cubicBezTo>
                <a:cubicBezTo>
                  <a:pt x="2136" y="267"/>
                  <a:pt x="1335" y="134"/>
                  <a:pt x="468" y="67"/>
                </a:cubicBezTo>
                <a:cubicBezTo>
                  <a:pt x="334" y="67"/>
                  <a:pt x="201" y="67"/>
                  <a:pt x="1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1" name="Google Shape;981;p9"/>
          <p:cNvGrpSpPr/>
          <p:nvPr/>
        </p:nvGrpSpPr>
        <p:grpSpPr>
          <a:xfrm>
            <a:off x="254400" y="4272767"/>
            <a:ext cx="354733" cy="319167"/>
            <a:chOff x="-4577275" y="4640425"/>
            <a:chExt cx="266050" cy="239375"/>
          </a:xfrm>
        </p:grpSpPr>
        <p:sp>
          <p:nvSpPr>
            <p:cNvPr id="982" name="Google Shape;982;p9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2" name="Google Shape;992;p9"/>
          <p:cNvSpPr/>
          <p:nvPr/>
        </p:nvSpPr>
        <p:spPr>
          <a:xfrm>
            <a:off x="11809433" y="4525901"/>
            <a:ext cx="113467" cy="103500"/>
          </a:xfrm>
          <a:custGeom>
            <a:avLst/>
            <a:gdLst/>
            <a:ahLst/>
            <a:cxnLst/>
            <a:rect l="l" t="t" r="r" b="b"/>
            <a:pathLst>
              <a:path w="3404" h="3105" extrusionOk="0">
                <a:moveTo>
                  <a:pt x="1771" y="413"/>
                </a:moveTo>
                <a:cubicBezTo>
                  <a:pt x="1976" y="413"/>
                  <a:pt x="2183" y="468"/>
                  <a:pt x="2369" y="585"/>
                </a:cubicBezTo>
                <a:cubicBezTo>
                  <a:pt x="2636" y="752"/>
                  <a:pt x="2803" y="985"/>
                  <a:pt x="2870" y="1285"/>
                </a:cubicBezTo>
                <a:cubicBezTo>
                  <a:pt x="2970" y="1586"/>
                  <a:pt x="2903" y="1886"/>
                  <a:pt x="2770" y="2153"/>
                </a:cubicBezTo>
                <a:cubicBezTo>
                  <a:pt x="2549" y="2484"/>
                  <a:pt x="2166" y="2684"/>
                  <a:pt x="1778" y="2684"/>
                </a:cubicBezTo>
                <a:cubicBezTo>
                  <a:pt x="1581" y="2684"/>
                  <a:pt x="1382" y="2632"/>
                  <a:pt x="1202" y="2520"/>
                </a:cubicBezTo>
                <a:cubicBezTo>
                  <a:pt x="668" y="2186"/>
                  <a:pt x="501" y="1486"/>
                  <a:pt x="801" y="952"/>
                </a:cubicBezTo>
                <a:cubicBezTo>
                  <a:pt x="1018" y="605"/>
                  <a:pt x="1391" y="413"/>
                  <a:pt x="1771" y="413"/>
                </a:cubicBezTo>
                <a:close/>
                <a:moveTo>
                  <a:pt x="1780" y="1"/>
                </a:moveTo>
                <a:cubicBezTo>
                  <a:pt x="1259" y="1"/>
                  <a:pt x="754" y="267"/>
                  <a:pt x="468" y="752"/>
                </a:cubicBezTo>
                <a:cubicBezTo>
                  <a:pt x="1" y="1486"/>
                  <a:pt x="234" y="2420"/>
                  <a:pt x="1002" y="2887"/>
                </a:cubicBezTo>
                <a:cubicBezTo>
                  <a:pt x="1239" y="3034"/>
                  <a:pt x="1508" y="3104"/>
                  <a:pt x="1776" y="3104"/>
                </a:cubicBezTo>
                <a:cubicBezTo>
                  <a:pt x="2297" y="3104"/>
                  <a:pt x="2817" y="2838"/>
                  <a:pt x="3103" y="2353"/>
                </a:cubicBezTo>
                <a:cubicBezTo>
                  <a:pt x="3337" y="1986"/>
                  <a:pt x="3403" y="1586"/>
                  <a:pt x="3303" y="1185"/>
                </a:cubicBezTo>
                <a:cubicBezTo>
                  <a:pt x="3203" y="785"/>
                  <a:pt x="2936" y="452"/>
                  <a:pt x="2603" y="218"/>
                </a:cubicBezTo>
                <a:lnTo>
                  <a:pt x="2569" y="218"/>
                </a:lnTo>
                <a:cubicBezTo>
                  <a:pt x="2320" y="71"/>
                  <a:pt x="2048" y="1"/>
                  <a:pt x="1780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3" name="Google Shape;993;p9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994" name="Google Shape;994;p9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9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9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9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9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9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9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9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9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9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9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9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9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9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9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9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9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9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9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9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9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9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9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9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9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9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9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9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9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9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9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9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9" name="Google Shape;1099;p9"/>
          <p:cNvGrpSpPr/>
          <p:nvPr/>
        </p:nvGrpSpPr>
        <p:grpSpPr>
          <a:xfrm>
            <a:off x="94021" y="6255583"/>
            <a:ext cx="1541480" cy="404037"/>
            <a:chOff x="70516" y="4691687"/>
            <a:chExt cx="1156110" cy="303028"/>
          </a:xfrm>
        </p:grpSpPr>
        <p:sp>
          <p:nvSpPr>
            <p:cNvPr id="1100" name="Google Shape;1100;p9"/>
            <p:cNvSpPr/>
            <p:nvPr/>
          </p:nvSpPr>
          <p:spPr>
            <a:xfrm>
              <a:off x="70516" y="469168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92289" y="471916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719991" y="4891762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741764" y="4919238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4" name="Google Shape;1104;p9"/>
          <p:cNvSpPr/>
          <p:nvPr/>
        </p:nvSpPr>
        <p:spPr>
          <a:xfrm>
            <a:off x="11510767" y="2078367"/>
            <a:ext cx="146800" cy="140933"/>
          </a:xfrm>
          <a:custGeom>
            <a:avLst/>
            <a:gdLst/>
            <a:ahLst/>
            <a:cxnLst/>
            <a:rect l="l" t="t" r="r" b="b"/>
            <a:pathLst>
              <a:path w="4404" h="4228" extrusionOk="0">
                <a:moveTo>
                  <a:pt x="3169" y="520"/>
                </a:moveTo>
                <a:cubicBezTo>
                  <a:pt x="3102" y="853"/>
                  <a:pt x="2969" y="1420"/>
                  <a:pt x="2802" y="1921"/>
                </a:cubicBezTo>
                <a:cubicBezTo>
                  <a:pt x="2769" y="1987"/>
                  <a:pt x="2802" y="2054"/>
                  <a:pt x="2869" y="2121"/>
                </a:cubicBezTo>
                <a:cubicBezTo>
                  <a:pt x="3236" y="2454"/>
                  <a:pt x="3636" y="2855"/>
                  <a:pt x="3836" y="3055"/>
                </a:cubicBezTo>
                <a:cubicBezTo>
                  <a:pt x="3503" y="3055"/>
                  <a:pt x="2835" y="2988"/>
                  <a:pt x="2268" y="2888"/>
                </a:cubicBezTo>
                <a:cubicBezTo>
                  <a:pt x="2202" y="2888"/>
                  <a:pt x="2168" y="2888"/>
                  <a:pt x="2102" y="2921"/>
                </a:cubicBezTo>
                <a:cubicBezTo>
                  <a:pt x="1735" y="3222"/>
                  <a:pt x="1301" y="3522"/>
                  <a:pt x="1034" y="3689"/>
                </a:cubicBezTo>
                <a:cubicBezTo>
                  <a:pt x="1101" y="3455"/>
                  <a:pt x="1201" y="3155"/>
                  <a:pt x="1234" y="2988"/>
                </a:cubicBezTo>
                <a:cubicBezTo>
                  <a:pt x="1401" y="2488"/>
                  <a:pt x="1434" y="2354"/>
                  <a:pt x="1434" y="2288"/>
                </a:cubicBezTo>
                <a:cubicBezTo>
                  <a:pt x="1401" y="2187"/>
                  <a:pt x="1368" y="2087"/>
                  <a:pt x="1034" y="1687"/>
                </a:cubicBezTo>
                <a:cubicBezTo>
                  <a:pt x="901" y="1554"/>
                  <a:pt x="701" y="1320"/>
                  <a:pt x="601" y="1120"/>
                </a:cubicBezTo>
                <a:lnTo>
                  <a:pt x="601" y="1120"/>
                </a:lnTo>
                <a:cubicBezTo>
                  <a:pt x="901" y="1153"/>
                  <a:pt x="1368" y="1253"/>
                  <a:pt x="1801" y="1354"/>
                </a:cubicBezTo>
                <a:cubicBezTo>
                  <a:pt x="1868" y="1354"/>
                  <a:pt x="1935" y="1354"/>
                  <a:pt x="1968" y="1320"/>
                </a:cubicBezTo>
                <a:cubicBezTo>
                  <a:pt x="2402" y="1020"/>
                  <a:pt x="2902" y="686"/>
                  <a:pt x="3169" y="520"/>
                </a:cubicBezTo>
                <a:close/>
                <a:moveTo>
                  <a:pt x="3394" y="0"/>
                </a:moveTo>
                <a:cubicBezTo>
                  <a:pt x="3238" y="0"/>
                  <a:pt x="2904" y="125"/>
                  <a:pt x="1801" y="920"/>
                </a:cubicBezTo>
                <a:cubicBezTo>
                  <a:pt x="1437" y="836"/>
                  <a:pt x="742" y="704"/>
                  <a:pt x="391" y="704"/>
                </a:cubicBezTo>
                <a:cubicBezTo>
                  <a:pt x="325" y="704"/>
                  <a:pt x="271" y="709"/>
                  <a:pt x="234" y="720"/>
                </a:cubicBezTo>
                <a:cubicBezTo>
                  <a:pt x="167" y="720"/>
                  <a:pt x="100" y="786"/>
                  <a:pt x="67" y="853"/>
                </a:cubicBezTo>
                <a:cubicBezTo>
                  <a:pt x="0" y="1053"/>
                  <a:pt x="134" y="1253"/>
                  <a:pt x="701" y="1954"/>
                </a:cubicBezTo>
                <a:cubicBezTo>
                  <a:pt x="801" y="2087"/>
                  <a:pt x="934" y="2254"/>
                  <a:pt x="1001" y="2321"/>
                </a:cubicBezTo>
                <a:cubicBezTo>
                  <a:pt x="967" y="2421"/>
                  <a:pt x="901" y="2654"/>
                  <a:pt x="867" y="2855"/>
                </a:cubicBezTo>
                <a:cubicBezTo>
                  <a:pt x="667" y="3455"/>
                  <a:pt x="567" y="3822"/>
                  <a:pt x="567" y="3989"/>
                </a:cubicBezTo>
                <a:cubicBezTo>
                  <a:pt x="601" y="4055"/>
                  <a:pt x="634" y="4156"/>
                  <a:pt x="701" y="4189"/>
                </a:cubicBezTo>
                <a:cubicBezTo>
                  <a:pt x="728" y="4207"/>
                  <a:pt x="759" y="4227"/>
                  <a:pt x="817" y="4227"/>
                </a:cubicBezTo>
                <a:cubicBezTo>
                  <a:pt x="975" y="4227"/>
                  <a:pt x="1327" y="4077"/>
                  <a:pt x="2302" y="3322"/>
                </a:cubicBezTo>
                <a:cubicBezTo>
                  <a:pt x="3103" y="3443"/>
                  <a:pt x="3575" y="3481"/>
                  <a:pt x="3858" y="3481"/>
                </a:cubicBezTo>
                <a:cubicBezTo>
                  <a:pt x="4200" y="3481"/>
                  <a:pt x="4267" y="3425"/>
                  <a:pt x="4303" y="3388"/>
                </a:cubicBezTo>
                <a:cubicBezTo>
                  <a:pt x="4370" y="3322"/>
                  <a:pt x="4403" y="3255"/>
                  <a:pt x="4403" y="3188"/>
                </a:cubicBezTo>
                <a:cubicBezTo>
                  <a:pt x="4370" y="3121"/>
                  <a:pt x="4370" y="2888"/>
                  <a:pt x="3236" y="1887"/>
                </a:cubicBezTo>
                <a:cubicBezTo>
                  <a:pt x="3769" y="186"/>
                  <a:pt x="3636" y="119"/>
                  <a:pt x="3503" y="19"/>
                </a:cubicBezTo>
                <a:cubicBezTo>
                  <a:pt x="3472" y="12"/>
                  <a:pt x="3441" y="0"/>
                  <a:pt x="3394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9"/>
          <p:cNvSpPr/>
          <p:nvPr/>
        </p:nvSpPr>
        <p:spPr>
          <a:xfrm>
            <a:off x="471267" y="3283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9"/>
          <p:cNvSpPr/>
          <p:nvPr/>
        </p:nvSpPr>
        <p:spPr>
          <a:xfrm flipH="1">
            <a:off x="4424770" y="15052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59412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13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26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14"/>
          <p:cNvGrpSpPr/>
          <p:nvPr/>
        </p:nvGrpSpPr>
        <p:grpSpPr>
          <a:xfrm>
            <a:off x="-87266" y="5067500"/>
            <a:ext cx="12314881" cy="1842248"/>
            <a:chOff x="-65450" y="3800625"/>
            <a:chExt cx="9236161" cy="1381686"/>
          </a:xfrm>
        </p:grpSpPr>
        <p:sp>
          <p:nvSpPr>
            <p:cNvPr id="1440" name="Google Shape;1440;p14"/>
            <p:cNvSpPr/>
            <p:nvPr/>
          </p:nvSpPr>
          <p:spPr>
            <a:xfrm>
              <a:off x="-38725" y="3800625"/>
              <a:ext cx="9209436" cy="138168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-65450" y="4070720"/>
              <a:ext cx="9236152" cy="1111347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2" name="Google Shape;1442;p14"/>
          <p:cNvSpPr txBox="1">
            <a:spLocks noGrp="1"/>
          </p:cNvSpPr>
          <p:nvPr>
            <p:ph type="title"/>
          </p:nvPr>
        </p:nvSpPr>
        <p:spPr>
          <a:xfrm>
            <a:off x="6988533" y="4033000"/>
            <a:ext cx="363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43" name="Google Shape;1443;p14"/>
          <p:cNvSpPr txBox="1">
            <a:spLocks noGrp="1"/>
          </p:cNvSpPr>
          <p:nvPr>
            <p:ph type="subTitle" idx="1"/>
          </p:nvPr>
        </p:nvSpPr>
        <p:spPr>
          <a:xfrm>
            <a:off x="5086500" y="1123900"/>
            <a:ext cx="5536000" cy="29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14"/>
          <p:cNvSpPr/>
          <p:nvPr/>
        </p:nvSpPr>
        <p:spPr>
          <a:xfrm flipH="1">
            <a:off x="-311763" y="13933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4"/>
          <p:cNvSpPr/>
          <p:nvPr/>
        </p:nvSpPr>
        <p:spPr>
          <a:xfrm>
            <a:off x="2028733" y="3025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4"/>
          <p:cNvGrpSpPr/>
          <p:nvPr/>
        </p:nvGrpSpPr>
        <p:grpSpPr>
          <a:xfrm>
            <a:off x="9893767" y="4700667"/>
            <a:ext cx="1856868" cy="1842381"/>
            <a:chOff x="3457850" y="3441600"/>
            <a:chExt cx="1392651" cy="1381786"/>
          </a:xfrm>
        </p:grpSpPr>
        <p:sp>
          <p:nvSpPr>
            <p:cNvPr id="1447" name="Google Shape;1447;p14"/>
            <p:cNvSpPr/>
            <p:nvPr/>
          </p:nvSpPr>
          <p:spPr>
            <a:xfrm>
              <a:off x="4478767" y="3441600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3479349" y="4493563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4"/>
                  </a:cubicBezTo>
                  <a:cubicBezTo>
                    <a:pt x="2369" y="934"/>
                    <a:pt x="2469" y="1168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01" y="2001"/>
                    <a:pt x="401" y="1434"/>
                  </a:cubicBezTo>
                  <a:cubicBezTo>
                    <a:pt x="435" y="901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67"/>
                    <a:pt x="1" y="1434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870" y="2235"/>
                    <a:pt x="2870" y="1468"/>
                  </a:cubicBezTo>
                  <a:cubicBezTo>
                    <a:pt x="2870" y="1067"/>
                    <a:pt x="2736" y="701"/>
                    <a:pt x="2469" y="434"/>
                  </a:cubicBezTo>
                  <a:cubicBezTo>
                    <a:pt x="2203" y="167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3472093" y="3794863"/>
              <a:ext cx="48094" cy="48094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01"/>
                  </a:moveTo>
                  <a:cubicBezTo>
                    <a:pt x="1702" y="401"/>
                    <a:pt x="1968" y="534"/>
                    <a:pt x="2169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34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4772227" y="4271656"/>
              <a:ext cx="78274" cy="78827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3895216" y="3702082"/>
              <a:ext cx="78844" cy="78827"/>
            </a:xfrm>
            <a:custGeom>
              <a:avLst/>
              <a:gdLst/>
              <a:ahLst/>
              <a:cxnLst/>
              <a:rect l="l" t="t" r="r" b="b"/>
              <a:pathLst>
                <a:path w="4705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68"/>
                  </a:cubicBezTo>
                  <a:cubicBezTo>
                    <a:pt x="2803" y="1701"/>
                    <a:pt x="2836" y="1835"/>
                    <a:pt x="2869" y="1902"/>
                  </a:cubicBezTo>
                  <a:cubicBezTo>
                    <a:pt x="2936" y="1968"/>
                    <a:pt x="3036" y="2002"/>
                    <a:pt x="3470" y="2168"/>
                  </a:cubicBezTo>
                  <a:cubicBezTo>
                    <a:pt x="3637" y="2235"/>
                    <a:pt x="3903" y="2335"/>
                    <a:pt x="4070" y="2402"/>
                  </a:cubicBezTo>
                  <a:cubicBezTo>
                    <a:pt x="3803" y="2535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3" y="2936"/>
                  </a:cubicBezTo>
                  <a:cubicBezTo>
                    <a:pt x="2703" y="3369"/>
                    <a:pt x="2502" y="3836"/>
                    <a:pt x="2336" y="4103"/>
                  </a:cubicBezTo>
                  <a:cubicBezTo>
                    <a:pt x="2236" y="3803"/>
                    <a:pt x="2102" y="3303"/>
                    <a:pt x="1969" y="2836"/>
                  </a:cubicBezTo>
                  <a:cubicBezTo>
                    <a:pt x="1969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35"/>
                  </a:cubicBezTo>
                  <a:cubicBezTo>
                    <a:pt x="901" y="2268"/>
                    <a:pt x="1435" y="2002"/>
                    <a:pt x="1935" y="1835"/>
                  </a:cubicBezTo>
                  <a:cubicBezTo>
                    <a:pt x="1969" y="1801"/>
                    <a:pt x="2002" y="1768"/>
                    <a:pt x="2035" y="1701"/>
                  </a:cubicBezTo>
                  <a:cubicBezTo>
                    <a:pt x="2202" y="1301"/>
                    <a:pt x="2369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6" y="0"/>
                    <a:pt x="1669" y="1468"/>
                  </a:cubicBezTo>
                  <a:cubicBezTo>
                    <a:pt x="101" y="2102"/>
                    <a:pt x="67" y="2302"/>
                    <a:pt x="34" y="2402"/>
                  </a:cubicBezTo>
                  <a:cubicBezTo>
                    <a:pt x="1" y="2469"/>
                    <a:pt x="34" y="2535"/>
                    <a:pt x="67" y="2602"/>
                  </a:cubicBezTo>
                  <a:cubicBezTo>
                    <a:pt x="101" y="2669"/>
                    <a:pt x="234" y="2802"/>
                    <a:pt x="1602" y="3069"/>
                  </a:cubicBezTo>
                  <a:cubicBezTo>
                    <a:pt x="2002" y="4704"/>
                    <a:pt x="2169" y="4704"/>
                    <a:pt x="2302" y="4704"/>
                  </a:cubicBezTo>
                  <a:lnTo>
                    <a:pt x="2336" y="4704"/>
                  </a:lnTo>
                  <a:cubicBezTo>
                    <a:pt x="2436" y="4704"/>
                    <a:pt x="2603" y="4670"/>
                    <a:pt x="3236" y="3169"/>
                  </a:cubicBezTo>
                  <a:cubicBezTo>
                    <a:pt x="3670" y="3036"/>
                    <a:pt x="4437" y="2735"/>
                    <a:pt x="4604" y="2602"/>
                  </a:cubicBezTo>
                  <a:cubicBezTo>
                    <a:pt x="4671" y="2535"/>
                    <a:pt x="4704" y="2435"/>
                    <a:pt x="4671" y="2369"/>
                  </a:cubicBezTo>
                  <a:cubicBezTo>
                    <a:pt x="4637" y="2168"/>
                    <a:pt x="4437" y="2068"/>
                    <a:pt x="3637" y="1801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70" y="1535"/>
                    <a:pt x="3136" y="1334"/>
                    <a:pt x="3103" y="1168"/>
                  </a:cubicBezTo>
                  <a:cubicBezTo>
                    <a:pt x="2936" y="601"/>
                    <a:pt x="2869" y="234"/>
                    <a:pt x="2769" y="100"/>
                  </a:cubicBezTo>
                  <a:cubicBezTo>
                    <a:pt x="2703" y="67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3457850" y="3937948"/>
              <a:ext cx="79665" cy="72242"/>
            </a:xfrm>
            <a:custGeom>
              <a:avLst/>
              <a:gdLst/>
              <a:ahLst/>
              <a:cxnLst/>
              <a:rect l="l" t="t" r="r" b="b"/>
              <a:pathLst>
                <a:path w="4754" h="4311" extrusionOk="0">
                  <a:moveTo>
                    <a:pt x="2908" y="0"/>
                  </a:moveTo>
                  <a:cubicBezTo>
                    <a:pt x="1931" y="0"/>
                    <a:pt x="1943" y="1248"/>
                    <a:pt x="2253" y="2141"/>
                  </a:cubicBezTo>
                  <a:lnTo>
                    <a:pt x="2253" y="2141"/>
                  </a:lnTo>
                  <a:cubicBezTo>
                    <a:pt x="2002" y="2070"/>
                    <a:pt x="1728" y="2024"/>
                    <a:pt x="1466" y="2024"/>
                  </a:cubicBezTo>
                  <a:cubicBezTo>
                    <a:pt x="983" y="2024"/>
                    <a:pt x="539" y="2178"/>
                    <a:pt x="350" y="2603"/>
                  </a:cubicBezTo>
                  <a:cubicBezTo>
                    <a:pt x="0" y="3323"/>
                    <a:pt x="1542" y="4310"/>
                    <a:pt x="2853" y="4310"/>
                  </a:cubicBezTo>
                  <a:cubicBezTo>
                    <a:pt x="3667" y="4310"/>
                    <a:pt x="4392" y="3930"/>
                    <a:pt x="4520" y="2870"/>
                  </a:cubicBezTo>
                  <a:cubicBezTo>
                    <a:pt x="4520" y="2870"/>
                    <a:pt x="4753" y="34"/>
                    <a:pt x="2952" y="1"/>
                  </a:cubicBezTo>
                  <a:cubicBezTo>
                    <a:pt x="2937" y="0"/>
                    <a:pt x="2922" y="0"/>
                    <a:pt x="2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3458118" y="3934043"/>
              <a:ext cx="81073" cy="79950"/>
            </a:xfrm>
            <a:custGeom>
              <a:avLst/>
              <a:gdLst/>
              <a:ahLst/>
              <a:cxnLst/>
              <a:rect l="l" t="t" r="r" b="b"/>
              <a:pathLst>
                <a:path w="4838" h="4771" extrusionOk="0">
                  <a:moveTo>
                    <a:pt x="2602" y="2736"/>
                  </a:moveTo>
                  <a:cubicBezTo>
                    <a:pt x="2836" y="2836"/>
                    <a:pt x="2969" y="2936"/>
                    <a:pt x="2969" y="2969"/>
                  </a:cubicBezTo>
                  <a:cubicBezTo>
                    <a:pt x="2936" y="3036"/>
                    <a:pt x="2902" y="3036"/>
                    <a:pt x="2902" y="3036"/>
                  </a:cubicBezTo>
                  <a:cubicBezTo>
                    <a:pt x="2869" y="3036"/>
                    <a:pt x="2736" y="2936"/>
                    <a:pt x="2602" y="2736"/>
                  </a:cubicBezTo>
                  <a:close/>
                  <a:moveTo>
                    <a:pt x="2902" y="434"/>
                  </a:moveTo>
                  <a:cubicBezTo>
                    <a:pt x="3269" y="434"/>
                    <a:pt x="3536" y="568"/>
                    <a:pt x="3736" y="801"/>
                  </a:cubicBezTo>
                  <a:cubicBezTo>
                    <a:pt x="4404" y="1535"/>
                    <a:pt x="4303" y="3069"/>
                    <a:pt x="4303" y="3069"/>
                  </a:cubicBezTo>
                  <a:cubicBezTo>
                    <a:pt x="4170" y="4137"/>
                    <a:pt x="3436" y="4337"/>
                    <a:pt x="2836" y="4337"/>
                  </a:cubicBezTo>
                  <a:cubicBezTo>
                    <a:pt x="1902" y="4337"/>
                    <a:pt x="901" y="3803"/>
                    <a:pt x="601" y="3336"/>
                  </a:cubicBezTo>
                  <a:cubicBezTo>
                    <a:pt x="501" y="3169"/>
                    <a:pt x="467" y="3036"/>
                    <a:pt x="501" y="2903"/>
                  </a:cubicBezTo>
                  <a:cubicBezTo>
                    <a:pt x="701" y="2536"/>
                    <a:pt x="1135" y="2469"/>
                    <a:pt x="1468" y="2469"/>
                  </a:cubicBezTo>
                  <a:cubicBezTo>
                    <a:pt x="1635" y="2469"/>
                    <a:pt x="1868" y="2502"/>
                    <a:pt x="2069" y="2536"/>
                  </a:cubicBezTo>
                  <a:cubicBezTo>
                    <a:pt x="2202" y="2836"/>
                    <a:pt x="2469" y="3470"/>
                    <a:pt x="2902" y="3470"/>
                  </a:cubicBezTo>
                  <a:cubicBezTo>
                    <a:pt x="3036" y="3470"/>
                    <a:pt x="3203" y="3403"/>
                    <a:pt x="3336" y="3169"/>
                  </a:cubicBezTo>
                  <a:cubicBezTo>
                    <a:pt x="3403" y="3069"/>
                    <a:pt x="3403" y="2936"/>
                    <a:pt x="3369" y="2836"/>
                  </a:cubicBezTo>
                  <a:cubicBezTo>
                    <a:pt x="3236" y="2569"/>
                    <a:pt x="2802" y="2335"/>
                    <a:pt x="2402" y="2202"/>
                  </a:cubicBezTo>
                  <a:cubicBezTo>
                    <a:pt x="2202" y="1568"/>
                    <a:pt x="2202" y="934"/>
                    <a:pt x="2402" y="668"/>
                  </a:cubicBezTo>
                  <a:cubicBezTo>
                    <a:pt x="2502" y="501"/>
                    <a:pt x="2669" y="434"/>
                    <a:pt x="2902" y="434"/>
                  </a:cubicBezTo>
                  <a:close/>
                  <a:moveTo>
                    <a:pt x="2902" y="0"/>
                  </a:moveTo>
                  <a:cubicBezTo>
                    <a:pt x="2536" y="0"/>
                    <a:pt x="2269" y="167"/>
                    <a:pt x="2069" y="401"/>
                  </a:cubicBezTo>
                  <a:cubicBezTo>
                    <a:pt x="1768" y="834"/>
                    <a:pt x="1802" y="1535"/>
                    <a:pt x="1935" y="2102"/>
                  </a:cubicBezTo>
                  <a:cubicBezTo>
                    <a:pt x="1768" y="2069"/>
                    <a:pt x="1602" y="2035"/>
                    <a:pt x="1468" y="2035"/>
                  </a:cubicBezTo>
                  <a:cubicBezTo>
                    <a:pt x="801" y="2035"/>
                    <a:pt x="334" y="2302"/>
                    <a:pt x="134" y="2736"/>
                  </a:cubicBezTo>
                  <a:cubicBezTo>
                    <a:pt x="67" y="2903"/>
                    <a:pt x="0" y="3203"/>
                    <a:pt x="234" y="3536"/>
                  </a:cubicBezTo>
                  <a:cubicBezTo>
                    <a:pt x="668" y="4203"/>
                    <a:pt x="1835" y="4771"/>
                    <a:pt x="2836" y="4771"/>
                  </a:cubicBezTo>
                  <a:cubicBezTo>
                    <a:pt x="3903" y="4771"/>
                    <a:pt x="4570" y="4170"/>
                    <a:pt x="4704" y="3103"/>
                  </a:cubicBezTo>
                  <a:cubicBezTo>
                    <a:pt x="4704" y="3036"/>
                    <a:pt x="4837" y="1401"/>
                    <a:pt x="4070" y="534"/>
                  </a:cubicBezTo>
                  <a:cubicBezTo>
                    <a:pt x="3770" y="201"/>
                    <a:pt x="3369" y="34"/>
                    <a:pt x="29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3521123" y="3990463"/>
              <a:ext cx="97294" cy="72493"/>
            </a:xfrm>
            <a:custGeom>
              <a:avLst/>
              <a:gdLst/>
              <a:ahLst/>
              <a:cxnLst/>
              <a:rect l="l" t="t" r="r" b="b"/>
              <a:pathLst>
                <a:path w="5806" h="4326" extrusionOk="0">
                  <a:moveTo>
                    <a:pt x="3866" y="0"/>
                  </a:moveTo>
                  <a:cubicBezTo>
                    <a:pt x="3087" y="0"/>
                    <a:pt x="2345" y="269"/>
                    <a:pt x="2345" y="269"/>
                  </a:cubicBezTo>
                  <a:cubicBezTo>
                    <a:pt x="1" y="1201"/>
                    <a:pt x="2178" y="4326"/>
                    <a:pt x="3364" y="4326"/>
                  </a:cubicBezTo>
                  <a:cubicBezTo>
                    <a:pt x="3495" y="4326"/>
                    <a:pt x="3613" y="4288"/>
                    <a:pt x="3712" y="4206"/>
                  </a:cubicBezTo>
                  <a:cubicBezTo>
                    <a:pt x="4252" y="3756"/>
                    <a:pt x="4035" y="2899"/>
                    <a:pt x="3663" y="2267"/>
                  </a:cubicBezTo>
                  <a:lnTo>
                    <a:pt x="3663" y="2267"/>
                  </a:lnTo>
                  <a:cubicBezTo>
                    <a:pt x="3745" y="2273"/>
                    <a:pt x="3828" y="2276"/>
                    <a:pt x="3912" y="2276"/>
                  </a:cubicBezTo>
                  <a:cubicBezTo>
                    <a:pt x="4811" y="2276"/>
                    <a:pt x="5805" y="1932"/>
                    <a:pt x="5547" y="1037"/>
                  </a:cubicBezTo>
                  <a:cubicBezTo>
                    <a:pt x="5295" y="217"/>
                    <a:pt x="4565" y="0"/>
                    <a:pt x="3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3536925" y="3986592"/>
              <a:ext cx="82196" cy="79950"/>
            </a:xfrm>
            <a:custGeom>
              <a:avLst/>
              <a:gdLst/>
              <a:ahLst/>
              <a:cxnLst/>
              <a:rect l="l" t="t" r="r" b="b"/>
              <a:pathLst>
                <a:path w="4905" h="4771" extrusionOk="0">
                  <a:moveTo>
                    <a:pt x="1902" y="1935"/>
                  </a:moveTo>
                  <a:cubicBezTo>
                    <a:pt x="1935" y="1935"/>
                    <a:pt x="2069" y="2001"/>
                    <a:pt x="2236" y="2202"/>
                  </a:cubicBezTo>
                  <a:cubicBezTo>
                    <a:pt x="2002" y="2135"/>
                    <a:pt x="1902" y="2068"/>
                    <a:pt x="1869" y="2001"/>
                  </a:cubicBezTo>
                  <a:cubicBezTo>
                    <a:pt x="1869" y="2001"/>
                    <a:pt x="1869" y="1968"/>
                    <a:pt x="1902" y="1935"/>
                  </a:cubicBezTo>
                  <a:close/>
                  <a:moveTo>
                    <a:pt x="2903" y="434"/>
                  </a:moveTo>
                  <a:cubicBezTo>
                    <a:pt x="3737" y="434"/>
                    <a:pt x="4204" y="734"/>
                    <a:pt x="4404" y="1334"/>
                  </a:cubicBezTo>
                  <a:cubicBezTo>
                    <a:pt x="4471" y="1534"/>
                    <a:pt x="4437" y="1701"/>
                    <a:pt x="4337" y="1835"/>
                  </a:cubicBezTo>
                  <a:cubicBezTo>
                    <a:pt x="4137" y="2102"/>
                    <a:pt x="3603" y="2302"/>
                    <a:pt x="2970" y="2302"/>
                  </a:cubicBezTo>
                  <a:lnTo>
                    <a:pt x="2836" y="2302"/>
                  </a:lnTo>
                  <a:cubicBezTo>
                    <a:pt x="2569" y="1901"/>
                    <a:pt x="2236" y="1501"/>
                    <a:pt x="1902" y="1501"/>
                  </a:cubicBezTo>
                  <a:cubicBezTo>
                    <a:pt x="1802" y="1501"/>
                    <a:pt x="1702" y="1568"/>
                    <a:pt x="1635" y="1635"/>
                  </a:cubicBezTo>
                  <a:cubicBezTo>
                    <a:pt x="1402" y="1835"/>
                    <a:pt x="1435" y="2068"/>
                    <a:pt x="1468" y="2168"/>
                  </a:cubicBezTo>
                  <a:cubicBezTo>
                    <a:pt x="1635" y="2535"/>
                    <a:pt x="2236" y="2669"/>
                    <a:pt x="2569" y="2702"/>
                  </a:cubicBezTo>
                  <a:cubicBezTo>
                    <a:pt x="2869" y="3236"/>
                    <a:pt x="3036" y="3936"/>
                    <a:pt x="2636" y="4270"/>
                  </a:cubicBezTo>
                  <a:cubicBezTo>
                    <a:pt x="2575" y="4322"/>
                    <a:pt x="2498" y="4347"/>
                    <a:pt x="2411" y="4347"/>
                  </a:cubicBezTo>
                  <a:cubicBezTo>
                    <a:pt x="1837" y="4347"/>
                    <a:pt x="804" y="3282"/>
                    <a:pt x="601" y="2268"/>
                  </a:cubicBezTo>
                  <a:cubicBezTo>
                    <a:pt x="501" y="1735"/>
                    <a:pt x="568" y="1034"/>
                    <a:pt x="1468" y="667"/>
                  </a:cubicBezTo>
                  <a:cubicBezTo>
                    <a:pt x="1468" y="667"/>
                    <a:pt x="2202" y="434"/>
                    <a:pt x="2903" y="434"/>
                  </a:cubicBezTo>
                  <a:close/>
                  <a:moveTo>
                    <a:pt x="2903" y="0"/>
                  </a:moveTo>
                  <a:cubicBezTo>
                    <a:pt x="2102" y="0"/>
                    <a:pt x="1368" y="267"/>
                    <a:pt x="1335" y="300"/>
                  </a:cubicBezTo>
                  <a:cubicBezTo>
                    <a:pt x="401" y="667"/>
                    <a:pt x="1" y="1368"/>
                    <a:pt x="201" y="2335"/>
                  </a:cubicBezTo>
                  <a:cubicBezTo>
                    <a:pt x="434" y="3536"/>
                    <a:pt x="1569" y="4770"/>
                    <a:pt x="2402" y="4770"/>
                  </a:cubicBezTo>
                  <a:cubicBezTo>
                    <a:pt x="2603" y="4770"/>
                    <a:pt x="2769" y="4703"/>
                    <a:pt x="2903" y="4603"/>
                  </a:cubicBezTo>
                  <a:cubicBezTo>
                    <a:pt x="3437" y="4136"/>
                    <a:pt x="3370" y="3369"/>
                    <a:pt x="3070" y="2702"/>
                  </a:cubicBezTo>
                  <a:cubicBezTo>
                    <a:pt x="3803" y="2702"/>
                    <a:pt x="4404" y="2468"/>
                    <a:pt x="4671" y="2102"/>
                  </a:cubicBezTo>
                  <a:cubicBezTo>
                    <a:pt x="4838" y="1835"/>
                    <a:pt x="4904" y="1534"/>
                    <a:pt x="4804" y="1201"/>
                  </a:cubicBezTo>
                  <a:cubicBezTo>
                    <a:pt x="4571" y="434"/>
                    <a:pt x="3904" y="0"/>
                    <a:pt x="29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3475445" y="4018983"/>
              <a:ext cx="66477" cy="70197"/>
            </a:xfrm>
            <a:custGeom>
              <a:avLst/>
              <a:gdLst/>
              <a:ahLst/>
              <a:cxnLst/>
              <a:rect l="l" t="t" r="r" b="b"/>
              <a:pathLst>
                <a:path w="3967" h="4189" extrusionOk="0">
                  <a:moveTo>
                    <a:pt x="2596" y="1"/>
                  </a:moveTo>
                  <a:cubicBezTo>
                    <a:pt x="2587" y="1"/>
                    <a:pt x="2578" y="1"/>
                    <a:pt x="2569" y="2"/>
                  </a:cubicBezTo>
                  <a:cubicBezTo>
                    <a:pt x="2569" y="2"/>
                    <a:pt x="2565" y="2"/>
                    <a:pt x="2558" y="2"/>
                  </a:cubicBezTo>
                  <a:cubicBezTo>
                    <a:pt x="2412" y="2"/>
                    <a:pt x="912" y="32"/>
                    <a:pt x="467" y="1269"/>
                  </a:cubicBezTo>
                  <a:cubicBezTo>
                    <a:pt x="0" y="2537"/>
                    <a:pt x="101" y="4071"/>
                    <a:pt x="1101" y="4171"/>
                  </a:cubicBezTo>
                  <a:cubicBezTo>
                    <a:pt x="1185" y="4183"/>
                    <a:pt x="1274" y="4189"/>
                    <a:pt x="1365" y="4189"/>
                  </a:cubicBezTo>
                  <a:cubicBezTo>
                    <a:pt x="2320" y="4189"/>
                    <a:pt x="3587" y="3549"/>
                    <a:pt x="3770" y="2270"/>
                  </a:cubicBezTo>
                  <a:cubicBezTo>
                    <a:pt x="3966" y="894"/>
                    <a:pt x="3101" y="1"/>
                    <a:pt x="2596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3495569" y="4025149"/>
              <a:ext cx="43050" cy="22388"/>
            </a:xfrm>
            <a:custGeom>
              <a:avLst/>
              <a:gdLst/>
              <a:ahLst/>
              <a:cxnLst/>
              <a:rect l="l" t="t" r="r" b="b"/>
              <a:pathLst>
                <a:path w="2569" h="133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084" y="1336"/>
                    <a:pt x="2552" y="1336"/>
                  </a:cubicBezTo>
                  <a:cubicBezTo>
                    <a:pt x="2558" y="1336"/>
                    <a:pt x="2564" y="1335"/>
                    <a:pt x="2569" y="13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3491648" y="4021781"/>
              <a:ext cx="50893" cy="29661"/>
            </a:xfrm>
            <a:custGeom>
              <a:avLst/>
              <a:gdLst/>
              <a:ahLst/>
              <a:cxnLst/>
              <a:rect l="l" t="t" r="r" b="b"/>
              <a:pathLst>
                <a:path w="3037" h="1770" extrusionOk="0">
                  <a:moveTo>
                    <a:pt x="221" y="0"/>
                  </a:moveTo>
                  <a:cubicBezTo>
                    <a:pt x="152" y="0"/>
                    <a:pt x="89" y="37"/>
                    <a:pt x="68" y="102"/>
                  </a:cubicBezTo>
                  <a:cubicBezTo>
                    <a:pt x="1" y="202"/>
                    <a:pt x="34" y="335"/>
                    <a:pt x="101" y="368"/>
                  </a:cubicBezTo>
                  <a:cubicBezTo>
                    <a:pt x="635" y="702"/>
                    <a:pt x="2302" y="1769"/>
                    <a:pt x="2803" y="1769"/>
                  </a:cubicBezTo>
                  <a:lnTo>
                    <a:pt x="2836" y="1769"/>
                  </a:lnTo>
                  <a:cubicBezTo>
                    <a:pt x="2936" y="1736"/>
                    <a:pt x="3036" y="1636"/>
                    <a:pt x="3036" y="1536"/>
                  </a:cubicBezTo>
                  <a:cubicBezTo>
                    <a:pt x="3003" y="1436"/>
                    <a:pt x="2936" y="1336"/>
                    <a:pt x="2803" y="1336"/>
                  </a:cubicBezTo>
                  <a:cubicBezTo>
                    <a:pt x="2536" y="1336"/>
                    <a:pt x="1335" y="669"/>
                    <a:pt x="334" y="35"/>
                  </a:cubicBezTo>
                  <a:cubicBezTo>
                    <a:pt x="299" y="11"/>
                    <a:pt x="259" y="0"/>
                    <a:pt x="22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3483270" y="4041922"/>
              <a:ext cx="51999" cy="25170"/>
            </a:xfrm>
            <a:custGeom>
              <a:avLst/>
              <a:gdLst/>
              <a:ahLst/>
              <a:cxnLst/>
              <a:rect l="l" t="t" r="r" b="b"/>
              <a:pathLst>
                <a:path w="3103" h="1502" extrusionOk="0">
                  <a:moveTo>
                    <a:pt x="0" y="0"/>
                  </a:moveTo>
                  <a:cubicBezTo>
                    <a:pt x="1" y="1"/>
                    <a:pt x="2481" y="1502"/>
                    <a:pt x="3084" y="1502"/>
                  </a:cubicBezTo>
                  <a:cubicBezTo>
                    <a:pt x="3090" y="1502"/>
                    <a:pt x="3097" y="1502"/>
                    <a:pt x="3103" y="15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3479349" y="4038538"/>
              <a:ext cx="59841" cy="31906"/>
            </a:xfrm>
            <a:custGeom>
              <a:avLst/>
              <a:gdLst/>
              <a:ahLst/>
              <a:cxnLst/>
              <a:rect l="l" t="t" r="r" b="b"/>
              <a:pathLst>
                <a:path w="3571" h="1904" extrusionOk="0">
                  <a:moveTo>
                    <a:pt x="230" y="1"/>
                  </a:moveTo>
                  <a:cubicBezTo>
                    <a:pt x="168" y="1"/>
                    <a:pt x="111" y="38"/>
                    <a:pt x="68" y="102"/>
                  </a:cubicBezTo>
                  <a:cubicBezTo>
                    <a:pt x="1" y="202"/>
                    <a:pt x="34" y="336"/>
                    <a:pt x="134" y="403"/>
                  </a:cubicBezTo>
                  <a:cubicBezTo>
                    <a:pt x="568" y="636"/>
                    <a:pt x="2670" y="1904"/>
                    <a:pt x="3337" y="1904"/>
                  </a:cubicBezTo>
                  <a:lnTo>
                    <a:pt x="3370" y="1904"/>
                  </a:lnTo>
                  <a:cubicBezTo>
                    <a:pt x="3470" y="1904"/>
                    <a:pt x="3570" y="1804"/>
                    <a:pt x="3570" y="1670"/>
                  </a:cubicBezTo>
                  <a:cubicBezTo>
                    <a:pt x="3541" y="1583"/>
                    <a:pt x="3462" y="1497"/>
                    <a:pt x="3377" y="1497"/>
                  </a:cubicBezTo>
                  <a:cubicBezTo>
                    <a:pt x="3364" y="1497"/>
                    <a:pt x="3350" y="1499"/>
                    <a:pt x="3337" y="1503"/>
                  </a:cubicBezTo>
                  <a:cubicBezTo>
                    <a:pt x="2970" y="1503"/>
                    <a:pt x="1369" y="669"/>
                    <a:pt x="335" y="36"/>
                  </a:cubicBezTo>
                  <a:cubicBezTo>
                    <a:pt x="299" y="12"/>
                    <a:pt x="26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3542521" y="3935719"/>
              <a:ext cx="17897" cy="46971"/>
            </a:xfrm>
            <a:custGeom>
              <a:avLst/>
              <a:gdLst/>
              <a:ahLst/>
              <a:cxnLst/>
              <a:rect l="l" t="t" r="r" b="b"/>
              <a:pathLst>
                <a:path w="1068" h="2803" extrusionOk="0">
                  <a:moveTo>
                    <a:pt x="0" y="1"/>
                  </a:moveTo>
                  <a:lnTo>
                    <a:pt x="134" y="2803"/>
                  </a:lnTo>
                  <a:cubicBezTo>
                    <a:pt x="134" y="2803"/>
                    <a:pt x="1068" y="143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3538600" y="3932318"/>
              <a:ext cx="26293" cy="53725"/>
            </a:xfrm>
            <a:custGeom>
              <a:avLst/>
              <a:gdLst/>
              <a:ahLst/>
              <a:cxnLst/>
              <a:rect l="l" t="t" r="r" b="b"/>
              <a:pathLst>
                <a:path w="1569" h="3206" extrusionOk="0">
                  <a:moveTo>
                    <a:pt x="232" y="0"/>
                  </a:moveTo>
                  <a:cubicBezTo>
                    <a:pt x="195" y="0"/>
                    <a:pt x="160" y="11"/>
                    <a:pt x="134" y="37"/>
                  </a:cubicBezTo>
                  <a:cubicBezTo>
                    <a:pt x="34" y="103"/>
                    <a:pt x="1" y="237"/>
                    <a:pt x="68" y="337"/>
                  </a:cubicBezTo>
                  <a:cubicBezTo>
                    <a:pt x="1035" y="1605"/>
                    <a:pt x="234" y="2839"/>
                    <a:pt x="201" y="2872"/>
                  </a:cubicBezTo>
                  <a:cubicBezTo>
                    <a:pt x="134" y="2972"/>
                    <a:pt x="134" y="3106"/>
                    <a:pt x="234" y="3172"/>
                  </a:cubicBezTo>
                  <a:cubicBezTo>
                    <a:pt x="268" y="3206"/>
                    <a:pt x="301" y="3206"/>
                    <a:pt x="368" y="3206"/>
                  </a:cubicBezTo>
                  <a:cubicBezTo>
                    <a:pt x="434" y="3206"/>
                    <a:pt x="501" y="3172"/>
                    <a:pt x="535" y="3139"/>
                  </a:cubicBezTo>
                  <a:cubicBezTo>
                    <a:pt x="535" y="3106"/>
                    <a:pt x="1569" y="1605"/>
                    <a:pt x="401" y="70"/>
                  </a:cubicBezTo>
                  <a:cubicBezTo>
                    <a:pt x="360" y="29"/>
                    <a:pt x="293" y="0"/>
                    <a:pt x="2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3482147" y="4060924"/>
              <a:ext cx="41391" cy="19673"/>
            </a:xfrm>
            <a:custGeom>
              <a:avLst/>
              <a:gdLst/>
              <a:ahLst/>
              <a:cxnLst/>
              <a:rect l="l" t="t" r="r" b="b"/>
              <a:pathLst>
                <a:path w="2470" h="1174" extrusionOk="0">
                  <a:moveTo>
                    <a:pt x="1" y="1"/>
                  </a:moveTo>
                  <a:cubicBezTo>
                    <a:pt x="1" y="1"/>
                    <a:pt x="1637" y="1174"/>
                    <a:pt x="2385" y="1174"/>
                  </a:cubicBezTo>
                  <a:cubicBezTo>
                    <a:pt x="2414" y="1174"/>
                    <a:pt x="2443" y="1172"/>
                    <a:pt x="2469" y="1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3478243" y="4057556"/>
              <a:ext cx="49200" cy="26862"/>
            </a:xfrm>
            <a:custGeom>
              <a:avLst/>
              <a:gdLst/>
              <a:ahLst/>
              <a:cxnLst/>
              <a:rect l="l" t="t" r="r" b="b"/>
              <a:pathLst>
                <a:path w="2936" h="1603" extrusionOk="0">
                  <a:moveTo>
                    <a:pt x="253" y="0"/>
                  </a:moveTo>
                  <a:cubicBezTo>
                    <a:pt x="181" y="0"/>
                    <a:pt x="110" y="37"/>
                    <a:pt x="67" y="101"/>
                  </a:cubicBezTo>
                  <a:cubicBezTo>
                    <a:pt x="0" y="202"/>
                    <a:pt x="34" y="302"/>
                    <a:pt x="134" y="368"/>
                  </a:cubicBezTo>
                  <a:cubicBezTo>
                    <a:pt x="300" y="502"/>
                    <a:pt x="1868" y="1603"/>
                    <a:pt x="2635" y="1603"/>
                  </a:cubicBezTo>
                  <a:lnTo>
                    <a:pt x="2736" y="1603"/>
                  </a:lnTo>
                  <a:cubicBezTo>
                    <a:pt x="2836" y="1569"/>
                    <a:pt x="2936" y="1469"/>
                    <a:pt x="2902" y="1369"/>
                  </a:cubicBezTo>
                  <a:cubicBezTo>
                    <a:pt x="2902" y="1236"/>
                    <a:pt x="2802" y="1169"/>
                    <a:pt x="2669" y="1169"/>
                  </a:cubicBezTo>
                  <a:cubicBezTo>
                    <a:pt x="2650" y="1172"/>
                    <a:pt x="2630" y="1173"/>
                    <a:pt x="2609" y="1173"/>
                  </a:cubicBezTo>
                  <a:cubicBezTo>
                    <a:pt x="2133" y="1173"/>
                    <a:pt x="1006" y="482"/>
                    <a:pt x="367" y="35"/>
                  </a:cubicBezTo>
                  <a:cubicBezTo>
                    <a:pt x="332" y="11"/>
                    <a:pt x="292" y="0"/>
                    <a:pt x="2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3550900" y="3963166"/>
              <a:ext cx="41391" cy="25119"/>
            </a:xfrm>
            <a:custGeom>
              <a:avLst/>
              <a:gdLst/>
              <a:ahLst/>
              <a:cxnLst/>
              <a:rect l="l" t="t" r="r" b="b"/>
              <a:pathLst>
                <a:path w="2470" h="1499" extrusionOk="0">
                  <a:moveTo>
                    <a:pt x="2137" y="0"/>
                  </a:moveTo>
                  <a:cubicBezTo>
                    <a:pt x="1628" y="0"/>
                    <a:pt x="644" y="188"/>
                    <a:pt x="1" y="1498"/>
                  </a:cubicBezTo>
                  <a:lnTo>
                    <a:pt x="2469" y="30"/>
                  </a:lnTo>
                  <a:cubicBezTo>
                    <a:pt x="2469" y="30"/>
                    <a:pt x="2341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3546426" y="3959748"/>
              <a:ext cx="49217" cy="32443"/>
            </a:xfrm>
            <a:custGeom>
              <a:avLst/>
              <a:gdLst/>
              <a:ahLst/>
              <a:cxnLst/>
              <a:rect l="l" t="t" r="r" b="b"/>
              <a:pathLst>
                <a:path w="2937" h="1936" extrusionOk="0">
                  <a:moveTo>
                    <a:pt x="2401" y="1"/>
                  </a:moveTo>
                  <a:cubicBezTo>
                    <a:pt x="1844" y="1"/>
                    <a:pt x="779" y="203"/>
                    <a:pt x="68" y="1602"/>
                  </a:cubicBezTo>
                  <a:cubicBezTo>
                    <a:pt x="1" y="1735"/>
                    <a:pt x="68" y="1836"/>
                    <a:pt x="168" y="1902"/>
                  </a:cubicBezTo>
                  <a:cubicBezTo>
                    <a:pt x="201" y="1902"/>
                    <a:pt x="234" y="1936"/>
                    <a:pt x="268" y="1936"/>
                  </a:cubicBezTo>
                  <a:cubicBezTo>
                    <a:pt x="334" y="1936"/>
                    <a:pt x="401" y="1869"/>
                    <a:pt x="434" y="1802"/>
                  </a:cubicBezTo>
                  <a:cubicBezTo>
                    <a:pt x="1048" y="576"/>
                    <a:pt x="1931" y="413"/>
                    <a:pt x="2383" y="413"/>
                  </a:cubicBezTo>
                  <a:cubicBezTo>
                    <a:pt x="2545" y="413"/>
                    <a:pt x="2652" y="435"/>
                    <a:pt x="2669" y="435"/>
                  </a:cubicBezTo>
                  <a:cubicBezTo>
                    <a:pt x="2693" y="440"/>
                    <a:pt x="2716" y="443"/>
                    <a:pt x="2737" y="443"/>
                  </a:cubicBezTo>
                  <a:cubicBezTo>
                    <a:pt x="2836" y="443"/>
                    <a:pt x="2909" y="383"/>
                    <a:pt x="2936" y="301"/>
                  </a:cubicBezTo>
                  <a:cubicBezTo>
                    <a:pt x="2936" y="168"/>
                    <a:pt x="2870" y="68"/>
                    <a:pt x="2769" y="34"/>
                  </a:cubicBezTo>
                  <a:cubicBezTo>
                    <a:pt x="2769" y="34"/>
                    <a:pt x="2627" y="1"/>
                    <a:pt x="2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4522871" y="3613473"/>
              <a:ext cx="96406" cy="72242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4521245" y="3609853"/>
              <a:ext cx="81626" cy="79380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4583848" y="3540414"/>
              <a:ext cx="84039" cy="7249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4583295" y="3537096"/>
              <a:ext cx="83302" cy="7948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4602297" y="3621550"/>
              <a:ext cx="74923" cy="62941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4610123" y="3621583"/>
              <a:ext cx="29644" cy="39146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4606218" y="3618232"/>
              <a:ext cx="36900" cy="45849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4624098" y="3628302"/>
              <a:ext cx="34118" cy="46971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4620746" y="3624934"/>
              <a:ext cx="40821" cy="54244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4530193" y="3593415"/>
              <a:ext cx="46418" cy="1085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4526272" y="3589762"/>
              <a:ext cx="54244" cy="18433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4643100" y="3642830"/>
              <a:ext cx="26293" cy="36900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4639196" y="3638909"/>
              <a:ext cx="34102" cy="44190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4555898" y="3554506"/>
              <a:ext cx="27415" cy="45296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4551994" y="3550954"/>
              <a:ext cx="35224" cy="52200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3803557" y="4428280"/>
              <a:ext cx="246520" cy="114605"/>
            </a:xfrm>
            <a:custGeom>
              <a:avLst/>
              <a:gdLst/>
              <a:ahLst/>
              <a:cxnLst/>
              <a:rect l="l" t="t" r="r" b="b"/>
              <a:pathLst>
                <a:path w="14711" h="6839" extrusionOk="0">
                  <a:moveTo>
                    <a:pt x="6642" y="1"/>
                  </a:moveTo>
                  <a:cubicBezTo>
                    <a:pt x="4546" y="1"/>
                    <a:pt x="2244" y="814"/>
                    <a:pt x="0" y="3196"/>
                  </a:cubicBezTo>
                  <a:cubicBezTo>
                    <a:pt x="0" y="3196"/>
                    <a:pt x="2460" y="6839"/>
                    <a:pt x="7029" y="6839"/>
                  </a:cubicBezTo>
                  <a:cubicBezTo>
                    <a:pt x="9148" y="6839"/>
                    <a:pt x="11720" y="6056"/>
                    <a:pt x="14711" y="3763"/>
                  </a:cubicBezTo>
                  <a:cubicBezTo>
                    <a:pt x="14711" y="3763"/>
                    <a:pt x="11151" y="1"/>
                    <a:pt x="6642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3870617" y="4482370"/>
              <a:ext cx="177227" cy="13993"/>
            </a:xfrm>
            <a:custGeom>
              <a:avLst/>
              <a:gdLst/>
              <a:ahLst/>
              <a:cxnLst/>
              <a:rect l="l" t="t" r="r" b="b"/>
              <a:pathLst>
                <a:path w="10576" h="835" extrusionOk="0">
                  <a:moveTo>
                    <a:pt x="201" y="1"/>
                  </a:moveTo>
                  <a:cubicBezTo>
                    <a:pt x="101" y="1"/>
                    <a:pt x="1" y="68"/>
                    <a:pt x="1" y="201"/>
                  </a:cubicBezTo>
                  <a:cubicBezTo>
                    <a:pt x="1" y="301"/>
                    <a:pt x="68" y="401"/>
                    <a:pt x="201" y="401"/>
                  </a:cubicBezTo>
                  <a:cubicBezTo>
                    <a:pt x="301" y="401"/>
                    <a:pt x="9041" y="501"/>
                    <a:pt x="10308" y="835"/>
                  </a:cubicBezTo>
                  <a:lnTo>
                    <a:pt x="10375" y="835"/>
                  </a:lnTo>
                  <a:cubicBezTo>
                    <a:pt x="10442" y="835"/>
                    <a:pt x="10542" y="768"/>
                    <a:pt x="10575" y="701"/>
                  </a:cubicBezTo>
                  <a:cubicBezTo>
                    <a:pt x="10575" y="568"/>
                    <a:pt x="10508" y="468"/>
                    <a:pt x="10408" y="435"/>
                  </a:cubicBezTo>
                  <a:cubicBezTo>
                    <a:pt x="9074" y="68"/>
                    <a:pt x="568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4028247" y="4310682"/>
              <a:ext cx="202246" cy="181216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4100921" y="4359829"/>
              <a:ext cx="123553" cy="132066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3894663" y="4143065"/>
              <a:ext cx="226964" cy="680321"/>
            </a:xfrm>
            <a:custGeom>
              <a:avLst/>
              <a:gdLst/>
              <a:ahLst/>
              <a:cxnLst/>
              <a:rect l="l" t="t" r="r" b="b"/>
              <a:pathLst>
                <a:path w="13544" h="40598" extrusionOk="0">
                  <a:moveTo>
                    <a:pt x="248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102"/>
                    <a:pt x="0" y="236"/>
                    <a:pt x="100" y="336"/>
                  </a:cubicBezTo>
                  <a:cubicBezTo>
                    <a:pt x="9941" y="13612"/>
                    <a:pt x="13076" y="40131"/>
                    <a:pt x="13110" y="40398"/>
                  </a:cubicBezTo>
                  <a:cubicBezTo>
                    <a:pt x="13110" y="40498"/>
                    <a:pt x="13210" y="40598"/>
                    <a:pt x="13310" y="40598"/>
                  </a:cubicBezTo>
                  <a:lnTo>
                    <a:pt x="13343" y="40598"/>
                  </a:lnTo>
                  <a:cubicBezTo>
                    <a:pt x="13443" y="40564"/>
                    <a:pt x="13543" y="40464"/>
                    <a:pt x="13510" y="40364"/>
                  </a:cubicBezTo>
                  <a:cubicBezTo>
                    <a:pt x="13510" y="40097"/>
                    <a:pt x="10341" y="13478"/>
                    <a:pt x="434" y="102"/>
                  </a:cubicBezTo>
                  <a:cubicBezTo>
                    <a:pt x="391" y="37"/>
                    <a:pt x="320" y="1"/>
                    <a:pt x="24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3677228" y="4026875"/>
              <a:ext cx="236951" cy="149024"/>
            </a:xfrm>
            <a:custGeom>
              <a:avLst/>
              <a:gdLst/>
              <a:ahLst/>
              <a:cxnLst/>
              <a:rect l="l" t="t" r="r" b="b"/>
              <a:pathLst>
                <a:path w="14140" h="8893" extrusionOk="0">
                  <a:moveTo>
                    <a:pt x="1606" y="1"/>
                  </a:moveTo>
                  <a:cubicBezTo>
                    <a:pt x="398" y="1"/>
                    <a:pt x="0" y="798"/>
                    <a:pt x="1235" y="2900"/>
                  </a:cubicBezTo>
                  <a:cubicBezTo>
                    <a:pt x="4360" y="8221"/>
                    <a:pt x="8927" y="8822"/>
                    <a:pt x="10828" y="8822"/>
                  </a:cubicBezTo>
                  <a:cubicBezTo>
                    <a:pt x="11381" y="8822"/>
                    <a:pt x="11709" y="8771"/>
                    <a:pt x="11709" y="8771"/>
                  </a:cubicBezTo>
                  <a:cubicBezTo>
                    <a:pt x="11709" y="8771"/>
                    <a:pt x="12127" y="8893"/>
                    <a:pt x="12560" y="8893"/>
                  </a:cubicBezTo>
                  <a:cubicBezTo>
                    <a:pt x="13326" y="8893"/>
                    <a:pt x="14140" y="8512"/>
                    <a:pt x="12776" y="6402"/>
                  </a:cubicBezTo>
                  <a:cubicBezTo>
                    <a:pt x="11271" y="4110"/>
                    <a:pt x="4349" y="1"/>
                    <a:pt x="1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3678904" y="4023473"/>
              <a:ext cx="230868" cy="155979"/>
            </a:xfrm>
            <a:custGeom>
              <a:avLst/>
              <a:gdLst/>
              <a:ahLst/>
              <a:cxnLst/>
              <a:rect l="l" t="t" r="r" b="b"/>
              <a:pathLst>
                <a:path w="13777" h="9308" extrusionOk="0">
                  <a:moveTo>
                    <a:pt x="1535" y="434"/>
                  </a:moveTo>
                  <a:cubicBezTo>
                    <a:pt x="4270" y="434"/>
                    <a:pt x="11075" y="4571"/>
                    <a:pt x="12476" y="6739"/>
                  </a:cubicBezTo>
                  <a:cubicBezTo>
                    <a:pt x="13277" y="7973"/>
                    <a:pt x="13243" y="8440"/>
                    <a:pt x="13143" y="8640"/>
                  </a:cubicBezTo>
                  <a:cubicBezTo>
                    <a:pt x="13010" y="8840"/>
                    <a:pt x="12710" y="8907"/>
                    <a:pt x="12443" y="8907"/>
                  </a:cubicBezTo>
                  <a:cubicBezTo>
                    <a:pt x="12042" y="8907"/>
                    <a:pt x="11642" y="8774"/>
                    <a:pt x="11642" y="8774"/>
                  </a:cubicBezTo>
                  <a:lnTo>
                    <a:pt x="11575" y="8774"/>
                  </a:lnTo>
                  <a:cubicBezTo>
                    <a:pt x="11542" y="8774"/>
                    <a:pt x="11242" y="8840"/>
                    <a:pt x="10708" y="8840"/>
                  </a:cubicBezTo>
                  <a:cubicBezTo>
                    <a:pt x="8907" y="8840"/>
                    <a:pt x="4404" y="8273"/>
                    <a:pt x="1335" y="3003"/>
                  </a:cubicBezTo>
                  <a:cubicBezTo>
                    <a:pt x="501" y="1635"/>
                    <a:pt x="534" y="1035"/>
                    <a:pt x="701" y="734"/>
                  </a:cubicBezTo>
                  <a:cubicBezTo>
                    <a:pt x="801" y="534"/>
                    <a:pt x="1101" y="434"/>
                    <a:pt x="1535" y="434"/>
                  </a:cubicBezTo>
                  <a:close/>
                  <a:moveTo>
                    <a:pt x="1535" y="1"/>
                  </a:moveTo>
                  <a:cubicBezTo>
                    <a:pt x="934" y="1"/>
                    <a:pt x="534" y="201"/>
                    <a:pt x="334" y="534"/>
                  </a:cubicBezTo>
                  <a:cubicBezTo>
                    <a:pt x="0" y="1068"/>
                    <a:pt x="234" y="1969"/>
                    <a:pt x="968" y="3236"/>
                  </a:cubicBezTo>
                  <a:cubicBezTo>
                    <a:pt x="4170" y="8673"/>
                    <a:pt x="8840" y="9241"/>
                    <a:pt x="10708" y="9241"/>
                  </a:cubicBezTo>
                  <a:cubicBezTo>
                    <a:pt x="11175" y="9241"/>
                    <a:pt x="11475" y="9207"/>
                    <a:pt x="11575" y="9207"/>
                  </a:cubicBezTo>
                  <a:cubicBezTo>
                    <a:pt x="11709" y="9241"/>
                    <a:pt x="12076" y="9307"/>
                    <a:pt x="12443" y="9307"/>
                  </a:cubicBezTo>
                  <a:cubicBezTo>
                    <a:pt x="13110" y="9307"/>
                    <a:pt x="13377" y="9040"/>
                    <a:pt x="13510" y="8840"/>
                  </a:cubicBezTo>
                  <a:cubicBezTo>
                    <a:pt x="13777" y="8340"/>
                    <a:pt x="13543" y="7606"/>
                    <a:pt x="12843" y="6505"/>
                  </a:cubicBezTo>
                  <a:cubicBezTo>
                    <a:pt x="11342" y="4204"/>
                    <a:pt x="4437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3786097" y="3914070"/>
              <a:ext cx="138601" cy="228120"/>
            </a:xfrm>
            <a:custGeom>
              <a:avLst/>
              <a:gdLst/>
              <a:ahLst/>
              <a:cxnLst/>
              <a:rect l="l" t="t" r="r" b="b"/>
              <a:pathLst>
                <a:path w="8271" h="13613" extrusionOk="0">
                  <a:moveTo>
                    <a:pt x="1063" y="1"/>
                  </a:moveTo>
                  <a:cubicBezTo>
                    <a:pt x="416" y="1"/>
                    <a:pt x="0" y="735"/>
                    <a:pt x="8" y="2560"/>
                  </a:cubicBezTo>
                  <a:cubicBezTo>
                    <a:pt x="41" y="10532"/>
                    <a:pt x="6079" y="12867"/>
                    <a:pt x="6079" y="12867"/>
                  </a:cubicBezTo>
                  <a:cubicBezTo>
                    <a:pt x="6079" y="12867"/>
                    <a:pt x="6783" y="13612"/>
                    <a:pt x="7378" y="13612"/>
                  </a:cubicBezTo>
                  <a:cubicBezTo>
                    <a:pt x="7860" y="13612"/>
                    <a:pt x="8270" y="13126"/>
                    <a:pt x="8181" y="11366"/>
                  </a:cubicBezTo>
                  <a:cubicBezTo>
                    <a:pt x="8052" y="8331"/>
                    <a:pt x="3243" y="1"/>
                    <a:pt x="1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3782310" y="3910567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1268" y="401"/>
                  </a:moveTo>
                  <a:cubicBezTo>
                    <a:pt x="3303" y="401"/>
                    <a:pt x="8073" y="8640"/>
                    <a:pt x="8206" y="11575"/>
                  </a:cubicBezTo>
                  <a:cubicBezTo>
                    <a:pt x="8273" y="12810"/>
                    <a:pt x="8073" y="13310"/>
                    <a:pt x="7906" y="13477"/>
                  </a:cubicBezTo>
                  <a:cubicBezTo>
                    <a:pt x="7806" y="13577"/>
                    <a:pt x="7739" y="13610"/>
                    <a:pt x="7606" y="13610"/>
                  </a:cubicBezTo>
                  <a:cubicBezTo>
                    <a:pt x="7206" y="13610"/>
                    <a:pt x="6639" y="13143"/>
                    <a:pt x="6472" y="12943"/>
                  </a:cubicBezTo>
                  <a:cubicBezTo>
                    <a:pt x="6438" y="12910"/>
                    <a:pt x="6405" y="12910"/>
                    <a:pt x="6372" y="12910"/>
                  </a:cubicBezTo>
                  <a:cubicBezTo>
                    <a:pt x="6372" y="12876"/>
                    <a:pt x="4871" y="12309"/>
                    <a:pt x="3403" y="10741"/>
                  </a:cubicBezTo>
                  <a:cubicBezTo>
                    <a:pt x="2069" y="9340"/>
                    <a:pt x="468" y="6805"/>
                    <a:pt x="434" y="2769"/>
                  </a:cubicBezTo>
                  <a:cubicBezTo>
                    <a:pt x="434" y="1335"/>
                    <a:pt x="701" y="801"/>
                    <a:pt x="901" y="568"/>
                  </a:cubicBezTo>
                  <a:cubicBezTo>
                    <a:pt x="1001" y="467"/>
                    <a:pt x="1135" y="401"/>
                    <a:pt x="1268" y="401"/>
                  </a:cubicBezTo>
                  <a:close/>
                  <a:moveTo>
                    <a:pt x="1268" y="0"/>
                  </a:moveTo>
                  <a:cubicBezTo>
                    <a:pt x="1035" y="0"/>
                    <a:pt x="801" y="101"/>
                    <a:pt x="601" y="267"/>
                  </a:cubicBezTo>
                  <a:cubicBezTo>
                    <a:pt x="201" y="668"/>
                    <a:pt x="1" y="1502"/>
                    <a:pt x="34" y="2769"/>
                  </a:cubicBezTo>
                  <a:cubicBezTo>
                    <a:pt x="67" y="10408"/>
                    <a:pt x="5638" y="13010"/>
                    <a:pt x="6172" y="13277"/>
                  </a:cubicBezTo>
                  <a:cubicBezTo>
                    <a:pt x="6338" y="13443"/>
                    <a:pt x="7006" y="14044"/>
                    <a:pt x="7606" y="14044"/>
                  </a:cubicBezTo>
                  <a:cubicBezTo>
                    <a:pt x="7839" y="14044"/>
                    <a:pt x="8040" y="13944"/>
                    <a:pt x="8206" y="13777"/>
                  </a:cubicBezTo>
                  <a:cubicBezTo>
                    <a:pt x="8540" y="13410"/>
                    <a:pt x="8673" y="12710"/>
                    <a:pt x="8640" y="11575"/>
                  </a:cubicBezTo>
                  <a:cubicBezTo>
                    <a:pt x="8473" y="8607"/>
                    <a:pt x="3703" y="0"/>
                    <a:pt x="1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3859440" y="3907652"/>
              <a:ext cx="161944" cy="246603"/>
            </a:xfrm>
            <a:custGeom>
              <a:avLst/>
              <a:gdLst/>
              <a:ahLst/>
              <a:cxnLst/>
              <a:rect l="l" t="t" r="r" b="b"/>
              <a:pathLst>
                <a:path w="9664" h="14716" extrusionOk="0">
                  <a:moveTo>
                    <a:pt x="7231" y="0"/>
                  </a:moveTo>
                  <a:cubicBezTo>
                    <a:pt x="6753" y="0"/>
                    <a:pt x="6099" y="421"/>
                    <a:pt x="5238" y="1409"/>
                  </a:cubicBezTo>
                  <a:cubicBezTo>
                    <a:pt x="1" y="7413"/>
                    <a:pt x="2970" y="13150"/>
                    <a:pt x="2970" y="13150"/>
                  </a:cubicBezTo>
                  <a:cubicBezTo>
                    <a:pt x="2970" y="13150"/>
                    <a:pt x="3032" y="14715"/>
                    <a:pt x="3865" y="14715"/>
                  </a:cubicBezTo>
                  <a:cubicBezTo>
                    <a:pt x="4248" y="14715"/>
                    <a:pt x="4794" y="14384"/>
                    <a:pt x="5571" y="13417"/>
                  </a:cubicBezTo>
                  <a:cubicBezTo>
                    <a:pt x="7606" y="10853"/>
                    <a:pt x="9664" y="0"/>
                    <a:pt x="7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3860010" y="3903865"/>
              <a:ext cx="155409" cy="253792"/>
            </a:xfrm>
            <a:custGeom>
              <a:avLst/>
              <a:gdLst/>
              <a:ahLst/>
              <a:cxnLst/>
              <a:rect l="l" t="t" r="r" b="b"/>
              <a:pathLst>
                <a:path w="9274" h="15145" extrusionOk="0">
                  <a:moveTo>
                    <a:pt x="7172" y="434"/>
                  </a:moveTo>
                  <a:cubicBezTo>
                    <a:pt x="7439" y="434"/>
                    <a:pt x="7606" y="567"/>
                    <a:pt x="7772" y="867"/>
                  </a:cubicBezTo>
                  <a:cubicBezTo>
                    <a:pt x="8840" y="3102"/>
                    <a:pt x="7039" y="11408"/>
                    <a:pt x="5371" y="13510"/>
                  </a:cubicBezTo>
                  <a:cubicBezTo>
                    <a:pt x="4570" y="14544"/>
                    <a:pt x="4070" y="14744"/>
                    <a:pt x="3836" y="14744"/>
                  </a:cubicBezTo>
                  <a:cubicBezTo>
                    <a:pt x="3336" y="14744"/>
                    <a:pt x="3169" y="13743"/>
                    <a:pt x="3136" y="13376"/>
                  </a:cubicBezTo>
                  <a:cubicBezTo>
                    <a:pt x="3136" y="13343"/>
                    <a:pt x="3136" y="13310"/>
                    <a:pt x="3136" y="13276"/>
                  </a:cubicBezTo>
                  <a:cubicBezTo>
                    <a:pt x="3102" y="13243"/>
                    <a:pt x="267" y="7572"/>
                    <a:pt x="5337" y="1768"/>
                  </a:cubicBezTo>
                  <a:cubicBezTo>
                    <a:pt x="6305" y="667"/>
                    <a:pt x="6872" y="434"/>
                    <a:pt x="7172" y="434"/>
                  </a:cubicBezTo>
                  <a:close/>
                  <a:moveTo>
                    <a:pt x="7172" y="0"/>
                  </a:moveTo>
                  <a:cubicBezTo>
                    <a:pt x="6605" y="0"/>
                    <a:pt x="5904" y="501"/>
                    <a:pt x="5037" y="1468"/>
                  </a:cubicBezTo>
                  <a:cubicBezTo>
                    <a:pt x="0" y="7239"/>
                    <a:pt x="2469" y="12909"/>
                    <a:pt x="2735" y="13443"/>
                  </a:cubicBezTo>
                  <a:cubicBezTo>
                    <a:pt x="2769" y="13710"/>
                    <a:pt x="2902" y="15144"/>
                    <a:pt x="3836" y="15144"/>
                  </a:cubicBezTo>
                  <a:cubicBezTo>
                    <a:pt x="4337" y="15144"/>
                    <a:pt x="4937" y="14711"/>
                    <a:pt x="5704" y="13777"/>
                  </a:cubicBezTo>
                  <a:cubicBezTo>
                    <a:pt x="7472" y="11542"/>
                    <a:pt x="9273" y="3069"/>
                    <a:pt x="8139" y="701"/>
                  </a:cubicBezTo>
                  <a:cubicBezTo>
                    <a:pt x="7872" y="134"/>
                    <a:pt x="7472" y="0"/>
                    <a:pt x="71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3920418" y="3981900"/>
              <a:ext cx="233047" cy="196415"/>
            </a:xfrm>
            <a:custGeom>
              <a:avLst/>
              <a:gdLst/>
              <a:ahLst/>
              <a:cxnLst/>
              <a:rect l="l" t="t" r="r" b="b"/>
              <a:pathLst>
                <a:path w="13907" h="11721" extrusionOk="0">
                  <a:moveTo>
                    <a:pt x="10171" y="1"/>
                  </a:moveTo>
                  <a:cubicBezTo>
                    <a:pt x="9728" y="1"/>
                    <a:pt x="9126" y="139"/>
                    <a:pt x="8337" y="447"/>
                  </a:cubicBezTo>
                  <a:cubicBezTo>
                    <a:pt x="932" y="3349"/>
                    <a:pt x="898" y="9820"/>
                    <a:pt x="898" y="9820"/>
                  </a:cubicBezTo>
                  <a:cubicBezTo>
                    <a:pt x="898" y="9820"/>
                    <a:pt x="0" y="11721"/>
                    <a:pt x="1410" y="11721"/>
                  </a:cubicBezTo>
                  <a:cubicBezTo>
                    <a:pt x="1782" y="11721"/>
                    <a:pt x="2315" y="11589"/>
                    <a:pt x="3067" y="11255"/>
                  </a:cubicBezTo>
                  <a:cubicBezTo>
                    <a:pt x="6287" y="9853"/>
                    <a:pt x="13907" y="1"/>
                    <a:pt x="10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3923719" y="3978767"/>
              <a:ext cx="192879" cy="202917"/>
            </a:xfrm>
            <a:custGeom>
              <a:avLst/>
              <a:gdLst/>
              <a:ahLst/>
              <a:cxnLst/>
              <a:rect l="l" t="t" r="r" b="b"/>
              <a:pathLst>
                <a:path w="11510" h="12109" extrusionOk="0">
                  <a:moveTo>
                    <a:pt x="9975" y="400"/>
                  </a:moveTo>
                  <a:cubicBezTo>
                    <a:pt x="10575" y="400"/>
                    <a:pt x="10709" y="667"/>
                    <a:pt x="10742" y="901"/>
                  </a:cubicBezTo>
                  <a:cubicBezTo>
                    <a:pt x="11209" y="2969"/>
                    <a:pt x="5405" y="10107"/>
                    <a:pt x="2770" y="11275"/>
                  </a:cubicBezTo>
                  <a:cubicBezTo>
                    <a:pt x="2105" y="11556"/>
                    <a:pt x="1575" y="11705"/>
                    <a:pt x="1207" y="11705"/>
                  </a:cubicBezTo>
                  <a:cubicBezTo>
                    <a:pt x="965" y="11705"/>
                    <a:pt x="794" y="11641"/>
                    <a:pt x="701" y="11508"/>
                  </a:cubicBezTo>
                  <a:cubicBezTo>
                    <a:pt x="501" y="11141"/>
                    <a:pt x="768" y="10374"/>
                    <a:pt x="902" y="10107"/>
                  </a:cubicBezTo>
                  <a:cubicBezTo>
                    <a:pt x="902" y="10074"/>
                    <a:pt x="902" y="10041"/>
                    <a:pt x="902" y="10007"/>
                  </a:cubicBezTo>
                  <a:cubicBezTo>
                    <a:pt x="902" y="9974"/>
                    <a:pt x="1035" y="3636"/>
                    <a:pt x="8240" y="834"/>
                  </a:cubicBezTo>
                  <a:cubicBezTo>
                    <a:pt x="8974" y="534"/>
                    <a:pt x="9541" y="400"/>
                    <a:pt x="9975" y="400"/>
                  </a:cubicBezTo>
                  <a:close/>
                  <a:moveTo>
                    <a:pt x="9975" y="0"/>
                  </a:moveTo>
                  <a:cubicBezTo>
                    <a:pt x="9508" y="0"/>
                    <a:pt x="8874" y="133"/>
                    <a:pt x="8073" y="434"/>
                  </a:cubicBezTo>
                  <a:cubicBezTo>
                    <a:pt x="935" y="3236"/>
                    <a:pt x="501" y="9373"/>
                    <a:pt x="501" y="9974"/>
                  </a:cubicBezTo>
                  <a:cubicBezTo>
                    <a:pt x="401" y="10207"/>
                    <a:pt x="1" y="11141"/>
                    <a:pt x="368" y="11742"/>
                  </a:cubicBezTo>
                  <a:cubicBezTo>
                    <a:pt x="535" y="11975"/>
                    <a:pt x="801" y="12109"/>
                    <a:pt x="1202" y="12109"/>
                  </a:cubicBezTo>
                  <a:cubicBezTo>
                    <a:pt x="1669" y="12109"/>
                    <a:pt x="2236" y="11975"/>
                    <a:pt x="2970" y="11642"/>
                  </a:cubicBezTo>
                  <a:cubicBezTo>
                    <a:pt x="4437" y="10975"/>
                    <a:pt x="6706" y="8673"/>
                    <a:pt x="8273" y="6671"/>
                  </a:cubicBezTo>
                  <a:cubicBezTo>
                    <a:pt x="9041" y="5671"/>
                    <a:pt x="11509" y="2402"/>
                    <a:pt x="11176" y="801"/>
                  </a:cubicBezTo>
                  <a:cubicBezTo>
                    <a:pt x="11075" y="434"/>
                    <a:pt x="10809" y="0"/>
                    <a:pt x="99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3895216" y="4079206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1279" y="1"/>
                  </a:moveTo>
                  <a:cubicBezTo>
                    <a:pt x="5544" y="1"/>
                    <a:pt x="2869" y="4013"/>
                    <a:pt x="2869" y="4013"/>
                  </a:cubicBezTo>
                  <a:cubicBezTo>
                    <a:pt x="2869" y="4013"/>
                    <a:pt x="1" y="5714"/>
                    <a:pt x="3870" y="6382"/>
                  </a:cubicBezTo>
                  <a:cubicBezTo>
                    <a:pt x="4120" y="6427"/>
                    <a:pt x="4415" y="6448"/>
                    <a:pt x="4743" y="6448"/>
                  </a:cubicBezTo>
                  <a:cubicBezTo>
                    <a:pt x="9499" y="6448"/>
                    <a:pt x="21547" y="1966"/>
                    <a:pt x="14278" y="344"/>
                  </a:cubicBezTo>
                  <a:cubicBezTo>
                    <a:pt x="13198" y="104"/>
                    <a:pt x="12199" y="1"/>
                    <a:pt x="1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3920368" y="4076022"/>
              <a:ext cx="257161" cy="114605"/>
            </a:xfrm>
            <a:custGeom>
              <a:avLst/>
              <a:gdLst/>
              <a:ahLst/>
              <a:cxnLst/>
              <a:rect l="l" t="t" r="r" b="b"/>
              <a:pathLst>
                <a:path w="15346" h="6839" extrusionOk="0">
                  <a:moveTo>
                    <a:pt x="9774" y="400"/>
                  </a:moveTo>
                  <a:cubicBezTo>
                    <a:pt x="10708" y="400"/>
                    <a:pt x="11709" y="501"/>
                    <a:pt x="12710" y="734"/>
                  </a:cubicBezTo>
                  <a:cubicBezTo>
                    <a:pt x="14144" y="1068"/>
                    <a:pt x="14878" y="1501"/>
                    <a:pt x="14845" y="2002"/>
                  </a:cubicBezTo>
                  <a:cubicBezTo>
                    <a:pt x="14645" y="3736"/>
                    <a:pt x="6939" y="6438"/>
                    <a:pt x="3203" y="6438"/>
                  </a:cubicBezTo>
                  <a:cubicBezTo>
                    <a:pt x="2903" y="6438"/>
                    <a:pt x="2636" y="6405"/>
                    <a:pt x="2402" y="6371"/>
                  </a:cubicBezTo>
                  <a:cubicBezTo>
                    <a:pt x="868" y="6105"/>
                    <a:pt x="601" y="5704"/>
                    <a:pt x="534" y="5504"/>
                  </a:cubicBezTo>
                  <a:cubicBezTo>
                    <a:pt x="468" y="5070"/>
                    <a:pt x="1202" y="4537"/>
                    <a:pt x="1468" y="4370"/>
                  </a:cubicBezTo>
                  <a:cubicBezTo>
                    <a:pt x="1502" y="4337"/>
                    <a:pt x="1502" y="4337"/>
                    <a:pt x="1535" y="4303"/>
                  </a:cubicBezTo>
                  <a:cubicBezTo>
                    <a:pt x="1535" y="4270"/>
                    <a:pt x="4237" y="400"/>
                    <a:pt x="9774" y="400"/>
                  </a:cubicBezTo>
                  <a:close/>
                  <a:moveTo>
                    <a:pt x="9774" y="0"/>
                  </a:moveTo>
                  <a:cubicBezTo>
                    <a:pt x="4304" y="0"/>
                    <a:pt x="1502" y="3603"/>
                    <a:pt x="1202" y="4036"/>
                  </a:cubicBezTo>
                  <a:cubicBezTo>
                    <a:pt x="968" y="4170"/>
                    <a:pt x="1" y="4837"/>
                    <a:pt x="134" y="5571"/>
                  </a:cubicBezTo>
                  <a:cubicBezTo>
                    <a:pt x="234" y="6138"/>
                    <a:pt x="968" y="6538"/>
                    <a:pt x="2336" y="6772"/>
                  </a:cubicBezTo>
                  <a:cubicBezTo>
                    <a:pt x="2569" y="6838"/>
                    <a:pt x="2869" y="6838"/>
                    <a:pt x="3203" y="6838"/>
                  </a:cubicBezTo>
                  <a:cubicBezTo>
                    <a:pt x="6906" y="6838"/>
                    <a:pt x="15011" y="4170"/>
                    <a:pt x="15245" y="2068"/>
                  </a:cubicBezTo>
                  <a:cubicBezTo>
                    <a:pt x="15345" y="1301"/>
                    <a:pt x="14511" y="701"/>
                    <a:pt x="12810" y="334"/>
                  </a:cubicBezTo>
                  <a:cubicBezTo>
                    <a:pt x="11776" y="100"/>
                    <a:pt x="10742" y="0"/>
                    <a:pt x="977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3886838" y="4163894"/>
              <a:ext cx="257814" cy="129552"/>
            </a:xfrm>
            <a:custGeom>
              <a:avLst/>
              <a:gdLst/>
              <a:ahLst/>
              <a:cxnLst/>
              <a:rect l="l" t="t" r="r" b="b"/>
              <a:pathLst>
                <a:path w="15385" h="7731" extrusionOk="0">
                  <a:moveTo>
                    <a:pt x="4718" y="0"/>
                  </a:moveTo>
                  <a:cubicBezTo>
                    <a:pt x="3469" y="0"/>
                    <a:pt x="2669" y="227"/>
                    <a:pt x="2669" y="227"/>
                  </a:cubicBezTo>
                  <a:cubicBezTo>
                    <a:pt x="2669" y="227"/>
                    <a:pt x="2463" y="195"/>
                    <a:pt x="2193" y="195"/>
                  </a:cubicBezTo>
                  <a:cubicBezTo>
                    <a:pt x="1383" y="195"/>
                    <a:pt x="0" y="477"/>
                    <a:pt x="1902" y="2729"/>
                  </a:cubicBezTo>
                  <a:cubicBezTo>
                    <a:pt x="3555" y="4712"/>
                    <a:pt x="10306" y="7730"/>
                    <a:pt x="13300" y="7730"/>
                  </a:cubicBezTo>
                  <a:cubicBezTo>
                    <a:pt x="14837" y="7730"/>
                    <a:pt x="15384" y="6935"/>
                    <a:pt x="13743" y="4797"/>
                  </a:cubicBezTo>
                  <a:cubicBezTo>
                    <a:pt x="10639" y="728"/>
                    <a:pt x="6957" y="0"/>
                    <a:pt x="47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3896339" y="4160425"/>
              <a:ext cx="244291" cy="136406"/>
            </a:xfrm>
            <a:custGeom>
              <a:avLst/>
              <a:gdLst/>
              <a:ahLst/>
              <a:cxnLst/>
              <a:rect l="l" t="t" r="r" b="b"/>
              <a:pathLst>
                <a:path w="14578" h="8140" extrusionOk="0">
                  <a:moveTo>
                    <a:pt x="4170" y="434"/>
                  </a:moveTo>
                  <a:cubicBezTo>
                    <a:pt x="6538" y="434"/>
                    <a:pt x="10041" y="1234"/>
                    <a:pt x="13010" y="5137"/>
                  </a:cubicBezTo>
                  <a:cubicBezTo>
                    <a:pt x="13777" y="6138"/>
                    <a:pt x="14110" y="6905"/>
                    <a:pt x="13910" y="7305"/>
                  </a:cubicBezTo>
                  <a:cubicBezTo>
                    <a:pt x="13744" y="7672"/>
                    <a:pt x="13176" y="7739"/>
                    <a:pt x="12743" y="7739"/>
                  </a:cubicBezTo>
                  <a:cubicBezTo>
                    <a:pt x="9874" y="7739"/>
                    <a:pt x="3136" y="4770"/>
                    <a:pt x="1468" y="2802"/>
                  </a:cubicBezTo>
                  <a:cubicBezTo>
                    <a:pt x="501" y="1668"/>
                    <a:pt x="534" y="1168"/>
                    <a:pt x="601" y="967"/>
                  </a:cubicBezTo>
                  <a:cubicBezTo>
                    <a:pt x="734" y="667"/>
                    <a:pt x="1268" y="634"/>
                    <a:pt x="1568" y="634"/>
                  </a:cubicBezTo>
                  <a:cubicBezTo>
                    <a:pt x="1835" y="634"/>
                    <a:pt x="2069" y="667"/>
                    <a:pt x="2069" y="667"/>
                  </a:cubicBezTo>
                  <a:cubicBezTo>
                    <a:pt x="2102" y="667"/>
                    <a:pt x="2102" y="667"/>
                    <a:pt x="2135" y="634"/>
                  </a:cubicBezTo>
                  <a:cubicBezTo>
                    <a:pt x="2169" y="634"/>
                    <a:pt x="2936" y="434"/>
                    <a:pt x="4170" y="434"/>
                  </a:cubicBezTo>
                  <a:close/>
                  <a:moveTo>
                    <a:pt x="4170" y="0"/>
                  </a:moveTo>
                  <a:cubicBezTo>
                    <a:pt x="3036" y="0"/>
                    <a:pt x="2269" y="200"/>
                    <a:pt x="2069" y="234"/>
                  </a:cubicBezTo>
                  <a:cubicBezTo>
                    <a:pt x="2002" y="234"/>
                    <a:pt x="1802" y="200"/>
                    <a:pt x="1568" y="200"/>
                  </a:cubicBezTo>
                  <a:cubicBezTo>
                    <a:pt x="868" y="200"/>
                    <a:pt x="401" y="400"/>
                    <a:pt x="234" y="801"/>
                  </a:cubicBezTo>
                  <a:cubicBezTo>
                    <a:pt x="0" y="1301"/>
                    <a:pt x="301" y="2035"/>
                    <a:pt x="1168" y="3069"/>
                  </a:cubicBezTo>
                  <a:cubicBezTo>
                    <a:pt x="2902" y="5170"/>
                    <a:pt x="9741" y="8139"/>
                    <a:pt x="12743" y="8139"/>
                  </a:cubicBezTo>
                  <a:cubicBezTo>
                    <a:pt x="13543" y="8139"/>
                    <a:pt x="14077" y="7939"/>
                    <a:pt x="14277" y="7505"/>
                  </a:cubicBezTo>
                  <a:cubicBezTo>
                    <a:pt x="14577" y="6938"/>
                    <a:pt x="14244" y="6071"/>
                    <a:pt x="13343" y="4870"/>
                  </a:cubicBezTo>
                  <a:cubicBezTo>
                    <a:pt x="10274" y="867"/>
                    <a:pt x="6638" y="0"/>
                    <a:pt x="41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3882850" y="4162470"/>
              <a:ext cx="139540" cy="227634"/>
            </a:xfrm>
            <a:custGeom>
              <a:avLst/>
              <a:gdLst/>
              <a:ahLst/>
              <a:cxnLst/>
              <a:rect l="l" t="t" r="r" b="b"/>
              <a:pathLst>
                <a:path w="8327" h="13584" extrusionOk="0">
                  <a:moveTo>
                    <a:pt x="893" y="1"/>
                  </a:moveTo>
                  <a:cubicBezTo>
                    <a:pt x="409" y="1"/>
                    <a:pt x="1" y="487"/>
                    <a:pt x="105" y="2246"/>
                  </a:cubicBezTo>
                  <a:cubicBezTo>
                    <a:pt x="259" y="5280"/>
                    <a:pt x="5089" y="13583"/>
                    <a:pt x="7266" y="13583"/>
                  </a:cubicBezTo>
                  <a:cubicBezTo>
                    <a:pt x="7913" y="13583"/>
                    <a:pt x="8326" y="12848"/>
                    <a:pt x="8311" y="11019"/>
                  </a:cubicBezTo>
                  <a:cubicBezTo>
                    <a:pt x="8277" y="3080"/>
                    <a:pt x="2206" y="745"/>
                    <a:pt x="2206" y="745"/>
                  </a:cubicBezTo>
                  <a:cubicBezTo>
                    <a:pt x="2206" y="745"/>
                    <a:pt x="1492" y="1"/>
                    <a:pt x="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3880135" y="4158750"/>
              <a:ext cx="145908" cy="234789"/>
            </a:xfrm>
            <a:custGeom>
              <a:avLst/>
              <a:gdLst/>
              <a:ahLst/>
              <a:cxnLst/>
              <a:rect l="l" t="t" r="r" b="b"/>
              <a:pathLst>
                <a:path w="8707" h="14011" extrusionOk="0">
                  <a:moveTo>
                    <a:pt x="1067" y="434"/>
                  </a:moveTo>
                  <a:cubicBezTo>
                    <a:pt x="1468" y="434"/>
                    <a:pt x="2035" y="901"/>
                    <a:pt x="2235" y="1101"/>
                  </a:cubicBezTo>
                  <a:cubicBezTo>
                    <a:pt x="2235" y="1134"/>
                    <a:pt x="2268" y="1134"/>
                    <a:pt x="2302" y="1134"/>
                  </a:cubicBezTo>
                  <a:cubicBezTo>
                    <a:pt x="2368" y="1168"/>
                    <a:pt x="8206" y="3503"/>
                    <a:pt x="8273" y="11241"/>
                  </a:cubicBezTo>
                  <a:cubicBezTo>
                    <a:pt x="8306" y="12676"/>
                    <a:pt x="8039" y="13243"/>
                    <a:pt x="7806" y="13443"/>
                  </a:cubicBezTo>
                  <a:cubicBezTo>
                    <a:pt x="7706" y="13543"/>
                    <a:pt x="7605" y="13610"/>
                    <a:pt x="7439" y="13610"/>
                  </a:cubicBezTo>
                  <a:cubicBezTo>
                    <a:pt x="5437" y="13610"/>
                    <a:pt x="634" y="5404"/>
                    <a:pt x="467" y="2468"/>
                  </a:cubicBezTo>
                  <a:cubicBezTo>
                    <a:pt x="400" y="1234"/>
                    <a:pt x="600" y="734"/>
                    <a:pt x="767" y="567"/>
                  </a:cubicBezTo>
                  <a:cubicBezTo>
                    <a:pt x="867" y="467"/>
                    <a:pt x="934" y="434"/>
                    <a:pt x="1067" y="434"/>
                  </a:cubicBezTo>
                  <a:close/>
                  <a:moveTo>
                    <a:pt x="1067" y="0"/>
                  </a:moveTo>
                  <a:cubicBezTo>
                    <a:pt x="834" y="0"/>
                    <a:pt x="634" y="100"/>
                    <a:pt x="467" y="267"/>
                  </a:cubicBezTo>
                  <a:cubicBezTo>
                    <a:pt x="133" y="634"/>
                    <a:pt x="0" y="1368"/>
                    <a:pt x="67" y="2468"/>
                  </a:cubicBezTo>
                  <a:cubicBezTo>
                    <a:pt x="200" y="5437"/>
                    <a:pt x="5037" y="14010"/>
                    <a:pt x="7439" y="14010"/>
                  </a:cubicBezTo>
                  <a:cubicBezTo>
                    <a:pt x="7706" y="14010"/>
                    <a:pt x="7939" y="13910"/>
                    <a:pt x="8106" y="13743"/>
                  </a:cubicBezTo>
                  <a:cubicBezTo>
                    <a:pt x="8506" y="13343"/>
                    <a:pt x="8706" y="12509"/>
                    <a:pt x="8706" y="11241"/>
                  </a:cubicBezTo>
                  <a:cubicBezTo>
                    <a:pt x="8640" y="3603"/>
                    <a:pt x="3036" y="1001"/>
                    <a:pt x="2502" y="767"/>
                  </a:cubicBezTo>
                  <a:cubicBezTo>
                    <a:pt x="2335" y="600"/>
                    <a:pt x="1668" y="0"/>
                    <a:pt x="10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3772490" y="4169356"/>
              <a:ext cx="181450" cy="235309"/>
            </a:xfrm>
            <a:custGeom>
              <a:avLst/>
              <a:gdLst/>
              <a:ahLst/>
              <a:cxnLst/>
              <a:rect l="l" t="t" r="r" b="b"/>
              <a:pathLst>
                <a:path w="10828" h="14042" extrusionOk="0">
                  <a:moveTo>
                    <a:pt x="8056" y="0"/>
                  </a:moveTo>
                  <a:cubicBezTo>
                    <a:pt x="7679" y="0"/>
                    <a:pt x="7120" y="272"/>
                    <a:pt x="6291" y="1035"/>
                  </a:cubicBezTo>
                  <a:cubicBezTo>
                    <a:pt x="3822" y="3277"/>
                    <a:pt x="1" y="14041"/>
                    <a:pt x="2674" y="14041"/>
                  </a:cubicBezTo>
                  <a:cubicBezTo>
                    <a:pt x="3143" y="14041"/>
                    <a:pt x="3812" y="13710"/>
                    <a:pt x="4723" y="12943"/>
                  </a:cubicBezTo>
                  <a:cubicBezTo>
                    <a:pt x="10827" y="7840"/>
                    <a:pt x="8792" y="1702"/>
                    <a:pt x="8792" y="1702"/>
                  </a:cubicBezTo>
                  <a:cubicBezTo>
                    <a:pt x="8792" y="1702"/>
                    <a:pt x="8997" y="0"/>
                    <a:pt x="8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3785661" y="4165888"/>
              <a:ext cx="166603" cy="242179"/>
            </a:xfrm>
            <a:custGeom>
              <a:avLst/>
              <a:gdLst/>
              <a:ahLst/>
              <a:cxnLst/>
              <a:rect l="l" t="t" r="r" b="b"/>
              <a:pathLst>
                <a:path w="9942" h="14452" extrusionOk="0">
                  <a:moveTo>
                    <a:pt x="7273" y="408"/>
                  </a:moveTo>
                  <a:cubicBezTo>
                    <a:pt x="7406" y="408"/>
                    <a:pt x="7506" y="441"/>
                    <a:pt x="7573" y="541"/>
                  </a:cubicBezTo>
                  <a:cubicBezTo>
                    <a:pt x="7840" y="842"/>
                    <a:pt x="7840" y="1609"/>
                    <a:pt x="7806" y="1876"/>
                  </a:cubicBezTo>
                  <a:cubicBezTo>
                    <a:pt x="7806" y="1909"/>
                    <a:pt x="7806" y="1942"/>
                    <a:pt x="7806" y="1976"/>
                  </a:cubicBezTo>
                  <a:cubicBezTo>
                    <a:pt x="7806" y="1976"/>
                    <a:pt x="8307" y="3510"/>
                    <a:pt x="8073" y="5612"/>
                  </a:cubicBezTo>
                  <a:cubicBezTo>
                    <a:pt x="7840" y="7546"/>
                    <a:pt x="6906" y="10415"/>
                    <a:pt x="3803" y="13017"/>
                  </a:cubicBezTo>
                  <a:cubicBezTo>
                    <a:pt x="2769" y="13851"/>
                    <a:pt x="2202" y="14051"/>
                    <a:pt x="1902" y="14051"/>
                  </a:cubicBezTo>
                  <a:cubicBezTo>
                    <a:pt x="1735" y="14051"/>
                    <a:pt x="1468" y="14018"/>
                    <a:pt x="1335" y="13617"/>
                  </a:cubicBezTo>
                  <a:cubicBezTo>
                    <a:pt x="601" y="11716"/>
                    <a:pt x="3203" y="3610"/>
                    <a:pt x="5638" y="1375"/>
                  </a:cubicBezTo>
                  <a:cubicBezTo>
                    <a:pt x="6505" y="575"/>
                    <a:pt x="7006" y="408"/>
                    <a:pt x="7273" y="408"/>
                  </a:cubicBezTo>
                  <a:close/>
                  <a:moveTo>
                    <a:pt x="7269" y="0"/>
                  </a:moveTo>
                  <a:cubicBezTo>
                    <a:pt x="6796" y="0"/>
                    <a:pt x="6163" y="349"/>
                    <a:pt x="5371" y="1075"/>
                  </a:cubicBezTo>
                  <a:cubicBezTo>
                    <a:pt x="3170" y="3077"/>
                    <a:pt x="1" y="11382"/>
                    <a:pt x="935" y="13751"/>
                  </a:cubicBezTo>
                  <a:cubicBezTo>
                    <a:pt x="1168" y="14351"/>
                    <a:pt x="1568" y="14451"/>
                    <a:pt x="1902" y="14451"/>
                  </a:cubicBezTo>
                  <a:cubicBezTo>
                    <a:pt x="2436" y="14451"/>
                    <a:pt x="3170" y="14084"/>
                    <a:pt x="4070" y="13317"/>
                  </a:cubicBezTo>
                  <a:cubicBezTo>
                    <a:pt x="9941" y="8414"/>
                    <a:pt x="8407" y="2443"/>
                    <a:pt x="8240" y="1876"/>
                  </a:cubicBezTo>
                  <a:cubicBezTo>
                    <a:pt x="8240" y="1642"/>
                    <a:pt x="8307" y="742"/>
                    <a:pt x="7873" y="275"/>
                  </a:cubicBezTo>
                  <a:cubicBezTo>
                    <a:pt x="7714" y="93"/>
                    <a:pt x="7513" y="0"/>
                    <a:pt x="72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3635605" y="4168116"/>
              <a:ext cx="311002" cy="152326"/>
            </a:xfrm>
            <a:custGeom>
              <a:avLst/>
              <a:gdLst/>
              <a:ahLst/>
              <a:cxnLst/>
              <a:rect l="l" t="t" r="r" b="b"/>
              <a:pathLst>
                <a:path w="18559" h="9090" extrusionOk="0">
                  <a:moveTo>
                    <a:pt x="16026" y="0"/>
                  </a:moveTo>
                  <a:cubicBezTo>
                    <a:pt x="15756" y="0"/>
                    <a:pt x="15436" y="23"/>
                    <a:pt x="15060" y="75"/>
                  </a:cubicBezTo>
                  <a:cubicBezTo>
                    <a:pt x="11308" y="620"/>
                    <a:pt x="1" y="9090"/>
                    <a:pt x="6190" y="9090"/>
                  </a:cubicBezTo>
                  <a:cubicBezTo>
                    <a:pt x="6439" y="9090"/>
                    <a:pt x="6715" y="9076"/>
                    <a:pt x="7021" y="9048"/>
                  </a:cubicBezTo>
                  <a:cubicBezTo>
                    <a:pt x="14960" y="8281"/>
                    <a:pt x="16761" y="2043"/>
                    <a:pt x="16761" y="2043"/>
                  </a:cubicBezTo>
                  <a:cubicBezTo>
                    <a:pt x="16761" y="2043"/>
                    <a:pt x="18559" y="0"/>
                    <a:pt x="16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3702380" y="4164648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2042" y="415"/>
                  </a:moveTo>
                  <a:cubicBezTo>
                    <a:pt x="12476" y="415"/>
                    <a:pt x="13010" y="482"/>
                    <a:pt x="13143" y="782"/>
                  </a:cubicBezTo>
                  <a:cubicBezTo>
                    <a:pt x="13310" y="1182"/>
                    <a:pt x="12810" y="1916"/>
                    <a:pt x="12609" y="2116"/>
                  </a:cubicBezTo>
                  <a:cubicBezTo>
                    <a:pt x="12609" y="2150"/>
                    <a:pt x="12576" y="2183"/>
                    <a:pt x="12576" y="2217"/>
                  </a:cubicBezTo>
                  <a:cubicBezTo>
                    <a:pt x="12543" y="2250"/>
                    <a:pt x="10708" y="8321"/>
                    <a:pt x="3003" y="9021"/>
                  </a:cubicBezTo>
                  <a:cubicBezTo>
                    <a:pt x="2677" y="9057"/>
                    <a:pt x="2383" y="9074"/>
                    <a:pt x="2122" y="9074"/>
                  </a:cubicBezTo>
                  <a:cubicBezTo>
                    <a:pt x="1150" y="9074"/>
                    <a:pt x="627" y="8834"/>
                    <a:pt x="601" y="8388"/>
                  </a:cubicBezTo>
                  <a:cubicBezTo>
                    <a:pt x="467" y="6386"/>
                    <a:pt x="8206" y="916"/>
                    <a:pt x="11108" y="482"/>
                  </a:cubicBezTo>
                  <a:cubicBezTo>
                    <a:pt x="11475" y="449"/>
                    <a:pt x="11776" y="415"/>
                    <a:pt x="12042" y="415"/>
                  </a:cubicBezTo>
                  <a:close/>
                  <a:moveTo>
                    <a:pt x="12050" y="0"/>
                  </a:moveTo>
                  <a:cubicBezTo>
                    <a:pt x="11755" y="0"/>
                    <a:pt x="11419" y="28"/>
                    <a:pt x="11042" y="82"/>
                  </a:cubicBezTo>
                  <a:cubicBezTo>
                    <a:pt x="8140" y="482"/>
                    <a:pt x="0" y="6019"/>
                    <a:pt x="167" y="8421"/>
                  </a:cubicBezTo>
                  <a:cubicBezTo>
                    <a:pt x="234" y="9121"/>
                    <a:pt x="901" y="9488"/>
                    <a:pt x="2202" y="9488"/>
                  </a:cubicBezTo>
                  <a:cubicBezTo>
                    <a:pt x="2436" y="9488"/>
                    <a:pt x="2736" y="9488"/>
                    <a:pt x="3036" y="9455"/>
                  </a:cubicBezTo>
                  <a:cubicBezTo>
                    <a:pt x="10675" y="8721"/>
                    <a:pt x="12776" y="2950"/>
                    <a:pt x="12943" y="2350"/>
                  </a:cubicBezTo>
                  <a:cubicBezTo>
                    <a:pt x="13143" y="2150"/>
                    <a:pt x="13810" y="1283"/>
                    <a:pt x="13510" y="615"/>
                  </a:cubicBezTo>
                  <a:cubicBezTo>
                    <a:pt x="13340" y="201"/>
                    <a:pt x="12848" y="0"/>
                    <a:pt x="120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3562663" y="4135357"/>
              <a:ext cx="356633" cy="97093"/>
            </a:xfrm>
            <a:custGeom>
              <a:avLst/>
              <a:gdLst/>
              <a:ahLst/>
              <a:cxnLst/>
              <a:rect l="l" t="t" r="r" b="b"/>
              <a:pathLst>
                <a:path w="21282" h="5794" extrusionOk="0">
                  <a:moveTo>
                    <a:pt x="15411" y="1"/>
                  </a:moveTo>
                  <a:cubicBezTo>
                    <a:pt x="10090" y="1"/>
                    <a:pt x="0" y="2789"/>
                    <a:pt x="6470" y="5032"/>
                  </a:cubicBezTo>
                  <a:cubicBezTo>
                    <a:pt x="8051" y="5578"/>
                    <a:pt x="9487" y="5793"/>
                    <a:pt x="10768" y="5793"/>
                  </a:cubicBezTo>
                  <a:cubicBezTo>
                    <a:pt x="15599" y="5793"/>
                    <a:pt x="18246" y="2730"/>
                    <a:pt x="18246" y="2730"/>
                  </a:cubicBezTo>
                  <a:cubicBezTo>
                    <a:pt x="18246" y="2730"/>
                    <a:pt x="21281" y="1329"/>
                    <a:pt x="17512" y="229"/>
                  </a:cubicBezTo>
                  <a:cubicBezTo>
                    <a:pt x="16992" y="72"/>
                    <a:pt x="16262" y="1"/>
                    <a:pt x="15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3630829" y="4131905"/>
              <a:ext cx="261065" cy="103997"/>
            </a:xfrm>
            <a:custGeom>
              <a:avLst/>
              <a:gdLst/>
              <a:ahLst/>
              <a:cxnLst/>
              <a:rect l="l" t="t" r="r" b="b"/>
              <a:pathLst>
                <a:path w="15579" h="6206" extrusionOk="0">
                  <a:moveTo>
                    <a:pt x="11376" y="401"/>
                  </a:moveTo>
                  <a:cubicBezTo>
                    <a:pt x="12243" y="401"/>
                    <a:pt x="12910" y="501"/>
                    <a:pt x="13377" y="635"/>
                  </a:cubicBezTo>
                  <a:cubicBezTo>
                    <a:pt x="14845" y="1068"/>
                    <a:pt x="15112" y="1502"/>
                    <a:pt x="15112" y="1702"/>
                  </a:cubicBezTo>
                  <a:cubicBezTo>
                    <a:pt x="15145" y="2136"/>
                    <a:pt x="14378" y="2603"/>
                    <a:pt x="14077" y="2736"/>
                  </a:cubicBezTo>
                  <a:cubicBezTo>
                    <a:pt x="14044" y="2736"/>
                    <a:pt x="14044" y="2770"/>
                    <a:pt x="14011" y="2803"/>
                  </a:cubicBezTo>
                  <a:cubicBezTo>
                    <a:pt x="13977" y="2803"/>
                    <a:pt x="11376" y="5805"/>
                    <a:pt x="6706" y="5805"/>
                  </a:cubicBezTo>
                  <a:cubicBezTo>
                    <a:pt x="5338" y="5805"/>
                    <a:pt x="3937" y="5538"/>
                    <a:pt x="2469" y="5038"/>
                  </a:cubicBezTo>
                  <a:cubicBezTo>
                    <a:pt x="1135" y="4571"/>
                    <a:pt x="434" y="4070"/>
                    <a:pt x="534" y="3570"/>
                  </a:cubicBezTo>
                  <a:cubicBezTo>
                    <a:pt x="768" y="2069"/>
                    <a:pt x="7206" y="401"/>
                    <a:pt x="11376" y="401"/>
                  </a:cubicBezTo>
                  <a:close/>
                  <a:moveTo>
                    <a:pt x="11376" y="1"/>
                  </a:moveTo>
                  <a:cubicBezTo>
                    <a:pt x="7706" y="1"/>
                    <a:pt x="468" y="1469"/>
                    <a:pt x="101" y="3503"/>
                  </a:cubicBezTo>
                  <a:cubicBezTo>
                    <a:pt x="1" y="4237"/>
                    <a:pt x="735" y="4871"/>
                    <a:pt x="2336" y="5438"/>
                  </a:cubicBezTo>
                  <a:cubicBezTo>
                    <a:pt x="3837" y="5938"/>
                    <a:pt x="5305" y="6205"/>
                    <a:pt x="6706" y="6205"/>
                  </a:cubicBezTo>
                  <a:cubicBezTo>
                    <a:pt x="11342" y="6205"/>
                    <a:pt x="13977" y="3470"/>
                    <a:pt x="14311" y="3103"/>
                  </a:cubicBezTo>
                  <a:cubicBezTo>
                    <a:pt x="14544" y="2970"/>
                    <a:pt x="15579" y="2436"/>
                    <a:pt x="15545" y="1669"/>
                  </a:cubicBezTo>
                  <a:cubicBezTo>
                    <a:pt x="15512" y="1102"/>
                    <a:pt x="14845" y="635"/>
                    <a:pt x="13510" y="234"/>
                  </a:cubicBezTo>
                  <a:cubicBezTo>
                    <a:pt x="12977" y="68"/>
                    <a:pt x="12276" y="1"/>
                    <a:pt x="1137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3800759" y="4082926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6672" y="0"/>
                  </a:moveTo>
                  <a:cubicBezTo>
                    <a:pt x="4471" y="0"/>
                    <a:pt x="2802" y="1790"/>
                    <a:pt x="2802" y="1790"/>
                  </a:cubicBezTo>
                  <a:cubicBezTo>
                    <a:pt x="0" y="4558"/>
                    <a:pt x="934" y="9362"/>
                    <a:pt x="5137" y="9395"/>
                  </a:cubicBezTo>
                  <a:cubicBezTo>
                    <a:pt x="5155" y="9395"/>
                    <a:pt x="5173" y="9395"/>
                    <a:pt x="5190" y="9395"/>
                  </a:cubicBezTo>
                  <a:cubicBezTo>
                    <a:pt x="9410" y="9395"/>
                    <a:pt x="13728" y="5443"/>
                    <a:pt x="10108" y="1656"/>
                  </a:cubicBezTo>
                  <a:cubicBezTo>
                    <a:pt x="8923" y="418"/>
                    <a:pt x="7735" y="0"/>
                    <a:pt x="6672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4"/>
            <p:cNvSpPr/>
            <p:nvPr/>
          </p:nvSpPr>
          <p:spPr>
            <a:xfrm>
              <a:off x="3899137" y="4108212"/>
              <a:ext cx="36347" cy="19254"/>
            </a:xfrm>
            <a:custGeom>
              <a:avLst/>
              <a:gdLst/>
              <a:ahLst/>
              <a:cxnLst/>
              <a:rect l="l" t="t" r="r" b="b"/>
              <a:pathLst>
                <a:path w="2169" h="1149" extrusionOk="0">
                  <a:moveTo>
                    <a:pt x="1298" y="1"/>
                  </a:moveTo>
                  <a:cubicBezTo>
                    <a:pt x="1145" y="1"/>
                    <a:pt x="1001" y="27"/>
                    <a:pt x="867" y="81"/>
                  </a:cubicBezTo>
                  <a:cubicBezTo>
                    <a:pt x="300" y="281"/>
                    <a:pt x="34" y="814"/>
                    <a:pt x="34" y="848"/>
                  </a:cubicBezTo>
                  <a:cubicBezTo>
                    <a:pt x="0" y="948"/>
                    <a:pt x="34" y="1081"/>
                    <a:pt x="134" y="1115"/>
                  </a:cubicBezTo>
                  <a:cubicBezTo>
                    <a:pt x="167" y="1148"/>
                    <a:pt x="200" y="1148"/>
                    <a:pt x="234" y="1148"/>
                  </a:cubicBezTo>
                  <a:cubicBezTo>
                    <a:pt x="300" y="1148"/>
                    <a:pt x="400" y="1081"/>
                    <a:pt x="434" y="1015"/>
                  </a:cubicBezTo>
                  <a:cubicBezTo>
                    <a:pt x="434" y="1015"/>
                    <a:pt x="601" y="614"/>
                    <a:pt x="1001" y="448"/>
                  </a:cubicBezTo>
                  <a:cubicBezTo>
                    <a:pt x="1104" y="422"/>
                    <a:pt x="1208" y="406"/>
                    <a:pt x="1315" y="406"/>
                  </a:cubicBezTo>
                  <a:cubicBezTo>
                    <a:pt x="1485" y="406"/>
                    <a:pt x="1664" y="445"/>
                    <a:pt x="1868" y="548"/>
                  </a:cubicBezTo>
                  <a:cubicBezTo>
                    <a:pt x="1893" y="556"/>
                    <a:pt x="1918" y="560"/>
                    <a:pt x="1943" y="560"/>
                  </a:cubicBezTo>
                  <a:cubicBezTo>
                    <a:pt x="2016" y="560"/>
                    <a:pt x="2085" y="523"/>
                    <a:pt x="2135" y="448"/>
                  </a:cubicBezTo>
                  <a:cubicBezTo>
                    <a:pt x="2168" y="347"/>
                    <a:pt x="2135" y="214"/>
                    <a:pt x="2035" y="181"/>
                  </a:cubicBezTo>
                  <a:cubicBezTo>
                    <a:pt x="1775" y="61"/>
                    <a:pt x="1527" y="1"/>
                    <a:pt x="12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4"/>
            <p:cNvSpPr/>
            <p:nvPr/>
          </p:nvSpPr>
          <p:spPr>
            <a:xfrm>
              <a:off x="3880688" y="4155717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7" y="1"/>
                    <a:pt x="1014" y="28"/>
                    <a:pt x="868" y="81"/>
                  </a:cubicBezTo>
                  <a:cubicBezTo>
                    <a:pt x="334" y="314"/>
                    <a:pt x="67" y="848"/>
                    <a:pt x="67" y="882"/>
                  </a:cubicBezTo>
                  <a:cubicBezTo>
                    <a:pt x="0" y="982"/>
                    <a:pt x="67" y="1082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48"/>
                    <a:pt x="634" y="615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90"/>
                    <a:pt x="1921" y="594"/>
                    <a:pt x="1948" y="594"/>
                  </a:cubicBezTo>
                  <a:cubicBezTo>
                    <a:pt x="2031" y="594"/>
                    <a:pt x="2119" y="556"/>
                    <a:pt x="2169" y="481"/>
                  </a:cubicBezTo>
                  <a:cubicBezTo>
                    <a:pt x="2202" y="381"/>
                    <a:pt x="2169" y="248"/>
                    <a:pt x="2069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3848834" y="4130565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2" y="1"/>
                  </a:moveTo>
                  <a:cubicBezTo>
                    <a:pt x="1166" y="1"/>
                    <a:pt x="1014" y="28"/>
                    <a:pt x="867" y="81"/>
                  </a:cubicBezTo>
                  <a:cubicBezTo>
                    <a:pt x="300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0" y="1115"/>
                    <a:pt x="234" y="1148"/>
                    <a:pt x="234" y="1148"/>
                  </a:cubicBezTo>
                  <a:cubicBezTo>
                    <a:pt x="334" y="1148"/>
                    <a:pt x="400" y="1082"/>
                    <a:pt x="434" y="1015"/>
                  </a:cubicBezTo>
                  <a:cubicBezTo>
                    <a:pt x="434" y="1015"/>
                    <a:pt x="634" y="615"/>
                    <a:pt x="1034" y="448"/>
                  </a:cubicBezTo>
                  <a:cubicBezTo>
                    <a:pt x="1125" y="422"/>
                    <a:pt x="1225" y="406"/>
                    <a:pt x="1332" y="406"/>
                  </a:cubicBezTo>
                  <a:cubicBezTo>
                    <a:pt x="1500" y="406"/>
                    <a:pt x="1684" y="446"/>
                    <a:pt x="1868" y="548"/>
                  </a:cubicBezTo>
                  <a:cubicBezTo>
                    <a:pt x="1893" y="556"/>
                    <a:pt x="1920" y="560"/>
                    <a:pt x="1947" y="560"/>
                  </a:cubicBezTo>
                  <a:cubicBezTo>
                    <a:pt x="2029" y="560"/>
                    <a:pt x="2110" y="523"/>
                    <a:pt x="2135" y="448"/>
                  </a:cubicBezTo>
                  <a:cubicBezTo>
                    <a:pt x="2202" y="348"/>
                    <a:pt x="2168" y="214"/>
                    <a:pt x="2035" y="181"/>
                  </a:cubicBezTo>
                  <a:cubicBezTo>
                    <a:pt x="1795" y="61"/>
                    <a:pt x="1554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3834289" y="4168586"/>
              <a:ext cx="36347" cy="19238"/>
            </a:xfrm>
            <a:custGeom>
              <a:avLst/>
              <a:gdLst/>
              <a:ahLst/>
              <a:cxnLst/>
              <a:rect l="l" t="t" r="r" b="b"/>
              <a:pathLst>
                <a:path w="2169" h="1148" extrusionOk="0">
                  <a:moveTo>
                    <a:pt x="1298" y="0"/>
                  </a:moveTo>
                  <a:cubicBezTo>
                    <a:pt x="1146" y="0"/>
                    <a:pt x="1001" y="27"/>
                    <a:pt x="868" y="80"/>
                  </a:cubicBezTo>
                  <a:cubicBezTo>
                    <a:pt x="301" y="280"/>
                    <a:pt x="34" y="847"/>
                    <a:pt x="34" y="847"/>
                  </a:cubicBezTo>
                  <a:cubicBezTo>
                    <a:pt x="1" y="981"/>
                    <a:pt x="34" y="1081"/>
                    <a:pt x="134" y="1148"/>
                  </a:cubicBezTo>
                  <a:lnTo>
                    <a:pt x="234" y="1148"/>
                  </a:lnTo>
                  <a:cubicBezTo>
                    <a:pt x="301" y="1148"/>
                    <a:pt x="368" y="1114"/>
                    <a:pt x="401" y="1014"/>
                  </a:cubicBezTo>
                  <a:cubicBezTo>
                    <a:pt x="434" y="1014"/>
                    <a:pt x="601" y="614"/>
                    <a:pt x="1001" y="480"/>
                  </a:cubicBezTo>
                  <a:cubicBezTo>
                    <a:pt x="1107" y="441"/>
                    <a:pt x="1212" y="422"/>
                    <a:pt x="1319" y="422"/>
                  </a:cubicBezTo>
                  <a:cubicBezTo>
                    <a:pt x="1484" y="422"/>
                    <a:pt x="1654" y="466"/>
                    <a:pt x="1835" y="547"/>
                  </a:cubicBezTo>
                  <a:cubicBezTo>
                    <a:pt x="1880" y="569"/>
                    <a:pt x="1921" y="581"/>
                    <a:pt x="1958" y="581"/>
                  </a:cubicBezTo>
                  <a:cubicBezTo>
                    <a:pt x="2032" y="581"/>
                    <a:pt x="2091" y="536"/>
                    <a:pt x="2136" y="447"/>
                  </a:cubicBezTo>
                  <a:cubicBezTo>
                    <a:pt x="2169" y="347"/>
                    <a:pt x="2136" y="247"/>
                    <a:pt x="2036" y="180"/>
                  </a:cubicBezTo>
                  <a:cubicBezTo>
                    <a:pt x="1775" y="60"/>
                    <a:pt x="1527" y="0"/>
                    <a:pt x="12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3868942" y="4201563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1325" y="0"/>
                  </a:moveTo>
                  <a:cubicBezTo>
                    <a:pt x="1167" y="0"/>
                    <a:pt x="1015" y="27"/>
                    <a:pt x="868" y="80"/>
                  </a:cubicBezTo>
                  <a:cubicBezTo>
                    <a:pt x="334" y="280"/>
                    <a:pt x="68" y="847"/>
                    <a:pt x="68" y="847"/>
                  </a:cubicBezTo>
                  <a:cubicBezTo>
                    <a:pt x="1" y="981"/>
                    <a:pt x="68" y="1081"/>
                    <a:pt x="168" y="1148"/>
                  </a:cubicBezTo>
                  <a:lnTo>
                    <a:pt x="268" y="1148"/>
                  </a:lnTo>
                  <a:cubicBezTo>
                    <a:pt x="334" y="1148"/>
                    <a:pt x="401" y="1114"/>
                    <a:pt x="435" y="1014"/>
                  </a:cubicBezTo>
                  <a:cubicBezTo>
                    <a:pt x="435" y="1014"/>
                    <a:pt x="635" y="614"/>
                    <a:pt x="1035" y="481"/>
                  </a:cubicBezTo>
                  <a:cubicBezTo>
                    <a:pt x="1127" y="441"/>
                    <a:pt x="1230" y="422"/>
                    <a:pt x="1338" y="422"/>
                  </a:cubicBezTo>
                  <a:cubicBezTo>
                    <a:pt x="1505" y="422"/>
                    <a:pt x="1687" y="466"/>
                    <a:pt x="1869" y="547"/>
                  </a:cubicBezTo>
                  <a:cubicBezTo>
                    <a:pt x="1904" y="571"/>
                    <a:pt x="1944" y="582"/>
                    <a:pt x="1983" y="582"/>
                  </a:cubicBezTo>
                  <a:cubicBezTo>
                    <a:pt x="2055" y="582"/>
                    <a:pt x="2126" y="545"/>
                    <a:pt x="2169" y="481"/>
                  </a:cubicBezTo>
                  <a:cubicBezTo>
                    <a:pt x="2202" y="347"/>
                    <a:pt x="2169" y="247"/>
                    <a:pt x="2069" y="180"/>
                  </a:cubicBezTo>
                  <a:cubicBezTo>
                    <a:pt x="1809" y="60"/>
                    <a:pt x="1561" y="0"/>
                    <a:pt x="13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3924289" y="4189816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6" y="1"/>
                    <a:pt x="1014" y="27"/>
                    <a:pt x="868" y="81"/>
                  </a:cubicBezTo>
                  <a:cubicBezTo>
                    <a:pt x="334" y="281"/>
                    <a:pt x="67" y="848"/>
                    <a:pt x="67" y="848"/>
                  </a:cubicBezTo>
                  <a:cubicBezTo>
                    <a:pt x="0" y="981"/>
                    <a:pt x="67" y="1081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15"/>
                    <a:pt x="634" y="614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89"/>
                    <a:pt x="1920" y="594"/>
                    <a:pt x="1948" y="594"/>
                  </a:cubicBezTo>
                  <a:cubicBezTo>
                    <a:pt x="2031" y="594"/>
                    <a:pt x="2118" y="556"/>
                    <a:pt x="2168" y="481"/>
                  </a:cubicBezTo>
                  <a:cubicBezTo>
                    <a:pt x="2202" y="348"/>
                    <a:pt x="2168" y="248"/>
                    <a:pt x="2068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3937141" y="4149567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1322" y="1"/>
                  </a:moveTo>
                  <a:cubicBezTo>
                    <a:pt x="1167" y="1"/>
                    <a:pt x="1015" y="28"/>
                    <a:pt x="868" y="81"/>
                  </a:cubicBezTo>
                  <a:cubicBezTo>
                    <a:pt x="301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1" y="1148"/>
                    <a:pt x="234" y="1148"/>
                    <a:pt x="234" y="1148"/>
                  </a:cubicBezTo>
                  <a:cubicBezTo>
                    <a:pt x="334" y="1148"/>
                    <a:pt x="401" y="1115"/>
                    <a:pt x="434" y="1015"/>
                  </a:cubicBezTo>
                  <a:cubicBezTo>
                    <a:pt x="434" y="1015"/>
                    <a:pt x="634" y="615"/>
                    <a:pt x="1035" y="481"/>
                  </a:cubicBezTo>
                  <a:cubicBezTo>
                    <a:pt x="1127" y="442"/>
                    <a:pt x="1229" y="423"/>
                    <a:pt x="1338" y="423"/>
                  </a:cubicBezTo>
                  <a:cubicBezTo>
                    <a:pt x="1505" y="423"/>
                    <a:pt x="1687" y="467"/>
                    <a:pt x="1868" y="548"/>
                  </a:cubicBezTo>
                  <a:cubicBezTo>
                    <a:pt x="1896" y="567"/>
                    <a:pt x="1927" y="575"/>
                    <a:pt x="1957" y="575"/>
                  </a:cubicBezTo>
                  <a:cubicBezTo>
                    <a:pt x="2035" y="575"/>
                    <a:pt x="2111" y="520"/>
                    <a:pt x="2135" y="448"/>
                  </a:cubicBezTo>
                  <a:cubicBezTo>
                    <a:pt x="2202" y="348"/>
                    <a:pt x="2169" y="214"/>
                    <a:pt x="2035" y="181"/>
                  </a:cubicBezTo>
                  <a:cubicBezTo>
                    <a:pt x="1795" y="61"/>
                    <a:pt x="1555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4186430" y="3840558"/>
              <a:ext cx="112376" cy="878311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4336788" y="4284793"/>
              <a:ext cx="161006" cy="465356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4"/>
            <p:cNvSpPr/>
            <p:nvPr/>
          </p:nvSpPr>
          <p:spPr>
            <a:xfrm>
              <a:off x="4271571" y="3663558"/>
              <a:ext cx="219858" cy="166720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4274185" y="3660157"/>
              <a:ext cx="216909" cy="17330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4251882" y="3561008"/>
              <a:ext cx="136926" cy="237739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4248480" y="3557305"/>
              <a:ext cx="138082" cy="244861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4136378" y="3571632"/>
              <a:ext cx="174730" cy="24035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4146750" y="3568481"/>
              <a:ext cx="158761" cy="24708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4007067" y="3656738"/>
              <a:ext cx="258887" cy="181333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4050048" y="3653454"/>
              <a:ext cx="210189" cy="187835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3931427" y="3752033"/>
              <a:ext cx="357890" cy="9848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4001420" y="3748464"/>
              <a:ext cx="261065" cy="10567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4053298" y="3824556"/>
              <a:ext cx="240789" cy="144718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4055644" y="3821137"/>
              <a:ext cx="233114" cy="151505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4167428" y="3817283"/>
              <a:ext cx="137344" cy="237236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4169674" y="3813865"/>
              <a:ext cx="138082" cy="244291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4242883" y="3825159"/>
              <a:ext cx="193197" cy="225623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4248480" y="3821707"/>
              <a:ext cx="168832" cy="23254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4232327" y="3823282"/>
              <a:ext cx="345975" cy="13649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4251279" y="3820015"/>
              <a:ext cx="240370" cy="143126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4263578" y="3781341"/>
              <a:ext cx="345406" cy="91496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4291511" y="3778090"/>
              <a:ext cx="263311" cy="98400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4157073" y="3739415"/>
              <a:ext cx="224467" cy="155024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4242883" y="376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4"/>
            <p:cNvSpPr/>
            <p:nvPr/>
          </p:nvSpPr>
          <p:spPr>
            <a:xfrm>
              <a:off x="4265807" y="3811435"/>
              <a:ext cx="37470" cy="17545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4"/>
            <p:cNvSpPr/>
            <p:nvPr/>
          </p:nvSpPr>
          <p:spPr>
            <a:xfrm>
              <a:off x="4294879" y="3782932"/>
              <a:ext cx="37453" cy="17545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4313312" y="3819277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4282010" y="385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4225557" y="384945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4208800" y="3810430"/>
              <a:ext cx="37453" cy="17428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4357482" y="4498071"/>
              <a:ext cx="215770" cy="138367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4358035" y="4539359"/>
              <a:ext cx="157085" cy="89485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4448655" y="4148729"/>
              <a:ext cx="236398" cy="14902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4453062" y="4145327"/>
              <a:ext cx="230315" cy="15597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4437579" y="4035924"/>
              <a:ext cx="139154" cy="228120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4434613" y="4032421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4341295" y="4029489"/>
              <a:ext cx="162095" cy="246620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4346859" y="4025719"/>
              <a:ext cx="150935" cy="2537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4208918" y="4103754"/>
              <a:ext cx="232946" cy="196415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4246235" y="4100604"/>
              <a:ext cx="192309" cy="202933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4106551" y="4201060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4185324" y="4197876"/>
              <a:ext cx="256574" cy="114605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4217631" y="4285731"/>
              <a:ext cx="258367" cy="129569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4222206" y="4282262"/>
              <a:ext cx="244291" cy="136423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4339888" y="4284324"/>
              <a:ext cx="139841" cy="227634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4336235" y="4280587"/>
              <a:ext cx="146477" cy="23478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4408339" y="4291210"/>
              <a:ext cx="181601" cy="235309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4413936" y="4287859"/>
              <a:ext cx="162682" cy="242062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4416231" y="4289971"/>
              <a:ext cx="310433" cy="152326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4428464" y="4286502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4442992" y="4257211"/>
              <a:ext cx="357119" cy="97076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4470389" y="4253759"/>
              <a:ext cx="261618" cy="1039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4332012" y="4204780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4426788" y="4230066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4444667" y="427757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4476539" y="4252419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4491620" y="4290440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4456414" y="4323417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4401066" y="4311670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4388214" y="427142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3463145" y="4119388"/>
              <a:ext cx="282297" cy="406621"/>
            </a:xfrm>
            <a:custGeom>
              <a:avLst/>
              <a:gdLst/>
              <a:ahLst/>
              <a:cxnLst/>
              <a:rect l="l" t="t" r="r" b="b"/>
              <a:pathLst>
                <a:path w="16846" h="24265" extrusionOk="0">
                  <a:moveTo>
                    <a:pt x="1356" y="1"/>
                  </a:moveTo>
                  <a:cubicBezTo>
                    <a:pt x="1295" y="1"/>
                    <a:pt x="1238" y="26"/>
                    <a:pt x="1201" y="81"/>
                  </a:cubicBezTo>
                  <a:cubicBezTo>
                    <a:pt x="1201" y="81"/>
                    <a:pt x="968" y="348"/>
                    <a:pt x="701" y="781"/>
                  </a:cubicBezTo>
                  <a:cubicBezTo>
                    <a:pt x="668" y="881"/>
                    <a:pt x="701" y="1015"/>
                    <a:pt x="801" y="1081"/>
                  </a:cubicBezTo>
                  <a:cubicBezTo>
                    <a:pt x="835" y="1081"/>
                    <a:pt x="868" y="1115"/>
                    <a:pt x="901" y="1115"/>
                  </a:cubicBezTo>
                  <a:cubicBezTo>
                    <a:pt x="968" y="1115"/>
                    <a:pt x="1035" y="1081"/>
                    <a:pt x="1068" y="981"/>
                  </a:cubicBezTo>
                  <a:cubicBezTo>
                    <a:pt x="1302" y="581"/>
                    <a:pt x="1502" y="348"/>
                    <a:pt x="1535" y="348"/>
                  </a:cubicBezTo>
                  <a:cubicBezTo>
                    <a:pt x="1602" y="248"/>
                    <a:pt x="1568" y="114"/>
                    <a:pt x="1502" y="47"/>
                  </a:cubicBezTo>
                  <a:cubicBezTo>
                    <a:pt x="1457" y="17"/>
                    <a:pt x="1405" y="1"/>
                    <a:pt x="1356" y="1"/>
                  </a:cubicBezTo>
                  <a:close/>
                  <a:moveTo>
                    <a:pt x="526" y="1436"/>
                  </a:moveTo>
                  <a:cubicBezTo>
                    <a:pt x="444" y="1436"/>
                    <a:pt x="360" y="1480"/>
                    <a:pt x="334" y="1582"/>
                  </a:cubicBezTo>
                  <a:cubicBezTo>
                    <a:pt x="234" y="1849"/>
                    <a:pt x="134" y="2116"/>
                    <a:pt x="101" y="2416"/>
                  </a:cubicBezTo>
                  <a:cubicBezTo>
                    <a:pt x="67" y="2516"/>
                    <a:pt x="134" y="2616"/>
                    <a:pt x="234" y="2649"/>
                  </a:cubicBezTo>
                  <a:lnTo>
                    <a:pt x="301" y="2649"/>
                  </a:lnTo>
                  <a:cubicBezTo>
                    <a:pt x="401" y="2649"/>
                    <a:pt x="468" y="2583"/>
                    <a:pt x="501" y="2482"/>
                  </a:cubicBezTo>
                  <a:cubicBezTo>
                    <a:pt x="534" y="2249"/>
                    <a:pt x="634" y="1982"/>
                    <a:pt x="734" y="1715"/>
                  </a:cubicBezTo>
                  <a:cubicBezTo>
                    <a:pt x="768" y="1615"/>
                    <a:pt x="701" y="1482"/>
                    <a:pt x="601" y="1448"/>
                  </a:cubicBezTo>
                  <a:cubicBezTo>
                    <a:pt x="577" y="1441"/>
                    <a:pt x="552" y="1436"/>
                    <a:pt x="526" y="1436"/>
                  </a:cubicBezTo>
                  <a:close/>
                  <a:moveTo>
                    <a:pt x="201" y="3050"/>
                  </a:moveTo>
                  <a:cubicBezTo>
                    <a:pt x="101" y="3083"/>
                    <a:pt x="1" y="3150"/>
                    <a:pt x="1" y="3283"/>
                  </a:cubicBezTo>
                  <a:cubicBezTo>
                    <a:pt x="1" y="3583"/>
                    <a:pt x="67" y="3883"/>
                    <a:pt x="134" y="4150"/>
                  </a:cubicBezTo>
                  <a:cubicBezTo>
                    <a:pt x="167" y="4250"/>
                    <a:pt x="234" y="4317"/>
                    <a:pt x="334" y="4317"/>
                  </a:cubicBezTo>
                  <a:cubicBezTo>
                    <a:pt x="334" y="4317"/>
                    <a:pt x="368" y="4317"/>
                    <a:pt x="368" y="4284"/>
                  </a:cubicBezTo>
                  <a:cubicBezTo>
                    <a:pt x="501" y="4250"/>
                    <a:pt x="568" y="4150"/>
                    <a:pt x="534" y="4050"/>
                  </a:cubicBezTo>
                  <a:cubicBezTo>
                    <a:pt x="468" y="3783"/>
                    <a:pt x="434" y="3517"/>
                    <a:pt x="434" y="3283"/>
                  </a:cubicBezTo>
                  <a:cubicBezTo>
                    <a:pt x="434" y="3150"/>
                    <a:pt x="301" y="3083"/>
                    <a:pt x="201" y="3050"/>
                  </a:cubicBezTo>
                  <a:close/>
                  <a:moveTo>
                    <a:pt x="649" y="4649"/>
                  </a:moveTo>
                  <a:cubicBezTo>
                    <a:pt x="609" y="4649"/>
                    <a:pt x="570" y="4660"/>
                    <a:pt x="534" y="4684"/>
                  </a:cubicBezTo>
                  <a:cubicBezTo>
                    <a:pt x="434" y="4751"/>
                    <a:pt x="401" y="4851"/>
                    <a:pt x="468" y="4951"/>
                  </a:cubicBezTo>
                  <a:cubicBezTo>
                    <a:pt x="601" y="5218"/>
                    <a:pt x="768" y="5451"/>
                    <a:pt x="968" y="5685"/>
                  </a:cubicBezTo>
                  <a:cubicBezTo>
                    <a:pt x="1001" y="5718"/>
                    <a:pt x="1068" y="5751"/>
                    <a:pt x="1135" y="5751"/>
                  </a:cubicBezTo>
                  <a:cubicBezTo>
                    <a:pt x="1168" y="5751"/>
                    <a:pt x="1201" y="5751"/>
                    <a:pt x="1268" y="5718"/>
                  </a:cubicBezTo>
                  <a:cubicBezTo>
                    <a:pt x="1335" y="5618"/>
                    <a:pt x="1368" y="5485"/>
                    <a:pt x="1268" y="5418"/>
                  </a:cubicBezTo>
                  <a:cubicBezTo>
                    <a:pt x="1101" y="5218"/>
                    <a:pt x="935" y="4984"/>
                    <a:pt x="835" y="4751"/>
                  </a:cubicBezTo>
                  <a:cubicBezTo>
                    <a:pt x="791" y="4686"/>
                    <a:pt x="721" y="4649"/>
                    <a:pt x="649" y="4649"/>
                  </a:cubicBezTo>
                  <a:close/>
                  <a:moveTo>
                    <a:pt x="1716" y="5922"/>
                  </a:moveTo>
                  <a:cubicBezTo>
                    <a:pt x="1662" y="5922"/>
                    <a:pt x="1605" y="5948"/>
                    <a:pt x="1568" y="5985"/>
                  </a:cubicBezTo>
                  <a:cubicBezTo>
                    <a:pt x="1468" y="6085"/>
                    <a:pt x="1502" y="6218"/>
                    <a:pt x="1568" y="6285"/>
                  </a:cubicBezTo>
                  <a:cubicBezTo>
                    <a:pt x="1769" y="6452"/>
                    <a:pt x="1969" y="6585"/>
                    <a:pt x="2169" y="6752"/>
                  </a:cubicBezTo>
                  <a:lnTo>
                    <a:pt x="2269" y="6786"/>
                  </a:lnTo>
                  <a:cubicBezTo>
                    <a:pt x="2302" y="6819"/>
                    <a:pt x="2336" y="6819"/>
                    <a:pt x="2402" y="6819"/>
                  </a:cubicBezTo>
                  <a:cubicBezTo>
                    <a:pt x="2469" y="6819"/>
                    <a:pt x="2536" y="6786"/>
                    <a:pt x="2569" y="6752"/>
                  </a:cubicBezTo>
                  <a:cubicBezTo>
                    <a:pt x="2636" y="6652"/>
                    <a:pt x="2602" y="6519"/>
                    <a:pt x="2502" y="6452"/>
                  </a:cubicBezTo>
                  <a:lnTo>
                    <a:pt x="2402" y="6385"/>
                  </a:lnTo>
                  <a:cubicBezTo>
                    <a:pt x="2202" y="6252"/>
                    <a:pt x="2035" y="6118"/>
                    <a:pt x="1835" y="5985"/>
                  </a:cubicBezTo>
                  <a:cubicBezTo>
                    <a:pt x="1805" y="5940"/>
                    <a:pt x="1761" y="5922"/>
                    <a:pt x="1716" y="5922"/>
                  </a:cubicBezTo>
                  <a:close/>
                  <a:moveTo>
                    <a:pt x="5123" y="6399"/>
                  </a:moveTo>
                  <a:cubicBezTo>
                    <a:pt x="5082" y="6399"/>
                    <a:pt x="5041" y="6406"/>
                    <a:pt x="5004" y="6419"/>
                  </a:cubicBezTo>
                  <a:cubicBezTo>
                    <a:pt x="4771" y="6552"/>
                    <a:pt x="4537" y="6752"/>
                    <a:pt x="4304" y="6952"/>
                  </a:cubicBezTo>
                  <a:cubicBezTo>
                    <a:pt x="4237" y="7019"/>
                    <a:pt x="4204" y="7152"/>
                    <a:pt x="4304" y="7253"/>
                  </a:cubicBezTo>
                  <a:cubicBezTo>
                    <a:pt x="4337" y="7286"/>
                    <a:pt x="4404" y="7319"/>
                    <a:pt x="4437" y="7319"/>
                  </a:cubicBezTo>
                  <a:cubicBezTo>
                    <a:pt x="4504" y="7319"/>
                    <a:pt x="4537" y="7286"/>
                    <a:pt x="4571" y="7253"/>
                  </a:cubicBezTo>
                  <a:cubicBezTo>
                    <a:pt x="4804" y="7086"/>
                    <a:pt x="5004" y="6919"/>
                    <a:pt x="5238" y="6786"/>
                  </a:cubicBezTo>
                  <a:cubicBezTo>
                    <a:pt x="5304" y="6719"/>
                    <a:pt x="5338" y="6585"/>
                    <a:pt x="5304" y="6485"/>
                  </a:cubicBezTo>
                  <a:cubicBezTo>
                    <a:pt x="5262" y="6422"/>
                    <a:pt x="5193" y="6399"/>
                    <a:pt x="5123" y="6399"/>
                  </a:cubicBezTo>
                  <a:close/>
                  <a:moveTo>
                    <a:pt x="5892" y="6173"/>
                  </a:moveTo>
                  <a:cubicBezTo>
                    <a:pt x="5811" y="6173"/>
                    <a:pt x="5730" y="6210"/>
                    <a:pt x="5705" y="6285"/>
                  </a:cubicBezTo>
                  <a:cubicBezTo>
                    <a:pt x="5671" y="6419"/>
                    <a:pt x="5705" y="6519"/>
                    <a:pt x="5805" y="6552"/>
                  </a:cubicBezTo>
                  <a:cubicBezTo>
                    <a:pt x="5871" y="6585"/>
                    <a:pt x="5938" y="6685"/>
                    <a:pt x="5938" y="6819"/>
                  </a:cubicBezTo>
                  <a:cubicBezTo>
                    <a:pt x="5938" y="6886"/>
                    <a:pt x="5905" y="6986"/>
                    <a:pt x="5871" y="7052"/>
                  </a:cubicBezTo>
                  <a:cubicBezTo>
                    <a:pt x="5838" y="7152"/>
                    <a:pt x="5905" y="7253"/>
                    <a:pt x="6005" y="7319"/>
                  </a:cubicBezTo>
                  <a:lnTo>
                    <a:pt x="6072" y="7319"/>
                  </a:lnTo>
                  <a:cubicBezTo>
                    <a:pt x="6172" y="7319"/>
                    <a:pt x="6238" y="7286"/>
                    <a:pt x="6272" y="7186"/>
                  </a:cubicBezTo>
                  <a:cubicBezTo>
                    <a:pt x="6305" y="7086"/>
                    <a:pt x="6338" y="6952"/>
                    <a:pt x="6338" y="6819"/>
                  </a:cubicBezTo>
                  <a:cubicBezTo>
                    <a:pt x="6338" y="6519"/>
                    <a:pt x="6205" y="6285"/>
                    <a:pt x="5972" y="6185"/>
                  </a:cubicBezTo>
                  <a:cubicBezTo>
                    <a:pt x="5947" y="6177"/>
                    <a:pt x="5919" y="6173"/>
                    <a:pt x="5892" y="6173"/>
                  </a:cubicBezTo>
                  <a:close/>
                  <a:moveTo>
                    <a:pt x="5472" y="7444"/>
                  </a:moveTo>
                  <a:cubicBezTo>
                    <a:pt x="5451" y="7444"/>
                    <a:pt x="5428" y="7447"/>
                    <a:pt x="5404" y="7453"/>
                  </a:cubicBezTo>
                  <a:cubicBezTo>
                    <a:pt x="5304" y="7469"/>
                    <a:pt x="5196" y="7478"/>
                    <a:pt x="5075" y="7478"/>
                  </a:cubicBezTo>
                  <a:cubicBezTo>
                    <a:pt x="4954" y="7478"/>
                    <a:pt x="4821" y="7469"/>
                    <a:pt x="4671" y="7453"/>
                  </a:cubicBezTo>
                  <a:cubicBezTo>
                    <a:pt x="4657" y="7448"/>
                    <a:pt x="4644" y="7446"/>
                    <a:pt x="4631" y="7446"/>
                  </a:cubicBezTo>
                  <a:cubicBezTo>
                    <a:pt x="4545" y="7446"/>
                    <a:pt x="4466" y="7533"/>
                    <a:pt x="4437" y="7619"/>
                  </a:cubicBezTo>
                  <a:cubicBezTo>
                    <a:pt x="4437" y="7720"/>
                    <a:pt x="4504" y="7853"/>
                    <a:pt x="4604" y="7853"/>
                  </a:cubicBezTo>
                  <a:cubicBezTo>
                    <a:pt x="4771" y="7886"/>
                    <a:pt x="4904" y="7920"/>
                    <a:pt x="5071" y="7920"/>
                  </a:cubicBezTo>
                  <a:cubicBezTo>
                    <a:pt x="5238" y="7920"/>
                    <a:pt x="5404" y="7886"/>
                    <a:pt x="5538" y="7853"/>
                  </a:cubicBezTo>
                  <a:cubicBezTo>
                    <a:pt x="5638" y="7820"/>
                    <a:pt x="5705" y="7686"/>
                    <a:pt x="5671" y="7586"/>
                  </a:cubicBezTo>
                  <a:cubicBezTo>
                    <a:pt x="5644" y="7504"/>
                    <a:pt x="5571" y="7444"/>
                    <a:pt x="5472" y="7444"/>
                  </a:cubicBezTo>
                  <a:close/>
                  <a:moveTo>
                    <a:pt x="3088" y="6851"/>
                  </a:moveTo>
                  <a:cubicBezTo>
                    <a:pt x="3017" y="6851"/>
                    <a:pt x="2946" y="6888"/>
                    <a:pt x="2903" y="6952"/>
                  </a:cubicBezTo>
                  <a:cubicBezTo>
                    <a:pt x="2869" y="7052"/>
                    <a:pt x="2903" y="7186"/>
                    <a:pt x="3003" y="7253"/>
                  </a:cubicBezTo>
                  <a:cubicBezTo>
                    <a:pt x="3236" y="7386"/>
                    <a:pt x="3470" y="7486"/>
                    <a:pt x="3703" y="7586"/>
                  </a:cubicBezTo>
                  <a:cubicBezTo>
                    <a:pt x="3503" y="7786"/>
                    <a:pt x="3336" y="8020"/>
                    <a:pt x="3203" y="8253"/>
                  </a:cubicBezTo>
                  <a:cubicBezTo>
                    <a:pt x="3136" y="8353"/>
                    <a:pt x="3170" y="8487"/>
                    <a:pt x="3270" y="8553"/>
                  </a:cubicBezTo>
                  <a:cubicBezTo>
                    <a:pt x="3303" y="8587"/>
                    <a:pt x="3336" y="8587"/>
                    <a:pt x="3370" y="8587"/>
                  </a:cubicBezTo>
                  <a:cubicBezTo>
                    <a:pt x="3436" y="8587"/>
                    <a:pt x="3503" y="8553"/>
                    <a:pt x="3536" y="8487"/>
                  </a:cubicBezTo>
                  <a:cubicBezTo>
                    <a:pt x="3703" y="8253"/>
                    <a:pt x="3870" y="8053"/>
                    <a:pt x="4037" y="7853"/>
                  </a:cubicBezTo>
                  <a:cubicBezTo>
                    <a:pt x="4104" y="7753"/>
                    <a:pt x="4104" y="7619"/>
                    <a:pt x="4003" y="7553"/>
                  </a:cubicBezTo>
                  <a:cubicBezTo>
                    <a:pt x="4037" y="7519"/>
                    <a:pt x="4037" y="7519"/>
                    <a:pt x="4037" y="7486"/>
                  </a:cubicBezTo>
                  <a:cubicBezTo>
                    <a:pt x="4104" y="7386"/>
                    <a:pt x="4037" y="7253"/>
                    <a:pt x="3937" y="7219"/>
                  </a:cubicBezTo>
                  <a:cubicBezTo>
                    <a:pt x="3703" y="7119"/>
                    <a:pt x="3470" y="7019"/>
                    <a:pt x="3203" y="6886"/>
                  </a:cubicBezTo>
                  <a:cubicBezTo>
                    <a:pt x="3167" y="6862"/>
                    <a:pt x="3128" y="6851"/>
                    <a:pt x="3088" y="6851"/>
                  </a:cubicBezTo>
                  <a:close/>
                  <a:moveTo>
                    <a:pt x="2990" y="8908"/>
                  </a:moveTo>
                  <a:cubicBezTo>
                    <a:pt x="2909" y="8908"/>
                    <a:pt x="2828" y="8945"/>
                    <a:pt x="2803" y="9020"/>
                  </a:cubicBezTo>
                  <a:cubicBezTo>
                    <a:pt x="2669" y="9287"/>
                    <a:pt x="2569" y="9554"/>
                    <a:pt x="2502" y="9821"/>
                  </a:cubicBezTo>
                  <a:cubicBezTo>
                    <a:pt x="2469" y="9954"/>
                    <a:pt x="2536" y="10055"/>
                    <a:pt x="2636" y="10088"/>
                  </a:cubicBezTo>
                  <a:lnTo>
                    <a:pt x="2703" y="10088"/>
                  </a:lnTo>
                  <a:cubicBezTo>
                    <a:pt x="2769" y="10088"/>
                    <a:pt x="2869" y="10055"/>
                    <a:pt x="2903" y="9954"/>
                  </a:cubicBezTo>
                  <a:cubicBezTo>
                    <a:pt x="2969" y="9688"/>
                    <a:pt x="3069" y="9454"/>
                    <a:pt x="3170" y="9187"/>
                  </a:cubicBezTo>
                  <a:cubicBezTo>
                    <a:pt x="3203" y="9087"/>
                    <a:pt x="3170" y="8954"/>
                    <a:pt x="3069" y="8920"/>
                  </a:cubicBezTo>
                  <a:cubicBezTo>
                    <a:pt x="3044" y="8912"/>
                    <a:pt x="3017" y="8908"/>
                    <a:pt x="2990" y="8908"/>
                  </a:cubicBezTo>
                  <a:close/>
                  <a:moveTo>
                    <a:pt x="2569" y="10488"/>
                  </a:moveTo>
                  <a:cubicBezTo>
                    <a:pt x="2436" y="10488"/>
                    <a:pt x="2336" y="10555"/>
                    <a:pt x="2336" y="10688"/>
                  </a:cubicBezTo>
                  <a:cubicBezTo>
                    <a:pt x="2302" y="10888"/>
                    <a:pt x="2302" y="11089"/>
                    <a:pt x="2302" y="11322"/>
                  </a:cubicBezTo>
                  <a:cubicBezTo>
                    <a:pt x="2302" y="11389"/>
                    <a:pt x="2302" y="11456"/>
                    <a:pt x="2302" y="11556"/>
                  </a:cubicBezTo>
                  <a:cubicBezTo>
                    <a:pt x="2302" y="11656"/>
                    <a:pt x="2402" y="11756"/>
                    <a:pt x="2502" y="11756"/>
                  </a:cubicBezTo>
                  <a:cubicBezTo>
                    <a:pt x="2636" y="11756"/>
                    <a:pt x="2703" y="11656"/>
                    <a:pt x="2703" y="11522"/>
                  </a:cubicBezTo>
                  <a:cubicBezTo>
                    <a:pt x="2703" y="11456"/>
                    <a:pt x="2703" y="11389"/>
                    <a:pt x="2703" y="11322"/>
                  </a:cubicBezTo>
                  <a:cubicBezTo>
                    <a:pt x="2703" y="11122"/>
                    <a:pt x="2703" y="10922"/>
                    <a:pt x="2736" y="10722"/>
                  </a:cubicBezTo>
                  <a:cubicBezTo>
                    <a:pt x="2736" y="10622"/>
                    <a:pt x="2669" y="10522"/>
                    <a:pt x="2569" y="10488"/>
                  </a:cubicBezTo>
                  <a:close/>
                  <a:moveTo>
                    <a:pt x="2569" y="12156"/>
                  </a:moveTo>
                  <a:cubicBezTo>
                    <a:pt x="2436" y="12189"/>
                    <a:pt x="2369" y="12289"/>
                    <a:pt x="2402" y="12423"/>
                  </a:cubicBezTo>
                  <a:cubicBezTo>
                    <a:pt x="2469" y="12690"/>
                    <a:pt x="2536" y="12957"/>
                    <a:pt x="2636" y="13257"/>
                  </a:cubicBezTo>
                  <a:cubicBezTo>
                    <a:pt x="2669" y="13324"/>
                    <a:pt x="2736" y="13390"/>
                    <a:pt x="2836" y="13390"/>
                  </a:cubicBezTo>
                  <a:cubicBezTo>
                    <a:pt x="2836" y="13390"/>
                    <a:pt x="2869" y="13390"/>
                    <a:pt x="2903" y="13357"/>
                  </a:cubicBezTo>
                  <a:cubicBezTo>
                    <a:pt x="3003" y="13324"/>
                    <a:pt x="3069" y="13223"/>
                    <a:pt x="3036" y="13090"/>
                  </a:cubicBezTo>
                  <a:cubicBezTo>
                    <a:pt x="2936" y="12857"/>
                    <a:pt x="2869" y="12590"/>
                    <a:pt x="2803" y="12323"/>
                  </a:cubicBezTo>
                  <a:cubicBezTo>
                    <a:pt x="2803" y="12223"/>
                    <a:pt x="2669" y="12156"/>
                    <a:pt x="2569" y="12156"/>
                  </a:cubicBezTo>
                  <a:close/>
                  <a:moveTo>
                    <a:pt x="3176" y="13724"/>
                  </a:moveTo>
                  <a:cubicBezTo>
                    <a:pt x="3140" y="13724"/>
                    <a:pt x="3103" y="13735"/>
                    <a:pt x="3069" y="13757"/>
                  </a:cubicBezTo>
                  <a:cubicBezTo>
                    <a:pt x="2969" y="13791"/>
                    <a:pt x="2936" y="13924"/>
                    <a:pt x="2969" y="14024"/>
                  </a:cubicBezTo>
                  <a:cubicBezTo>
                    <a:pt x="3036" y="14157"/>
                    <a:pt x="3103" y="14258"/>
                    <a:pt x="3170" y="14391"/>
                  </a:cubicBezTo>
                  <a:cubicBezTo>
                    <a:pt x="3236" y="14524"/>
                    <a:pt x="3336" y="14658"/>
                    <a:pt x="3403" y="14758"/>
                  </a:cubicBezTo>
                  <a:cubicBezTo>
                    <a:pt x="3436" y="14825"/>
                    <a:pt x="3503" y="14858"/>
                    <a:pt x="3570" y="14858"/>
                  </a:cubicBezTo>
                  <a:cubicBezTo>
                    <a:pt x="3603" y="14858"/>
                    <a:pt x="3670" y="14858"/>
                    <a:pt x="3703" y="14825"/>
                  </a:cubicBezTo>
                  <a:cubicBezTo>
                    <a:pt x="3803" y="14758"/>
                    <a:pt x="3803" y="14624"/>
                    <a:pt x="3737" y="14558"/>
                  </a:cubicBezTo>
                  <a:cubicBezTo>
                    <a:pt x="3670" y="14424"/>
                    <a:pt x="3603" y="14291"/>
                    <a:pt x="3536" y="14191"/>
                  </a:cubicBezTo>
                  <a:cubicBezTo>
                    <a:pt x="3470" y="14057"/>
                    <a:pt x="3403" y="13957"/>
                    <a:pt x="3336" y="13857"/>
                  </a:cubicBezTo>
                  <a:cubicBezTo>
                    <a:pt x="3314" y="13768"/>
                    <a:pt x="3247" y="13724"/>
                    <a:pt x="3176" y="13724"/>
                  </a:cubicBezTo>
                  <a:close/>
                  <a:moveTo>
                    <a:pt x="8886" y="14845"/>
                  </a:moveTo>
                  <a:cubicBezTo>
                    <a:pt x="8667" y="14845"/>
                    <a:pt x="8437" y="14920"/>
                    <a:pt x="8206" y="15058"/>
                  </a:cubicBezTo>
                  <a:cubicBezTo>
                    <a:pt x="8106" y="15125"/>
                    <a:pt x="8106" y="15258"/>
                    <a:pt x="8140" y="15358"/>
                  </a:cubicBezTo>
                  <a:cubicBezTo>
                    <a:pt x="8206" y="15425"/>
                    <a:pt x="8273" y="15458"/>
                    <a:pt x="8340" y="15458"/>
                  </a:cubicBezTo>
                  <a:cubicBezTo>
                    <a:pt x="8373" y="15458"/>
                    <a:pt x="8407" y="15425"/>
                    <a:pt x="8440" y="15425"/>
                  </a:cubicBezTo>
                  <a:cubicBezTo>
                    <a:pt x="8611" y="15327"/>
                    <a:pt x="8764" y="15265"/>
                    <a:pt x="8912" y="15265"/>
                  </a:cubicBezTo>
                  <a:cubicBezTo>
                    <a:pt x="8967" y="15265"/>
                    <a:pt x="9020" y="15274"/>
                    <a:pt x="9074" y="15292"/>
                  </a:cubicBezTo>
                  <a:cubicBezTo>
                    <a:pt x="9091" y="15298"/>
                    <a:pt x="9110" y="15300"/>
                    <a:pt x="9129" y="15300"/>
                  </a:cubicBezTo>
                  <a:cubicBezTo>
                    <a:pt x="9218" y="15300"/>
                    <a:pt x="9313" y="15241"/>
                    <a:pt x="9341" y="15158"/>
                  </a:cubicBezTo>
                  <a:cubicBezTo>
                    <a:pt x="9341" y="15058"/>
                    <a:pt x="9307" y="14925"/>
                    <a:pt x="9174" y="14891"/>
                  </a:cubicBezTo>
                  <a:cubicBezTo>
                    <a:pt x="9081" y="14860"/>
                    <a:pt x="8985" y="14845"/>
                    <a:pt x="8886" y="14845"/>
                  </a:cubicBezTo>
                  <a:close/>
                  <a:moveTo>
                    <a:pt x="4099" y="15108"/>
                  </a:moveTo>
                  <a:cubicBezTo>
                    <a:pt x="4045" y="15108"/>
                    <a:pt x="3987" y="15125"/>
                    <a:pt x="3937" y="15158"/>
                  </a:cubicBezTo>
                  <a:cubicBezTo>
                    <a:pt x="3870" y="15225"/>
                    <a:pt x="3870" y="15358"/>
                    <a:pt x="3937" y="15458"/>
                  </a:cubicBezTo>
                  <a:cubicBezTo>
                    <a:pt x="4137" y="15659"/>
                    <a:pt x="4370" y="15859"/>
                    <a:pt x="4571" y="16025"/>
                  </a:cubicBezTo>
                  <a:cubicBezTo>
                    <a:pt x="4637" y="16059"/>
                    <a:pt x="4671" y="16092"/>
                    <a:pt x="4704" y="16092"/>
                  </a:cubicBezTo>
                  <a:cubicBezTo>
                    <a:pt x="4771" y="16092"/>
                    <a:pt x="4837" y="16059"/>
                    <a:pt x="4871" y="15992"/>
                  </a:cubicBezTo>
                  <a:cubicBezTo>
                    <a:pt x="4937" y="15892"/>
                    <a:pt x="4937" y="15759"/>
                    <a:pt x="4837" y="15692"/>
                  </a:cubicBezTo>
                  <a:cubicBezTo>
                    <a:pt x="4637" y="15558"/>
                    <a:pt x="4437" y="15358"/>
                    <a:pt x="4237" y="15158"/>
                  </a:cubicBezTo>
                  <a:cubicBezTo>
                    <a:pt x="4204" y="15125"/>
                    <a:pt x="4154" y="15108"/>
                    <a:pt x="4099" y="15108"/>
                  </a:cubicBezTo>
                  <a:close/>
                  <a:moveTo>
                    <a:pt x="9319" y="15512"/>
                  </a:moveTo>
                  <a:cubicBezTo>
                    <a:pt x="9261" y="15512"/>
                    <a:pt x="9196" y="15537"/>
                    <a:pt x="9140" y="15592"/>
                  </a:cubicBezTo>
                  <a:cubicBezTo>
                    <a:pt x="9040" y="15759"/>
                    <a:pt x="8840" y="15892"/>
                    <a:pt x="8573" y="16025"/>
                  </a:cubicBezTo>
                  <a:cubicBezTo>
                    <a:pt x="8473" y="16092"/>
                    <a:pt x="8407" y="16226"/>
                    <a:pt x="8473" y="16326"/>
                  </a:cubicBezTo>
                  <a:cubicBezTo>
                    <a:pt x="8507" y="16392"/>
                    <a:pt x="8573" y="16426"/>
                    <a:pt x="8640" y="16426"/>
                  </a:cubicBezTo>
                  <a:cubicBezTo>
                    <a:pt x="8673" y="16426"/>
                    <a:pt x="8707" y="16426"/>
                    <a:pt x="8740" y="16392"/>
                  </a:cubicBezTo>
                  <a:cubicBezTo>
                    <a:pt x="9074" y="16259"/>
                    <a:pt x="9341" y="16059"/>
                    <a:pt x="9474" y="15859"/>
                  </a:cubicBezTo>
                  <a:cubicBezTo>
                    <a:pt x="9541" y="15759"/>
                    <a:pt x="9541" y="15625"/>
                    <a:pt x="9441" y="15558"/>
                  </a:cubicBezTo>
                  <a:cubicBezTo>
                    <a:pt x="9411" y="15529"/>
                    <a:pt x="9367" y="15512"/>
                    <a:pt x="9319" y="15512"/>
                  </a:cubicBezTo>
                  <a:close/>
                  <a:moveTo>
                    <a:pt x="5425" y="16080"/>
                  </a:moveTo>
                  <a:cubicBezTo>
                    <a:pt x="5344" y="16080"/>
                    <a:pt x="5263" y="16117"/>
                    <a:pt x="5238" y="16192"/>
                  </a:cubicBezTo>
                  <a:cubicBezTo>
                    <a:pt x="5204" y="16326"/>
                    <a:pt x="5238" y="16426"/>
                    <a:pt x="5338" y="16493"/>
                  </a:cubicBezTo>
                  <a:cubicBezTo>
                    <a:pt x="5605" y="16593"/>
                    <a:pt x="5905" y="16693"/>
                    <a:pt x="6172" y="16759"/>
                  </a:cubicBezTo>
                  <a:lnTo>
                    <a:pt x="6205" y="16759"/>
                  </a:lnTo>
                  <a:cubicBezTo>
                    <a:pt x="6305" y="16759"/>
                    <a:pt x="6405" y="16693"/>
                    <a:pt x="6439" y="16593"/>
                  </a:cubicBezTo>
                  <a:cubicBezTo>
                    <a:pt x="6439" y="16459"/>
                    <a:pt x="6372" y="16359"/>
                    <a:pt x="6272" y="16326"/>
                  </a:cubicBezTo>
                  <a:cubicBezTo>
                    <a:pt x="6005" y="16292"/>
                    <a:pt x="5738" y="16192"/>
                    <a:pt x="5505" y="16092"/>
                  </a:cubicBezTo>
                  <a:cubicBezTo>
                    <a:pt x="5480" y="16084"/>
                    <a:pt x="5452" y="16080"/>
                    <a:pt x="5425" y="16080"/>
                  </a:cubicBezTo>
                  <a:close/>
                  <a:moveTo>
                    <a:pt x="7749" y="15622"/>
                  </a:moveTo>
                  <a:cubicBezTo>
                    <a:pt x="7681" y="15622"/>
                    <a:pt x="7614" y="15651"/>
                    <a:pt x="7573" y="15692"/>
                  </a:cubicBezTo>
                  <a:cubicBezTo>
                    <a:pt x="7439" y="15892"/>
                    <a:pt x="7306" y="16126"/>
                    <a:pt x="7172" y="16392"/>
                  </a:cubicBezTo>
                  <a:lnTo>
                    <a:pt x="7039" y="16392"/>
                  </a:lnTo>
                  <a:cubicBezTo>
                    <a:pt x="6939" y="16392"/>
                    <a:pt x="6839" y="16493"/>
                    <a:pt x="6839" y="16626"/>
                  </a:cubicBezTo>
                  <a:cubicBezTo>
                    <a:pt x="6839" y="16726"/>
                    <a:pt x="6939" y="16826"/>
                    <a:pt x="7039" y="16826"/>
                  </a:cubicBezTo>
                  <a:cubicBezTo>
                    <a:pt x="7339" y="16826"/>
                    <a:pt x="7639" y="16759"/>
                    <a:pt x="7940" y="16693"/>
                  </a:cubicBezTo>
                  <a:cubicBezTo>
                    <a:pt x="8040" y="16693"/>
                    <a:pt x="8106" y="16559"/>
                    <a:pt x="8073" y="16459"/>
                  </a:cubicBezTo>
                  <a:cubicBezTo>
                    <a:pt x="8044" y="16372"/>
                    <a:pt x="7965" y="16286"/>
                    <a:pt x="7880" y="16286"/>
                  </a:cubicBezTo>
                  <a:cubicBezTo>
                    <a:pt x="7866" y="16286"/>
                    <a:pt x="7853" y="16288"/>
                    <a:pt x="7840" y="16292"/>
                  </a:cubicBezTo>
                  <a:cubicBezTo>
                    <a:pt x="7773" y="16326"/>
                    <a:pt x="7739" y="16326"/>
                    <a:pt x="7673" y="16326"/>
                  </a:cubicBezTo>
                  <a:cubicBezTo>
                    <a:pt x="7739" y="16192"/>
                    <a:pt x="7840" y="16059"/>
                    <a:pt x="7906" y="15959"/>
                  </a:cubicBezTo>
                  <a:cubicBezTo>
                    <a:pt x="7973" y="15859"/>
                    <a:pt x="7973" y="15725"/>
                    <a:pt x="7873" y="15659"/>
                  </a:cubicBezTo>
                  <a:cubicBezTo>
                    <a:pt x="7835" y="15633"/>
                    <a:pt x="7792" y="15622"/>
                    <a:pt x="7749" y="15622"/>
                  </a:cubicBezTo>
                  <a:close/>
                  <a:moveTo>
                    <a:pt x="7071" y="17151"/>
                  </a:moveTo>
                  <a:cubicBezTo>
                    <a:pt x="6972" y="17151"/>
                    <a:pt x="6900" y="17211"/>
                    <a:pt x="6872" y="17293"/>
                  </a:cubicBezTo>
                  <a:cubicBezTo>
                    <a:pt x="6805" y="17560"/>
                    <a:pt x="6739" y="17860"/>
                    <a:pt x="6705" y="18127"/>
                  </a:cubicBezTo>
                  <a:cubicBezTo>
                    <a:pt x="6705" y="18260"/>
                    <a:pt x="6772" y="18361"/>
                    <a:pt x="6906" y="18361"/>
                  </a:cubicBezTo>
                  <a:cubicBezTo>
                    <a:pt x="7006" y="18361"/>
                    <a:pt x="7106" y="18294"/>
                    <a:pt x="7139" y="18194"/>
                  </a:cubicBezTo>
                  <a:cubicBezTo>
                    <a:pt x="7172" y="17927"/>
                    <a:pt x="7206" y="17660"/>
                    <a:pt x="7272" y="17393"/>
                  </a:cubicBezTo>
                  <a:cubicBezTo>
                    <a:pt x="7306" y="17293"/>
                    <a:pt x="7239" y="17160"/>
                    <a:pt x="7139" y="17160"/>
                  </a:cubicBezTo>
                  <a:cubicBezTo>
                    <a:pt x="7115" y="17154"/>
                    <a:pt x="7093" y="17151"/>
                    <a:pt x="7071" y="17151"/>
                  </a:cubicBezTo>
                  <a:close/>
                  <a:moveTo>
                    <a:pt x="6872" y="18794"/>
                  </a:moveTo>
                  <a:cubicBezTo>
                    <a:pt x="6739" y="18794"/>
                    <a:pt x="6639" y="18894"/>
                    <a:pt x="6639" y="18994"/>
                  </a:cubicBezTo>
                  <a:lnTo>
                    <a:pt x="6639" y="19061"/>
                  </a:lnTo>
                  <a:cubicBezTo>
                    <a:pt x="6639" y="19328"/>
                    <a:pt x="6672" y="19595"/>
                    <a:pt x="6705" y="19862"/>
                  </a:cubicBezTo>
                  <a:cubicBezTo>
                    <a:pt x="6705" y="19962"/>
                    <a:pt x="6805" y="20028"/>
                    <a:pt x="6906" y="20028"/>
                  </a:cubicBezTo>
                  <a:cubicBezTo>
                    <a:pt x="7039" y="20028"/>
                    <a:pt x="7106" y="19928"/>
                    <a:pt x="7106" y="19795"/>
                  </a:cubicBezTo>
                  <a:cubicBezTo>
                    <a:pt x="7072" y="19561"/>
                    <a:pt x="7072" y="19328"/>
                    <a:pt x="7072" y="19061"/>
                  </a:cubicBezTo>
                  <a:lnTo>
                    <a:pt x="7072" y="18994"/>
                  </a:lnTo>
                  <a:cubicBezTo>
                    <a:pt x="7072" y="18894"/>
                    <a:pt x="6972" y="18794"/>
                    <a:pt x="6872" y="18794"/>
                  </a:cubicBezTo>
                  <a:close/>
                  <a:moveTo>
                    <a:pt x="7040" y="20453"/>
                  </a:moveTo>
                  <a:cubicBezTo>
                    <a:pt x="7018" y="20453"/>
                    <a:pt x="6996" y="20456"/>
                    <a:pt x="6972" y="20462"/>
                  </a:cubicBezTo>
                  <a:cubicBezTo>
                    <a:pt x="6872" y="20462"/>
                    <a:pt x="6805" y="20595"/>
                    <a:pt x="6839" y="20696"/>
                  </a:cubicBezTo>
                  <a:cubicBezTo>
                    <a:pt x="6872" y="20962"/>
                    <a:pt x="6972" y="21263"/>
                    <a:pt x="7039" y="21529"/>
                  </a:cubicBezTo>
                  <a:cubicBezTo>
                    <a:pt x="7072" y="21596"/>
                    <a:pt x="7172" y="21663"/>
                    <a:pt x="7239" y="21663"/>
                  </a:cubicBezTo>
                  <a:lnTo>
                    <a:pt x="7306" y="21663"/>
                  </a:lnTo>
                  <a:cubicBezTo>
                    <a:pt x="7439" y="21630"/>
                    <a:pt x="7473" y="21496"/>
                    <a:pt x="7439" y="21396"/>
                  </a:cubicBezTo>
                  <a:cubicBezTo>
                    <a:pt x="7373" y="21129"/>
                    <a:pt x="7306" y="20862"/>
                    <a:pt x="7239" y="20595"/>
                  </a:cubicBezTo>
                  <a:cubicBezTo>
                    <a:pt x="7212" y="20513"/>
                    <a:pt x="7139" y="20453"/>
                    <a:pt x="7040" y="20453"/>
                  </a:cubicBezTo>
                  <a:close/>
                  <a:moveTo>
                    <a:pt x="16614" y="20954"/>
                  </a:moveTo>
                  <a:cubicBezTo>
                    <a:pt x="16513" y="20954"/>
                    <a:pt x="16440" y="21019"/>
                    <a:pt x="16412" y="21129"/>
                  </a:cubicBezTo>
                  <a:cubicBezTo>
                    <a:pt x="16346" y="21363"/>
                    <a:pt x="16246" y="21596"/>
                    <a:pt x="16112" y="21830"/>
                  </a:cubicBezTo>
                  <a:cubicBezTo>
                    <a:pt x="16045" y="21930"/>
                    <a:pt x="16079" y="22063"/>
                    <a:pt x="16179" y="22130"/>
                  </a:cubicBezTo>
                  <a:lnTo>
                    <a:pt x="16312" y="22130"/>
                  </a:lnTo>
                  <a:cubicBezTo>
                    <a:pt x="16379" y="22130"/>
                    <a:pt x="16446" y="22097"/>
                    <a:pt x="16479" y="22030"/>
                  </a:cubicBezTo>
                  <a:cubicBezTo>
                    <a:pt x="16646" y="21796"/>
                    <a:pt x="16746" y="21496"/>
                    <a:pt x="16813" y="21229"/>
                  </a:cubicBezTo>
                  <a:cubicBezTo>
                    <a:pt x="16846" y="21096"/>
                    <a:pt x="16779" y="20996"/>
                    <a:pt x="16679" y="20962"/>
                  </a:cubicBezTo>
                  <a:cubicBezTo>
                    <a:pt x="16656" y="20957"/>
                    <a:pt x="16634" y="20954"/>
                    <a:pt x="16614" y="20954"/>
                  </a:cubicBezTo>
                  <a:close/>
                  <a:moveTo>
                    <a:pt x="7552" y="22017"/>
                  </a:moveTo>
                  <a:cubicBezTo>
                    <a:pt x="7525" y="22017"/>
                    <a:pt x="7498" y="22021"/>
                    <a:pt x="7473" y="22030"/>
                  </a:cubicBezTo>
                  <a:cubicBezTo>
                    <a:pt x="7373" y="22097"/>
                    <a:pt x="7339" y="22230"/>
                    <a:pt x="7373" y="22330"/>
                  </a:cubicBezTo>
                  <a:cubicBezTo>
                    <a:pt x="7539" y="22597"/>
                    <a:pt x="7706" y="22830"/>
                    <a:pt x="7940" y="23031"/>
                  </a:cubicBezTo>
                  <a:cubicBezTo>
                    <a:pt x="7973" y="23064"/>
                    <a:pt x="8006" y="23097"/>
                    <a:pt x="8073" y="23097"/>
                  </a:cubicBezTo>
                  <a:cubicBezTo>
                    <a:pt x="8140" y="23097"/>
                    <a:pt x="8173" y="23064"/>
                    <a:pt x="8206" y="23031"/>
                  </a:cubicBezTo>
                  <a:cubicBezTo>
                    <a:pt x="8307" y="22930"/>
                    <a:pt x="8307" y="22830"/>
                    <a:pt x="8206" y="22730"/>
                  </a:cubicBezTo>
                  <a:cubicBezTo>
                    <a:pt x="8040" y="22564"/>
                    <a:pt x="7873" y="22330"/>
                    <a:pt x="7739" y="22130"/>
                  </a:cubicBezTo>
                  <a:cubicBezTo>
                    <a:pt x="7714" y="22055"/>
                    <a:pt x="7633" y="22017"/>
                    <a:pt x="7552" y="22017"/>
                  </a:cubicBezTo>
                  <a:close/>
                  <a:moveTo>
                    <a:pt x="15779" y="22380"/>
                  </a:moveTo>
                  <a:cubicBezTo>
                    <a:pt x="15729" y="22380"/>
                    <a:pt x="15678" y="22397"/>
                    <a:pt x="15645" y="22430"/>
                  </a:cubicBezTo>
                  <a:cubicBezTo>
                    <a:pt x="15445" y="22597"/>
                    <a:pt x="15245" y="22764"/>
                    <a:pt x="15011" y="22930"/>
                  </a:cubicBezTo>
                  <a:cubicBezTo>
                    <a:pt x="14911" y="22964"/>
                    <a:pt x="14878" y="23097"/>
                    <a:pt x="14945" y="23197"/>
                  </a:cubicBezTo>
                  <a:cubicBezTo>
                    <a:pt x="14978" y="23264"/>
                    <a:pt x="15045" y="23297"/>
                    <a:pt x="15111" y="23297"/>
                  </a:cubicBezTo>
                  <a:cubicBezTo>
                    <a:pt x="15145" y="23297"/>
                    <a:pt x="15178" y="23297"/>
                    <a:pt x="15211" y="23264"/>
                  </a:cubicBezTo>
                  <a:cubicBezTo>
                    <a:pt x="15478" y="23097"/>
                    <a:pt x="15712" y="22930"/>
                    <a:pt x="15912" y="22730"/>
                  </a:cubicBezTo>
                  <a:cubicBezTo>
                    <a:pt x="16012" y="22664"/>
                    <a:pt x="16012" y="22530"/>
                    <a:pt x="15912" y="22430"/>
                  </a:cubicBezTo>
                  <a:cubicBezTo>
                    <a:pt x="15879" y="22397"/>
                    <a:pt x="15829" y="22380"/>
                    <a:pt x="15779" y="22380"/>
                  </a:cubicBezTo>
                  <a:close/>
                  <a:moveTo>
                    <a:pt x="8761" y="23185"/>
                  </a:moveTo>
                  <a:cubicBezTo>
                    <a:pt x="8678" y="23185"/>
                    <a:pt x="8590" y="23222"/>
                    <a:pt x="8540" y="23297"/>
                  </a:cubicBezTo>
                  <a:cubicBezTo>
                    <a:pt x="8507" y="23364"/>
                    <a:pt x="8540" y="23498"/>
                    <a:pt x="8640" y="23564"/>
                  </a:cubicBezTo>
                  <a:cubicBezTo>
                    <a:pt x="8874" y="23698"/>
                    <a:pt x="9140" y="23831"/>
                    <a:pt x="9407" y="23931"/>
                  </a:cubicBezTo>
                  <a:lnTo>
                    <a:pt x="9474" y="23931"/>
                  </a:lnTo>
                  <a:cubicBezTo>
                    <a:pt x="9574" y="23931"/>
                    <a:pt x="9641" y="23898"/>
                    <a:pt x="9674" y="23798"/>
                  </a:cubicBezTo>
                  <a:cubicBezTo>
                    <a:pt x="9741" y="23698"/>
                    <a:pt x="9674" y="23564"/>
                    <a:pt x="9574" y="23531"/>
                  </a:cubicBezTo>
                  <a:cubicBezTo>
                    <a:pt x="9307" y="23464"/>
                    <a:pt x="9074" y="23331"/>
                    <a:pt x="8840" y="23197"/>
                  </a:cubicBezTo>
                  <a:cubicBezTo>
                    <a:pt x="8815" y="23189"/>
                    <a:pt x="8788" y="23185"/>
                    <a:pt x="8761" y="23185"/>
                  </a:cubicBezTo>
                  <a:close/>
                  <a:moveTo>
                    <a:pt x="14394" y="23271"/>
                  </a:moveTo>
                  <a:cubicBezTo>
                    <a:pt x="14367" y="23271"/>
                    <a:pt x="14339" y="23279"/>
                    <a:pt x="14311" y="23297"/>
                  </a:cubicBezTo>
                  <a:cubicBezTo>
                    <a:pt x="14044" y="23397"/>
                    <a:pt x="13810" y="23498"/>
                    <a:pt x="13544" y="23564"/>
                  </a:cubicBezTo>
                  <a:cubicBezTo>
                    <a:pt x="13444" y="23598"/>
                    <a:pt x="13377" y="23698"/>
                    <a:pt x="13410" y="23831"/>
                  </a:cubicBezTo>
                  <a:cubicBezTo>
                    <a:pt x="13410" y="23898"/>
                    <a:pt x="13510" y="23965"/>
                    <a:pt x="13610" y="23965"/>
                  </a:cubicBezTo>
                  <a:lnTo>
                    <a:pt x="13644" y="23965"/>
                  </a:lnTo>
                  <a:cubicBezTo>
                    <a:pt x="13944" y="23898"/>
                    <a:pt x="14211" y="23798"/>
                    <a:pt x="14478" y="23664"/>
                  </a:cubicBezTo>
                  <a:cubicBezTo>
                    <a:pt x="14578" y="23631"/>
                    <a:pt x="14611" y="23498"/>
                    <a:pt x="14578" y="23397"/>
                  </a:cubicBezTo>
                  <a:cubicBezTo>
                    <a:pt x="14530" y="23325"/>
                    <a:pt x="14464" y="23271"/>
                    <a:pt x="14394" y="23271"/>
                  </a:cubicBezTo>
                  <a:close/>
                  <a:moveTo>
                    <a:pt x="10341" y="23731"/>
                  </a:moveTo>
                  <a:cubicBezTo>
                    <a:pt x="10208" y="23731"/>
                    <a:pt x="10108" y="23798"/>
                    <a:pt x="10074" y="23898"/>
                  </a:cubicBezTo>
                  <a:cubicBezTo>
                    <a:pt x="10074" y="24031"/>
                    <a:pt x="10141" y="24131"/>
                    <a:pt x="10241" y="24165"/>
                  </a:cubicBezTo>
                  <a:cubicBezTo>
                    <a:pt x="10541" y="24198"/>
                    <a:pt x="10808" y="24231"/>
                    <a:pt x="11109" y="24265"/>
                  </a:cubicBezTo>
                  <a:cubicBezTo>
                    <a:pt x="11242" y="24265"/>
                    <a:pt x="11309" y="24165"/>
                    <a:pt x="11342" y="24065"/>
                  </a:cubicBezTo>
                  <a:cubicBezTo>
                    <a:pt x="11342" y="23965"/>
                    <a:pt x="11242" y="23864"/>
                    <a:pt x="11142" y="23831"/>
                  </a:cubicBezTo>
                  <a:cubicBezTo>
                    <a:pt x="10875" y="23831"/>
                    <a:pt x="10575" y="23798"/>
                    <a:pt x="10341" y="23731"/>
                  </a:cubicBezTo>
                  <a:close/>
                  <a:moveTo>
                    <a:pt x="12743" y="23731"/>
                  </a:moveTo>
                  <a:cubicBezTo>
                    <a:pt x="12476" y="23798"/>
                    <a:pt x="12209" y="23831"/>
                    <a:pt x="11942" y="23831"/>
                  </a:cubicBezTo>
                  <a:cubicBezTo>
                    <a:pt x="11842" y="23831"/>
                    <a:pt x="11742" y="23931"/>
                    <a:pt x="11742" y="24065"/>
                  </a:cubicBezTo>
                  <a:cubicBezTo>
                    <a:pt x="11742" y="24165"/>
                    <a:pt x="11842" y="24265"/>
                    <a:pt x="11942" y="24265"/>
                  </a:cubicBezTo>
                  <a:lnTo>
                    <a:pt x="11976" y="24265"/>
                  </a:lnTo>
                  <a:cubicBezTo>
                    <a:pt x="12243" y="24231"/>
                    <a:pt x="12543" y="24198"/>
                    <a:pt x="12810" y="24165"/>
                  </a:cubicBezTo>
                  <a:cubicBezTo>
                    <a:pt x="12943" y="24131"/>
                    <a:pt x="13010" y="24031"/>
                    <a:pt x="12977" y="23931"/>
                  </a:cubicBezTo>
                  <a:cubicBezTo>
                    <a:pt x="12977" y="23798"/>
                    <a:pt x="12876" y="23731"/>
                    <a:pt x="12743" y="2373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4645345" y="3688894"/>
              <a:ext cx="166033" cy="473802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23525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45" name="Google Shape;2545;p23"/>
          <p:cNvGrpSpPr/>
          <p:nvPr/>
        </p:nvGrpSpPr>
        <p:grpSpPr>
          <a:xfrm flipH="1"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546" name="Google Shape;2546;p23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8" name="Google Shape;2548;p23"/>
          <p:cNvGrpSpPr/>
          <p:nvPr/>
        </p:nvGrpSpPr>
        <p:grpSpPr>
          <a:xfrm>
            <a:off x="-64518" y="4394382"/>
            <a:ext cx="1540225" cy="2349604"/>
            <a:chOff x="-48389" y="3295786"/>
            <a:chExt cx="1155169" cy="1762203"/>
          </a:xfrm>
        </p:grpSpPr>
        <p:sp>
          <p:nvSpPr>
            <p:cNvPr id="2549" name="Google Shape;2549;p23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749900" y="4164383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1011401" y="4351401"/>
              <a:ext cx="95380" cy="85910"/>
            </a:xfrm>
            <a:custGeom>
              <a:avLst/>
              <a:gdLst/>
              <a:ahLst/>
              <a:cxnLst/>
              <a:rect l="l" t="t" r="r" b="b"/>
              <a:pathLst>
                <a:path w="6053" h="5452" extrusionOk="0">
                  <a:moveTo>
                    <a:pt x="2793" y="1"/>
                  </a:moveTo>
                  <a:cubicBezTo>
                    <a:pt x="1690" y="1"/>
                    <a:pt x="1" y="2263"/>
                    <a:pt x="1487" y="3912"/>
                  </a:cubicBezTo>
                  <a:cubicBezTo>
                    <a:pt x="1487" y="3912"/>
                    <a:pt x="2918" y="5451"/>
                    <a:pt x="4165" y="5451"/>
                  </a:cubicBezTo>
                  <a:cubicBezTo>
                    <a:pt x="4745" y="5451"/>
                    <a:pt x="5285" y="5119"/>
                    <a:pt x="5624" y="4145"/>
                  </a:cubicBezTo>
                  <a:cubicBezTo>
                    <a:pt x="6052" y="2934"/>
                    <a:pt x="4115" y="2277"/>
                    <a:pt x="3074" y="2230"/>
                  </a:cubicBezTo>
                  <a:lnTo>
                    <a:pt x="3074" y="2230"/>
                  </a:lnTo>
                  <a:cubicBezTo>
                    <a:pt x="3472" y="1876"/>
                    <a:pt x="3842" y="1213"/>
                    <a:pt x="3422" y="409"/>
                  </a:cubicBezTo>
                  <a:cubicBezTo>
                    <a:pt x="3276" y="125"/>
                    <a:pt x="3051" y="1"/>
                    <a:pt x="27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964090" y="4382022"/>
              <a:ext cx="65866" cy="87517"/>
            </a:xfrm>
            <a:custGeom>
              <a:avLst/>
              <a:gdLst/>
              <a:ahLst/>
              <a:cxnLst/>
              <a:rect l="l" t="t" r="r" b="b"/>
              <a:pathLst>
                <a:path w="4180" h="5554" extrusionOk="0">
                  <a:moveTo>
                    <a:pt x="1539" y="1"/>
                  </a:moveTo>
                  <a:cubicBezTo>
                    <a:pt x="688" y="1"/>
                    <a:pt x="1" y="401"/>
                    <a:pt x="220" y="1101"/>
                  </a:cubicBezTo>
                  <a:cubicBezTo>
                    <a:pt x="477" y="1907"/>
                    <a:pt x="1139" y="2140"/>
                    <a:pt x="1659" y="2140"/>
                  </a:cubicBezTo>
                  <a:cubicBezTo>
                    <a:pt x="1687" y="2140"/>
                    <a:pt x="1714" y="2140"/>
                    <a:pt x="1741" y="2138"/>
                  </a:cubicBezTo>
                  <a:lnTo>
                    <a:pt x="1741" y="2138"/>
                  </a:lnTo>
                  <a:cubicBezTo>
                    <a:pt x="1048" y="2907"/>
                    <a:pt x="167" y="4720"/>
                    <a:pt x="1320" y="5271"/>
                  </a:cubicBezTo>
                  <a:cubicBezTo>
                    <a:pt x="1719" y="5468"/>
                    <a:pt x="2060" y="5553"/>
                    <a:pt x="2351" y="5553"/>
                  </a:cubicBezTo>
                  <a:cubicBezTo>
                    <a:pt x="4180" y="5553"/>
                    <a:pt x="4056" y="2202"/>
                    <a:pt x="4056" y="2202"/>
                  </a:cubicBezTo>
                  <a:cubicBezTo>
                    <a:pt x="3999" y="663"/>
                    <a:pt x="2634" y="1"/>
                    <a:pt x="1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1020636" y="4424053"/>
              <a:ext cx="26299" cy="51023"/>
            </a:xfrm>
            <a:custGeom>
              <a:avLst/>
              <a:gdLst/>
              <a:ahLst/>
              <a:cxnLst/>
              <a:rect l="l" t="t" r="r" b="b"/>
              <a:pathLst>
                <a:path w="1669" h="3238" extrusionOk="0">
                  <a:moveTo>
                    <a:pt x="916" y="1"/>
                  </a:moveTo>
                  <a:cubicBezTo>
                    <a:pt x="876" y="1"/>
                    <a:pt x="837" y="12"/>
                    <a:pt x="801" y="36"/>
                  </a:cubicBezTo>
                  <a:cubicBezTo>
                    <a:pt x="701" y="102"/>
                    <a:pt x="668" y="202"/>
                    <a:pt x="734" y="302"/>
                  </a:cubicBezTo>
                  <a:cubicBezTo>
                    <a:pt x="734" y="336"/>
                    <a:pt x="1201" y="1236"/>
                    <a:pt x="935" y="2004"/>
                  </a:cubicBezTo>
                  <a:cubicBezTo>
                    <a:pt x="835" y="2371"/>
                    <a:pt x="534" y="2671"/>
                    <a:pt x="134" y="2871"/>
                  </a:cubicBezTo>
                  <a:cubicBezTo>
                    <a:pt x="34" y="2904"/>
                    <a:pt x="1" y="3038"/>
                    <a:pt x="34" y="3138"/>
                  </a:cubicBezTo>
                  <a:cubicBezTo>
                    <a:pt x="67" y="3205"/>
                    <a:pt x="134" y="3238"/>
                    <a:pt x="234" y="3238"/>
                  </a:cubicBezTo>
                  <a:lnTo>
                    <a:pt x="301" y="3238"/>
                  </a:lnTo>
                  <a:cubicBezTo>
                    <a:pt x="835" y="2971"/>
                    <a:pt x="1168" y="2604"/>
                    <a:pt x="1335" y="2137"/>
                  </a:cubicBezTo>
                  <a:cubicBezTo>
                    <a:pt x="1668" y="1203"/>
                    <a:pt x="1101" y="169"/>
                    <a:pt x="1101" y="102"/>
                  </a:cubicBezTo>
                  <a:cubicBezTo>
                    <a:pt x="1058" y="38"/>
                    <a:pt x="987" y="1"/>
                    <a:pt x="9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1037467" y="4421784"/>
              <a:ext cx="45744" cy="33847"/>
            </a:xfrm>
            <a:custGeom>
              <a:avLst/>
              <a:gdLst/>
              <a:ahLst/>
              <a:cxnLst/>
              <a:rect l="l" t="t" r="r" b="b"/>
              <a:pathLst>
                <a:path w="2903" h="2148" extrusionOk="0">
                  <a:moveTo>
                    <a:pt x="241" y="1"/>
                  </a:moveTo>
                  <a:cubicBezTo>
                    <a:pt x="216" y="1"/>
                    <a:pt x="190" y="5"/>
                    <a:pt x="167" y="13"/>
                  </a:cubicBezTo>
                  <a:cubicBezTo>
                    <a:pt x="67" y="46"/>
                    <a:pt x="0" y="180"/>
                    <a:pt x="33" y="280"/>
                  </a:cubicBezTo>
                  <a:cubicBezTo>
                    <a:pt x="400" y="1280"/>
                    <a:pt x="901" y="1914"/>
                    <a:pt x="1534" y="2081"/>
                  </a:cubicBezTo>
                  <a:cubicBezTo>
                    <a:pt x="1668" y="2114"/>
                    <a:pt x="1801" y="2148"/>
                    <a:pt x="1935" y="2148"/>
                  </a:cubicBezTo>
                  <a:cubicBezTo>
                    <a:pt x="2402" y="2148"/>
                    <a:pt x="2769" y="1881"/>
                    <a:pt x="2802" y="1847"/>
                  </a:cubicBezTo>
                  <a:cubicBezTo>
                    <a:pt x="2902" y="1781"/>
                    <a:pt x="2902" y="1647"/>
                    <a:pt x="2835" y="1581"/>
                  </a:cubicBezTo>
                  <a:cubicBezTo>
                    <a:pt x="2792" y="1516"/>
                    <a:pt x="2721" y="1479"/>
                    <a:pt x="2650" y="1479"/>
                  </a:cubicBezTo>
                  <a:cubicBezTo>
                    <a:pt x="2610" y="1479"/>
                    <a:pt x="2571" y="1490"/>
                    <a:pt x="2535" y="1514"/>
                  </a:cubicBezTo>
                  <a:cubicBezTo>
                    <a:pt x="2535" y="1514"/>
                    <a:pt x="2279" y="1727"/>
                    <a:pt x="1920" y="1727"/>
                  </a:cubicBezTo>
                  <a:cubicBezTo>
                    <a:pt x="1831" y="1727"/>
                    <a:pt x="1735" y="1714"/>
                    <a:pt x="1635" y="1681"/>
                  </a:cubicBezTo>
                  <a:cubicBezTo>
                    <a:pt x="1168" y="1547"/>
                    <a:pt x="734" y="1014"/>
                    <a:pt x="434" y="146"/>
                  </a:cubicBezTo>
                  <a:cubicBezTo>
                    <a:pt x="408" y="44"/>
                    <a:pt x="324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1030107" y="4366247"/>
              <a:ext cx="35754" cy="47856"/>
            </a:xfrm>
            <a:custGeom>
              <a:avLst/>
              <a:gdLst/>
              <a:ahLst/>
              <a:cxnLst/>
              <a:rect l="l" t="t" r="r" b="b"/>
              <a:pathLst>
                <a:path w="2269" h="3037" extrusionOk="0">
                  <a:moveTo>
                    <a:pt x="1268" y="1"/>
                  </a:moveTo>
                  <a:cubicBezTo>
                    <a:pt x="600" y="34"/>
                    <a:pt x="100" y="902"/>
                    <a:pt x="67" y="1002"/>
                  </a:cubicBezTo>
                  <a:cubicBezTo>
                    <a:pt x="0" y="1102"/>
                    <a:pt x="33" y="1235"/>
                    <a:pt x="133" y="1269"/>
                  </a:cubicBezTo>
                  <a:cubicBezTo>
                    <a:pt x="169" y="1292"/>
                    <a:pt x="209" y="1303"/>
                    <a:pt x="248" y="1303"/>
                  </a:cubicBezTo>
                  <a:cubicBezTo>
                    <a:pt x="320" y="1303"/>
                    <a:pt x="391" y="1266"/>
                    <a:pt x="434" y="1202"/>
                  </a:cubicBezTo>
                  <a:cubicBezTo>
                    <a:pt x="534" y="1002"/>
                    <a:pt x="901" y="468"/>
                    <a:pt x="1268" y="435"/>
                  </a:cubicBezTo>
                  <a:lnTo>
                    <a:pt x="1268" y="435"/>
                  </a:lnTo>
                  <a:cubicBezTo>
                    <a:pt x="1268" y="601"/>
                    <a:pt x="1034" y="1135"/>
                    <a:pt x="767" y="1602"/>
                  </a:cubicBezTo>
                  <a:cubicBezTo>
                    <a:pt x="734" y="1635"/>
                    <a:pt x="734" y="1702"/>
                    <a:pt x="734" y="1769"/>
                  </a:cubicBezTo>
                  <a:cubicBezTo>
                    <a:pt x="734" y="1802"/>
                    <a:pt x="801" y="1869"/>
                    <a:pt x="834" y="1902"/>
                  </a:cubicBezTo>
                  <a:cubicBezTo>
                    <a:pt x="1268" y="2136"/>
                    <a:pt x="1701" y="2436"/>
                    <a:pt x="1835" y="2603"/>
                  </a:cubicBezTo>
                  <a:cubicBezTo>
                    <a:pt x="1801" y="2608"/>
                    <a:pt x="1759" y="2611"/>
                    <a:pt x="1708" y="2611"/>
                  </a:cubicBezTo>
                  <a:cubicBezTo>
                    <a:pt x="1458" y="2611"/>
                    <a:pt x="1017" y="2542"/>
                    <a:pt x="600" y="2403"/>
                  </a:cubicBezTo>
                  <a:cubicBezTo>
                    <a:pt x="583" y="2397"/>
                    <a:pt x="564" y="2394"/>
                    <a:pt x="545" y="2394"/>
                  </a:cubicBezTo>
                  <a:cubicBezTo>
                    <a:pt x="456" y="2394"/>
                    <a:pt x="361" y="2454"/>
                    <a:pt x="334" y="2536"/>
                  </a:cubicBezTo>
                  <a:cubicBezTo>
                    <a:pt x="300" y="2670"/>
                    <a:pt x="367" y="2770"/>
                    <a:pt x="467" y="2803"/>
                  </a:cubicBezTo>
                  <a:cubicBezTo>
                    <a:pt x="734" y="2903"/>
                    <a:pt x="1201" y="3036"/>
                    <a:pt x="1635" y="3036"/>
                  </a:cubicBezTo>
                  <a:cubicBezTo>
                    <a:pt x="1835" y="3036"/>
                    <a:pt x="2035" y="2970"/>
                    <a:pt x="2168" y="2870"/>
                  </a:cubicBezTo>
                  <a:cubicBezTo>
                    <a:pt x="2235" y="2803"/>
                    <a:pt x="2268" y="2703"/>
                    <a:pt x="2268" y="2603"/>
                  </a:cubicBezTo>
                  <a:cubicBezTo>
                    <a:pt x="2235" y="2269"/>
                    <a:pt x="1668" y="1869"/>
                    <a:pt x="1234" y="1635"/>
                  </a:cubicBezTo>
                  <a:cubicBezTo>
                    <a:pt x="1501" y="1168"/>
                    <a:pt x="1801" y="501"/>
                    <a:pt x="1635" y="201"/>
                  </a:cubicBezTo>
                  <a:cubicBezTo>
                    <a:pt x="1568" y="101"/>
                    <a:pt x="1468" y="1"/>
                    <a:pt x="12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987525" y="4390895"/>
              <a:ext cx="40481" cy="53702"/>
            </a:xfrm>
            <a:custGeom>
              <a:avLst/>
              <a:gdLst/>
              <a:ahLst/>
              <a:cxnLst/>
              <a:rect l="l" t="t" r="r" b="b"/>
              <a:pathLst>
                <a:path w="2569" h="3408" extrusionOk="0">
                  <a:moveTo>
                    <a:pt x="1372" y="0"/>
                  </a:moveTo>
                  <a:cubicBezTo>
                    <a:pt x="244" y="0"/>
                    <a:pt x="128" y="144"/>
                    <a:pt x="67" y="205"/>
                  </a:cubicBezTo>
                  <a:cubicBezTo>
                    <a:pt x="33" y="272"/>
                    <a:pt x="0" y="372"/>
                    <a:pt x="33" y="438"/>
                  </a:cubicBezTo>
                  <a:cubicBezTo>
                    <a:pt x="100" y="639"/>
                    <a:pt x="467" y="905"/>
                    <a:pt x="1134" y="1272"/>
                  </a:cubicBezTo>
                  <a:cubicBezTo>
                    <a:pt x="867" y="2106"/>
                    <a:pt x="667" y="3107"/>
                    <a:pt x="1034" y="3340"/>
                  </a:cubicBezTo>
                  <a:cubicBezTo>
                    <a:pt x="1068" y="3374"/>
                    <a:pt x="1134" y="3407"/>
                    <a:pt x="1234" y="3407"/>
                  </a:cubicBezTo>
                  <a:lnTo>
                    <a:pt x="1301" y="3407"/>
                  </a:lnTo>
                  <a:cubicBezTo>
                    <a:pt x="1768" y="3274"/>
                    <a:pt x="2335" y="2273"/>
                    <a:pt x="2502" y="1973"/>
                  </a:cubicBezTo>
                  <a:cubicBezTo>
                    <a:pt x="2569" y="1873"/>
                    <a:pt x="2535" y="1739"/>
                    <a:pt x="2435" y="1673"/>
                  </a:cubicBezTo>
                  <a:cubicBezTo>
                    <a:pt x="2407" y="1654"/>
                    <a:pt x="2377" y="1646"/>
                    <a:pt x="2346" y="1646"/>
                  </a:cubicBezTo>
                  <a:cubicBezTo>
                    <a:pt x="2266" y="1646"/>
                    <a:pt x="2183" y="1701"/>
                    <a:pt x="2135" y="1773"/>
                  </a:cubicBezTo>
                  <a:cubicBezTo>
                    <a:pt x="1835" y="2340"/>
                    <a:pt x="1434" y="2873"/>
                    <a:pt x="1268" y="2974"/>
                  </a:cubicBezTo>
                  <a:cubicBezTo>
                    <a:pt x="1201" y="2740"/>
                    <a:pt x="1334" y="1973"/>
                    <a:pt x="1601" y="1239"/>
                  </a:cubicBezTo>
                  <a:cubicBezTo>
                    <a:pt x="1635" y="1139"/>
                    <a:pt x="1601" y="1039"/>
                    <a:pt x="1501" y="972"/>
                  </a:cubicBezTo>
                  <a:cubicBezTo>
                    <a:pt x="1168" y="805"/>
                    <a:pt x="801" y="605"/>
                    <a:pt x="601" y="472"/>
                  </a:cubicBezTo>
                  <a:cubicBezTo>
                    <a:pt x="789" y="448"/>
                    <a:pt x="1078" y="425"/>
                    <a:pt x="1372" y="425"/>
                  </a:cubicBezTo>
                  <a:cubicBezTo>
                    <a:pt x="1494" y="425"/>
                    <a:pt x="1617" y="429"/>
                    <a:pt x="1735" y="438"/>
                  </a:cubicBezTo>
                  <a:cubicBezTo>
                    <a:pt x="1835" y="438"/>
                    <a:pt x="1935" y="338"/>
                    <a:pt x="1935" y="238"/>
                  </a:cubicBezTo>
                  <a:cubicBezTo>
                    <a:pt x="1935" y="105"/>
                    <a:pt x="1835" y="5"/>
                    <a:pt x="1735" y="5"/>
                  </a:cubicBezTo>
                  <a:cubicBezTo>
                    <a:pt x="1604" y="2"/>
                    <a:pt x="1483" y="0"/>
                    <a:pt x="13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710469" y="3990381"/>
              <a:ext cx="315922" cy="361115"/>
            </a:xfrm>
            <a:custGeom>
              <a:avLst/>
              <a:gdLst/>
              <a:ahLst/>
              <a:cxnLst/>
              <a:rect l="l" t="t" r="r" b="b"/>
              <a:pathLst>
                <a:path w="20049" h="22917" extrusionOk="0">
                  <a:moveTo>
                    <a:pt x="6906" y="1"/>
                  </a:moveTo>
                  <a:cubicBezTo>
                    <a:pt x="6806" y="1"/>
                    <a:pt x="6706" y="101"/>
                    <a:pt x="6706" y="201"/>
                  </a:cubicBezTo>
                  <a:cubicBezTo>
                    <a:pt x="6706" y="334"/>
                    <a:pt x="6806" y="434"/>
                    <a:pt x="6906" y="434"/>
                  </a:cubicBezTo>
                  <a:lnTo>
                    <a:pt x="6972" y="434"/>
                  </a:lnTo>
                  <a:cubicBezTo>
                    <a:pt x="7239" y="434"/>
                    <a:pt x="7473" y="434"/>
                    <a:pt x="7706" y="468"/>
                  </a:cubicBezTo>
                  <a:lnTo>
                    <a:pt x="7740" y="468"/>
                  </a:lnTo>
                  <a:cubicBezTo>
                    <a:pt x="7840" y="468"/>
                    <a:pt x="7940" y="367"/>
                    <a:pt x="7940" y="267"/>
                  </a:cubicBezTo>
                  <a:cubicBezTo>
                    <a:pt x="7973" y="167"/>
                    <a:pt x="7873" y="67"/>
                    <a:pt x="7773" y="34"/>
                  </a:cubicBezTo>
                  <a:cubicBezTo>
                    <a:pt x="7506" y="34"/>
                    <a:pt x="7239" y="1"/>
                    <a:pt x="6972" y="1"/>
                  </a:cubicBezTo>
                  <a:close/>
                  <a:moveTo>
                    <a:pt x="6038" y="67"/>
                  </a:moveTo>
                  <a:cubicBezTo>
                    <a:pt x="5772" y="101"/>
                    <a:pt x="5471" y="167"/>
                    <a:pt x="5205" y="267"/>
                  </a:cubicBezTo>
                  <a:cubicBezTo>
                    <a:pt x="5104" y="301"/>
                    <a:pt x="5038" y="401"/>
                    <a:pt x="5071" y="501"/>
                  </a:cubicBezTo>
                  <a:cubicBezTo>
                    <a:pt x="5104" y="601"/>
                    <a:pt x="5171" y="668"/>
                    <a:pt x="5271" y="668"/>
                  </a:cubicBezTo>
                  <a:lnTo>
                    <a:pt x="5338" y="668"/>
                  </a:lnTo>
                  <a:cubicBezTo>
                    <a:pt x="5571" y="568"/>
                    <a:pt x="5838" y="534"/>
                    <a:pt x="6105" y="468"/>
                  </a:cubicBezTo>
                  <a:cubicBezTo>
                    <a:pt x="6239" y="468"/>
                    <a:pt x="6305" y="367"/>
                    <a:pt x="6272" y="234"/>
                  </a:cubicBezTo>
                  <a:cubicBezTo>
                    <a:pt x="6272" y="134"/>
                    <a:pt x="6172" y="67"/>
                    <a:pt x="6038" y="67"/>
                  </a:cubicBezTo>
                  <a:close/>
                  <a:moveTo>
                    <a:pt x="8607" y="167"/>
                  </a:moveTo>
                  <a:cubicBezTo>
                    <a:pt x="8507" y="167"/>
                    <a:pt x="8373" y="234"/>
                    <a:pt x="8373" y="334"/>
                  </a:cubicBezTo>
                  <a:cubicBezTo>
                    <a:pt x="8340" y="468"/>
                    <a:pt x="8407" y="568"/>
                    <a:pt x="8540" y="601"/>
                  </a:cubicBezTo>
                  <a:cubicBezTo>
                    <a:pt x="8774" y="634"/>
                    <a:pt x="9041" y="701"/>
                    <a:pt x="9308" y="801"/>
                  </a:cubicBezTo>
                  <a:lnTo>
                    <a:pt x="9374" y="801"/>
                  </a:lnTo>
                  <a:cubicBezTo>
                    <a:pt x="9474" y="801"/>
                    <a:pt x="9541" y="734"/>
                    <a:pt x="9574" y="668"/>
                  </a:cubicBezTo>
                  <a:cubicBezTo>
                    <a:pt x="9608" y="534"/>
                    <a:pt x="9541" y="434"/>
                    <a:pt x="9441" y="401"/>
                  </a:cubicBezTo>
                  <a:cubicBezTo>
                    <a:pt x="9141" y="301"/>
                    <a:pt x="8874" y="234"/>
                    <a:pt x="8607" y="167"/>
                  </a:cubicBezTo>
                  <a:close/>
                  <a:moveTo>
                    <a:pt x="4493" y="541"/>
                  </a:moveTo>
                  <a:cubicBezTo>
                    <a:pt x="4462" y="541"/>
                    <a:pt x="4432" y="549"/>
                    <a:pt x="4404" y="568"/>
                  </a:cubicBezTo>
                  <a:cubicBezTo>
                    <a:pt x="4137" y="668"/>
                    <a:pt x="3904" y="834"/>
                    <a:pt x="3637" y="968"/>
                  </a:cubicBezTo>
                  <a:cubicBezTo>
                    <a:pt x="3537" y="1035"/>
                    <a:pt x="3537" y="1168"/>
                    <a:pt x="3603" y="1268"/>
                  </a:cubicBezTo>
                  <a:cubicBezTo>
                    <a:pt x="3637" y="1335"/>
                    <a:pt x="3703" y="1368"/>
                    <a:pt x="3770" y="1368"/>
                  </a:cubicBezTo>
                  <a:cubicBezTo>
                    <a:pt x="3804" y="1368"/>
                    <a:pt x="3837" y="1335"/>
                    <a:pt x="3870" y="1335"/>
                  </a:cubicBezTo>
                  <a:cubicBezTo>
                    <a:pt x="4104" y="1168"/>
                    <a:pt x="4337" y="1035"/>
                    <a:pt x="4571" y="935"/>
                  </a:cubicBezTo>
                  <a:cubicBezTo>
                    <a:pt x="4671" y="901"/>
                    <a:pt x="4738" y="768"/>
                    <a:pt x="4671" y="668"/>
                  </a:cubicBezTo>
                  <a:cubicBezTo>
                    <a:pt x="4647" y="596"/>
                    <a:pt x="4571" y="541"/>
                    <a:pt x="4493" y="541"/>
                  </a:cubicBezTo>
                  <a:close/>
                  <a:moveTo>
                    <a:pt x="10167" y="656"/>
                  </a:moveTo>
                  <a:cubicBezTo>
                    <a:pt x="10084" y="656"/>
                    <a:pt x="10000" y="699"/>
                    <a:pt x="9975" y="801"/>
                  </a:cubicBezTo>
                  <a:cubicBezTo>
                    <a:pt x="9941" y="901"/>
                    <a:pt x="9975" y="1001"/>
                    <a:pt x="10075" y="1068"/>
                  </a:cubicBezTo>
                  <a:cubicBezTo>
                    <a:pt x="10342" y="1168"/>
                    <a:pt x="10575" y="1268"/>
                    <a:pt x="10809" y="1402"/>
                  </a:cubicBezTo>
                  <a:cubicBezTo>
                    <a:pt x="10842" y="1435"/>
                    <a:pt x="10875" y="1435"/>
                    <a:pt x="10909" y="1435"/>
                  </a:cubicBezTo>
                  <a:cubicBezTo>
                    <a:pt x="10975" y="1435"/>
                    <a:pt x="11042" y="1402"/>
                    <a:pt x="11075" y="1335"/>
                  </a:cubicBezTo>
                  <a:cubicBezTo>
                    <a:pt x="11142" y="1235"/>
                    <a:pt x="11109" y="1101"/>
                    <a:pt x="11009" y="1035"/>
                  </a:cubicBezTo>
                  <a:cubicBezTo>
                    <a:pt x="10775" y="901"/>
                    <a:pt x="10508" y="768"/>
                    <a:pt x="10242" y="668"/>
                  </a:cubicBezTo>
                  <a:cubicBezTo>
                    <a:pt x="10218" y="660"/>
                    <a:pt x="10192" y="656"/>
                    <a:pt x="10167" y="656"/>
                  </a:cubicBezTo>
                  <a:close/>
                  <a:moveTo>
                    <a:pt x="3107" y="1452"/>
                  </a:moveTo>
                  <a:cubicBezTo>
                    <a:pt x="3053" y="1452"/>
                    <a:pt x="3003" y="1468"/>
                    <a:pt x="2970" y="1502"/>
                  </a:cubicBezTo>
                  <a:cubicBezTo>
                    <a:pt x="2736" y="1668"/>
                    <a:pt x="2536" y="1869"/>
                    <a:pt x="2336" y="2102"/>
                  </a:cubicBezTo>
                  <a:cubicBezTo>
                    <a:pt x="2269" y="2169"/>
                    <a:pt x="2269" y="2302"/>
                    <a:pt x="2369" y="2402"/>
                  </a:cubicBezTo>
                  <a:cubicBezTo>
                    <a:pt x="2403" y="2436"/>
                    <a:pt x="2436" y="2436"/>
                    <a:pt x="2503" y="2436"/>
                  </a:cubicBezTo>
                  <a:cubicBezTo>
                    <a:pt x="2569" y="2436"/>
                    <a:pt x="2603" y="2402"/>
                    <a:pt x="2636" y="2369"/>
                  </a:cubicBezTo>
                  <a:cubicBezTo>
                    <a:pt x="2836" y="2169"/>
                    <a:pt x="3036" y="1969"/>
                    <a:pt x="3236" y="1802"/>
                  </a:cubicBezTo>
                  <a:cubicBezTo>
                    <a:pt x="3337" y="1735"/>
                    <a:pt x="3337" y="1602"/>
                    <a:pt x="3270" y="1502"/>
                  </a:cubicBezTo>
                  <a:cubicBezTo>
                    <a:pt x="3220" y="1468"/>
                    <a:pt x="3161" y="1452"/>
                    <a:pt x="3107" y="1452"/>
                  </a:cubicBezTo>
                  <a:close/>
                  <a:moveTo>
                    <a:pt x="11576" y="1518"/>
                  </a:moveTo>
                  <a:cubicBezTo>
                    <a:pt x="11526" y="1518"/>
                    <a:pt x="11476" y="1535"/>
                    <a:pt x="11442" y="1568"/>
                  </a:cubicBezTo>
                  <a:cubicBezTo>
                    <a:pt x="11342" y="1668"/>
                    <a:pt x="11376" y="1802"/>
                    <a:pt x="11442" y="1869"/>
                  </a:cubicBezTo>
                  <a:cubicBezTo>
                    <a:pt x="11643" y="2035"/>
                    <a:pt x="11809" y="2235"/>
                    <a:pt x="11976" y="2469"/>
                  </a:cubicBezTo>
                  <a:cubicBezTo>
                    <a:pt x="12009" y="2502"/>
                    <a:pt x="12076" y="2536"/>
                    <a:pt x="12143" y="2536"/>
                  </a:cubicBezTo>
                  <a:cubicBezTo>
                    <a:pt x="12176" y="2536"/>
                    <a:pt x="12210" y="2536"/>
                    <a:pt x="12243" y="2502"/>
                  </a:cubicBezTo>
                  <a:cubicBezTo>
                    <a:pt x="12343" y="2436"/>
                    <a:pt x="12376" y="2302"/>
                    <a:pt x="12310" y="2202"/>
                  </a:cubicBezTo>
                  <a:cubicBezTo>
                    <a:pt x="12143" y="1969"/>
                    <a:pt x="11943" y="1768"/>
                    <a:pt x="11709" y="1568"/>
                  </a:cubicBezTo>
                  <a:cubicBezTo>
                    <a:pt x="11676" y="1535"/>
                    <a:pt x="11626" y="1518"/>
                    <a:pt x="11576" y="1518"/>
                  </a:cubicBezTo>
                  <a:close/>
                  <a:moveTo>
                    <a:pt x="1979" y="2666"/>
                  </a:moveTo>
                  <a:cubicBezTo>
                    <a:pt x="1910" y="2666"/>
                    <a:pt x="1843" y="2695"/>
                    <a:pt x="1802" y="2736"/>
                  </a:cubicBezTo>
                  <a:cubicBezTo>
                    <a:pt x="1635" y="2969"/>
                    <a:pt x="1469" y="3203"/>
                    <a:pt x="1335" y="3470"/>
                  </a:cubicBezTo>
                  <a:cubicBezTo>
                    <a:pt x="1268" y="3570"/>
                    <a:pt x="1302" y="3703"/>
                    <a:pt x="1402" y="3737"/>
                  </a:cubicBezTo>
                  <a:cubicBezTo>
                    <a:pt x="1435" y="3770"/>
                    <a:pt x="1469" y="3770"/>
                    <a:pt x="1502" y="3770"/>
                  </a:cubicBezTo>
                  <a:cubicBezTo>
                    <a:pt x="1569" y="3770"/>
                    <a:pt x="1635" y="3737"/>
                    <a:pt x="1669" y="3670"/>
                  </a:cubicBezTo>
                  <a:cubicBezTo>
                    <a:pt x="1835" y="3436"/>
                    <a:pt x="1969" y="3203"/>
                    <a:pt x="2136" y="3003"/>
                  </a:cubicBezTo>
                  <a:cubicBezTo>
                    <a:pt x="2202" y="2903"/>
                    <a:pt x="2169" y="2769"/>
                    <a:pt x="2102" y="2702"/>
                  </a:cubicBezTo>
                  <a:cubicBezTo>
                    <a:pt x="2064" y="2677"/>
                    <a:pt x="2021" y="2666"/>
                    <a:pt x="1979" y="2666"/>
                  </a:cubicBezTo>
                  <a:close/>
                  <a:moveTo>
                    <a:pt x="12547" y="2857"/>
                  </a:moveTo>
                  <a:cubicBezTo>
                    <a:pt x="12524" y="2857"/>
                    <a:pt x="12500" y="2861"/>
                    <a:pt x="12476" y="2869"/>
                  </a:cubicBezTo>
                  <a:cubicBezTo>
                    <a:pt x="12343" y="2903"/>
                    <a:pt x="12310" y="3036"/>
                    <a:pt x="12343" y="3136"/>
                  </a:cubicBezTo>
                  <a:cubicBezTo>
                    <a:pt x="12443" y="3370"/>
                    <a:pt x="12510" y="3636"/>
                    <a:pt x="12577" y="3903"/>
                  </a:cubicBezTo>
                  <a:cubicBezTo>
                    <a:pt x="12577" y="4003"/>
                    <a:pt x="12677" y="4070"/>
                    <a:pt x="12777" y="4070"/>
                  </a:cubicBezTo>
                  <a:lnTo>
                    <a:pt x="12810" y="4070"/>
                  </a:lnTo>
                  <a:cubicBezTo>
                    <a:pt x="12910" y="4037"/>
                    <a:pt x="13010" y="3937"/>
                    <a:pt x="12977" y="3837"/>
                  </a:cubicBezTo>
                  <a:cubicBezTo>
                    <a:pt x="12910" y="3536"/>
                    <a:pt x="12843" y="3236"/>
                    <a:pt x="12743" y="3003"/>
                  </a:cubicBezTo>
                  <a:cubicBezTo>
                    <a:pt x="12692" y="2901"/>
                    <a:pt x="12622" y="2857"/>
                    <a:pt x="12547" y="2857"/>
                  </a:cubicBezTo>
                  <a:close/>
                  <a:moveTo>
                    <a:pt x="1122" y="4091"/>
                  </a:moveTo>
                  <a:cubicBezTo>
                    <a:pt x="1039" y="4091"/>
                    <a:pt x="952" y="4129"/>
                    <a:pt x="901" y="4204"/>
                  </a:cubicBezTo>
                  <a:cubicBezTo>
                    <a:pt x="801" y="4437"/>
                    <a:pt x="668" y="4704"/>
                    <a:pt x="568" y="4971"/>
                  </a:cubicBezTo>
                  <a:cubicBezTo>
                    <a:pt x="501" y="5071"/>
                    <a:pt x="568" y="5204"/>
                    <a:pt x="668" y="5238"/>
                  </a:cubicBezTo>
                  <a:cubicBezTo>
                    <a:pt x="701" y="5271"/>
                    <a:pt x="735" y="5271"/>
                    <a:pt x="735" y="5271"/>
                  </a:cubicBezTo>
                  <a:cubicBezTo>
                    <a:pt x="835" y="5271"/>
                    <a:pt x="901" y="5204"/>
                    <a:pt x="935" y="5138"/>
                  </a:cubicBezTo>
                  <a:cubicBezTo>
                    <a:pt x="1035" y="4871"/>
                    <a:pt x="1168" y="4637"/>
                    <a:pt x="1302" y="4404"/>
                  </a:cubicBezTo>
                  <a:cubicBezTo>
                    <a:pt x="1335" y="4304"/>
                    <a:pt x="1302" y="4170"/>
                    <a:pt x="1202" y="4103"/>
                  </a:cubicBezTo>
                  <a:cubicBezTo>
                    <a:pt x="1177" y="4095"/>
                    <a:pt x="1150" y="4091"/>
                    <a:pt x="1122" y="4091"/>
                  </a:cubicBezTo>
                  <a:close/>
                  <a:moveTo>
                    <a:pt x="12843" y="4504"/>
                  </a:moveTo>
                  <a:cubicBezTo>
                    <a:pt x="12743" y="4504"/>
                    <a:pt x="12643" y="4604"/>
                    <a:pt x="12643" y="4704"/>
                  </a:cubicBezTo>
                  <a:cubicBezTo>
                    <a:pt x="12643" y="4971"/>
                    <a:pt x="12610" y="5238"/>
                    <a:pt x="12577" y="5505"/>
                  </a:cubicBezTo>
                  <a:cubicBezTo>
                    <a:pt x="12543" y="5605"/>
                    <a:pt x="12643" y="5705"/>
                    <a:pt x="12743" y="5738"/>
                  </a:cubicBezTo>
                  <a:lnTo>
                    <a:pt x="12777" y="5738"/>
                  </a:lnTo>
                  <a:cubicBezTo>
                    <a:pt x="12877" y="5738"/>
                    <a:pt x="12977" y="5671"/>
                    <a:pt x="12977" y="5571"/>
                  </a:cubicBezTo>
                  <a:cubicBezTo>
                    <a:pt x="13044" y="5271"/>
                    <a:pt x="13044" y="4971"/>
                    <a:pt x="13044" y="4704"/>
                  </a:cubicBezTo>
                  <a:cubicBezTo>
                    <a:pt x="13044" y="4570"/>
                    <a:pt x="12943" y="4504"/>
                    <a:pt x="12843" y="4504"/>
                  </a:cubicBezTo>
                  <a:close/>
                  <a:moveTo>
                    <a:pt x="467" y="5629"/>
                  </a:moveTo>
                  <a:cubicBezTo>
                    <a:pt x="368" y="5629"/>
                    <a:pt x="295" y="5689"/>
                    <a:pt x="268" y="5771"/>
                  </a:cubicBezTo>
                  <a:cubicBezTo>
                    <a:pt x="101" y="6272"/>
                    <a:pt x="34" y="6605"/>
                    <a:pt x="34" y="6605"/>
                  </a:cubicBezTo>
                  <a:cubicBezTo>
                    <a:pt x="1" y="6705"/>
                    <a:pt x="68" y="6839"/>
                    <a:pt x="168" y="6839"/>
                  </a:cubicBezTo>
                  <a:cubicBezTo>
                    <a:pt x="201" y="6839"/>
                    <a:pt x="201" y="6872"/>
                    <a:pt x="234" y="6872"/>
                  </a:cubicBezTo>
                  <a:cubicBezTo>
                    <a:pt x="334" y="6872"/>
                    <a:pt x="401" y="6805"/>
                    <a:pt x="434" y="6705"/>
                  </a:cubicBezTo>
                  <a:cubicBezTo>
                    <a:pt x="434" y="6672"/>
                    <a:pt x="501" y="6372"/>
                    <a:pt x="668" y="5905"/>
                  </a:cubicBezTo>
                  <a:cubicBezTo>
                    <a:pt x="701" y="5805"/>
                    <a:pt x="635" y="5671"/>
                    <a:pt x="535" y="5638"/>
                  </a:cubicBezTo>
                  <a:cubicBezTo>
                    <a:pt x="511" y="5632"/>
                    <a:pt x="488" y="5629"/>
                    <a:pt x="467" y="5629"/>
                  </a:cubicBezTo>
                  <a:close/>
                  <a:moveTo>
                    <a:pt x="12609" y="6130"/>
                  </a:moveTo>
                  <a:cubicBezTo>
                    <a:pt x="12510" y="6130"/>
                    <a:pt x="12437" y="6189"/>
                    <a:pt x="12410" y="6272"/>
                  </a:cubicBezTo>
                  <a:cubicBezTo>
                    <a:pt x="12376" y="6405"/>
                    <a:pt x="12310" y="6539"/>
                    <a:pt x="12276" y="6672"/>
                  </a:cubicBezTo>
                  <a:cubicBezTo>
                    <a:pt x="12143" y="6705"/>
                    <a:pt x="12009" y="6705"/>
                    <a:pt x="11909" y="6739"/>
                  </a:cubicBezTo>
                  <a:cubicBezTo>
                    <a:pt x="11776" y="6739"/>
                    <a:pt x="11709" y="6839"/>
                    <a:pt x="11743" y="6972"/>
                  </a:cubicBezTo>
                  <a:cubicBezTo>
                    <a:pt x="11743" y="7072"/>
                    <a:pt x="11876" y="7139"/>
                    <a:pt x="11976" y="7139"/>
                  </a:cubicBezTo>
                  <a:cubicBezTo>
                    <a:pt x="12009" y="7139"/>
                    <a:pt x="12076" y="7106"/>
                    <a:pt x="12110" y="7106"/>
                  </a:cubicBezTo>
                  <a:cubicBezTo>
                    <a:pt x="12110" y="7206"/>
                    <a:pt x="12176" y="7272"/>
                    <a:pt x="12243" y="7306"/>
                  </a:cubicBezTo>
                  <a:cubicBezTo>
                    <a:pt x="12276" y="7339"/>
                    <a:pt x="12310" y="7339"/>
                    <a:pt x="12343" y="7339"/>
                  </a:cubicBezTo>
                  <a:cubicBezTo>
                    <a:pt x="12410" y="7339"/>
                    <a:pt x="12476" y="7272"/>
                    <a:pt x="12510" y="7206"/>
                  </a:cubicBezTo>
                  <a:cubicBezTo>
                    <a:pt x="12543" y="7172"/>
                    <a:pt x="12543" y="7139"/>
                    <a:pt x="12577" y="7106"/>
                  </a:cubicBezTo>
                  <a:lnTo>
                    <a:pt x="12743" y="7106"/>
                  </a:lnTo>
                  <a:cubicBezTo>
                    <a:pt x="12877" y="7106"/>
                    <a:pt x="12977" y="7039"/>
                    <a:pt x="12977" y="6906"/>
                  </a:cubicBezTo>
                  <a:cubicBezTo>
                    <a:pt x="12977" y="6805"/>
                    <a:pt x="12910" y="6705"/>
                    <a:pt x="12777" y="6672"/>
                  </a:cubicBezTo>
                  <a:lnTo>
                    <a:pt x="12710" y="6672"/>
                  </a:lnTo>
                  <a:cubicBezTo>
                    <a:pt x="12743" y="6572"/>
                    <a:pt x="12777" y="6505"/>
                    <a:pt x="12810" y="6405"/>
                  </a:cubicBezTo>
                  <a:cubicBezTo>
                    <a:pt x="12843" y="6272"/>
                    <a:pt x="12777" y="6172"/>
                    <a:pt x="12677" y="6138"/>
                  </a:cubicBezTo>
                  <a:cubicBezTo>
                    <a:pt x="12653" y="6132"/>
                    <a:pt x="12630" y="6130"/>
                    <a:pt x="12609" y="6130"/>
                  </a:cubicBezTo>
                  <a:close/>
                  <a:moveTo>
                    <a:pt x="13588" y="6830"/>
                  </a:moveTo>
                  <a:cubicBezTo>
                    <a:pt x="13500" y="6830"/>
                    <a:pt x="13405" y="6890"/>
                    <a:pt x="13377" y="6972"/>
                  </a:cubicBezTo>
                  <a:cubicBezTo>
                    <a:pt x="13344" y="7106"/>
                    <a:pt x="13410" y="7206"/>
                    <a:pt x="13511" y="7239"/>
                  </a:cubicBezTo>
                  <a:cubicBezTo>
                    <a:pt x="13777" y="7306"/>
                    <a:pt x="14011" y="7439"/>
                    <a:pt x="14244" y="7539"/>
                  </a:cubicBezTo>
                  <a:cubicBezTo>
                    <a:pt x="14278" y="7573"/>
                    <a:pt x="14311" y="7573"/>
                    <a:pt x="14344" y="7573"/>
                  </a:cubicBezTo>
                  <a:cubicBezTo>
                    <a:pt x="14411" y="7573"/>
                    <a:pt x="14511" y="7539"/>
                    <a:pt x="14545" y="7473"/>
                  </a:cubicBezTo>
                  <a:cubicBezTo>
                    <a:pt x="14578" y="7373"/>
                    <a:pt x="14545" y="7239"/>
                    <a:pt x="14445" y="7172"/>
                  </a:cubicBezTo>
                  <a:cubicBezTo>
                    <a:pt x="14178" y="7039"/>
                    <a:pt x="13911" y="6939"/>
                    <a:pt x="13644" y="6839"/>
                  </a:cubicBezTo>
                  <a:cubicBezTo>
                    <a:pt x="13626" y="6833"/>
                    <a:pt x="13607" y="6830"/>
                    <a:pt x="13588" y="6830"/>
                  </a:cubicBezTo>
                  <a:close/>
                  <a:moveTo>
                    <a:pt x="11136" y="6960"/>
                  </a:moveTo>
                  <a:cubicBezTo>
                    <a:pt x="11107" y="6960"/>
                    <a:pt x="11075" y="6964"/>
                    <a:pt x="11042" y="6972"/>
                  </a:cubicBezTo>
                  <a:cubicBezTo>
                    <a:pt x="10775" y="7106"/>
                    <a:pt x="10542" y="7239"/>
                    <a:pt x="10308" y="7439"/>
                  </a:cubicBezTo>
                  <a:cubicBezTo>
                    <a:pt x="10208" y="7506"/>
                    <a:pt x="10175" y="7639"/>
                    <a:pt x="10242" y="7706"/>
                  </a:cubicBezTo>
                  <a:cubicBezTo>
                    <a:pt x="10308" y="7773"/>
                    <a:pt x="10342" y="7806"/>
                    <a:pt x="10408" y="7806"/>
                  </a:cubicBezTo>
                  <a:cubicBezTo>
                    <a:pt x="10475" y="7806"/>
                    <a:pt x="10508" y="7773"/>
                    <a:pt x="10542" y="7739"/>
                  </a:cubicBezTo>
                  <a:cubicBezTo>
                    <a:pt x="10742" y="7606"/>
                    <a:pt x="10975" y="7473"/>
                    <a:pt x="11209" y="7373"/>
                  </a:cubicBezTo>
                  <a:cubicBezTo>
                    <a:pt x="11342" y="7306"/>
                    <a:pt x="11376" y="7206"/>
                    <a:pt x="11342" y="7072"/>
                  </a:cubicBezTo>
                  <a:cubicBezTo>
                    <a:pt x="11292" y="6997"/>
                    <a:pt x="11223" y="6960"/>
                    <a:pt x="11136" y="6960"/>
                  </a:cubicBezTo>
                  <a:close/>
                  <a:moveTo>
                    <a:pt x="15055" y="7603"/>
                  </a:moveTo>
                  <a:cubicBezTo>
                    <a:pt x="14986" y="7603"/>
                    <a:pt x="14919" y="7631"/>
                    <a:pt x="14878" y="7673"/>
                  </a:cubicBezTo>
                  <a:cubicBezTo>
                    <a:pt x="14811" y="7773"/>
                    <a:pt x="14845" y="7906"/>
                    <a:pt x="14945" y="7973"/>
                  </a:cubicBezTo>
                  <a:cubicBezTo>
                    <a:pt x="15145" y="8140"/>
                    <a:pt x="15345" y="8307"/>
                    <a:pt x="15545" y="8507"/>
                  </a:cubicBezTo>
                  <a:cubicBezTo>
                    <a:pt x="15612" y="8540"/>
                    <a:pt x="15645" y="8540"/>
                    <a:pt x="15712" y="8540"/>
                  </a:cubicBezTo>
                  <a:cubicBezTo>
                    <a:pt x="15745" y="8540"/>
                    <a:pt x="15812" y="8540"/>
                    <a:pt x="15846" y="8473"/>
                  </a:cubicBezTo>
                  <a:cubicBezTo>
                    <a:pt x="15946" y="8407"/>
                    <a:pt x="15912" y="8273"/>
                    <a:pt x="15846" y="8173"/>
                  </a:cubicBezTo>
                  <a:cubicBezTo>
                    <a:pt x="15612" y="7973"/>
                    <a:pt x="15412" y="7806"/>
                    <a:pt x="15178" y="7639"/>
                  </a:cubicBezTo>
                  <a:cubicBezTo>
                    <a:pt x="15140" y="7614"/>
                    <a:pt x="15097" y="7603"/>
                    <a:pt x="15055" y="7603"/>
                  </a:cubicBezTo>
                  <a:close/>
                  <a:moveTo>
                    <a:pt x="11962" y="7671"/>
                  </a:moveTo>
                  <a:cubicBezTo>
                    <a:pt x="11890" y="7671"/>
                    <a:pt x="11819" y="7708"/>
                    <a:pt x="11776" y="7773"/>
                  </a:cubicBezTo>
                  <a:cubicBezTo>
                    <a:pt x="11643" y="8006"/>
                    <a:pt x="11476" y="8240"/>
                    <a:pt x="11309" y="8440"/>
                  </a:cubicBezTo>
                  <a:cubicBezTo>
                    <a:pt x="11242" y="8507"/>
                    <a:pt x="11276" y="8640"/>
                    <a:pt x="11342" y="8740"/>
                  </a:cubicBezTo>
                  <a:cubicBezTo>
                    <a:pt x="11376" y="8740"/>
                    <a:pt x="11442" y="8774"/>
                    <a:pt x="11476" y="8774"/>
                  </a:cubicBezTo>
                  <a:cubicBezTo>
                    <a:pt x="11542" y="8774"/>
                    <a:pt x="11609" y="8740"/>
                    <a:pt x="11643" y="8707"/>
                  </a:cubicBezTo>
                  <a:cubicBezTo>
                    <a:pt x="11809" y="8473"/>
                    <a:pt x="11976" y="8240"/>
                    <a:pt x="12143" y="7973"/>
                  </a:cubicBezTo>
                  <a:cubicBezTo>
                    <a:pt x="12210" y="7873"/>
                    <a:pt x="12176" y="7739"/>
                    <a:pt x="12076" y="7706"/>
                  </a:cubicBezTo>
                  <a:cubicBezTo>
                    <a:pt x="12041" y="7682"/>
                    <a:pt x="12001" y="7671"/>
                    <a:pt x="11962" y="7671"/>
                  </a:cubicBezTo>
                  <a:close/>
                  <a:moveTo>
                    <a:pt x="9843" y="7970"/>
                  </a:moveTo>
                  <a:cubicBezTo>
                    <a:pt x="9782" y="7970"/>
                    <a:pt x="9716" y="7998"/>
                    <a:pt x="9674" y="8040"/>
                  </a:cubicBezTo>
                  <a:cubicBezTo>
                    <a:pt x="9441" y="8340"/>
                    <a:pt x="9308" y="8640"/>
                    <a:pt x="9308" y="8907"/>
                  </a:cubicBezTo>
                  <a:cubicBezTo>
                    <a:pt x="9308" y="8907"/>
                    <a:pt x="9341" y="8940"/>
                    <a:pt x="9341" y="8940"/>
                  </a:cubicBezTo>
                  <a:cubicBezTo>
                    <a:pt x="9341" y="9074"/>
                    <a:pt x="9408" y="9140"/>
                    <a:pt x="9541" y="9140"/>
                  </a:cubicBezTo>
                  <a:cubicBezTo>
                    <a:pt x="9641" y="9140"/>
                    <a:pt x="9741" y="9007"/>
                    <a:pt x="9741" y="8907"/>
                  </a:cubicBezTo>
                  <a:cubicBezTo>
                    <a:pt x="9741" y="8740"/>
                    <a:pt x="9841" y="8540"/>
                    <a:pt x="10008" y="8307"/>
                  </a:cubicBezTo>
                  <a:cubicBezTo>
                    <a:pt x="10075" y="8206"/>
                    <a:pt x="10041" y="8073"/>
                    <a:pt x="9941" y="8006"/>
                  </a:cubicBezTo>
                  <a:cubicBezTo>
                    <a:pt x="9916" y="7981"/>
                    <a:pt x="9881" y="7970"/>
                    <a:pt x="9843" y="7970"/>
                  </a:cubicBezTo>
                  <a:close/>
                  <a:moveTo>
                    <a:pt x="10888" y="8937"/>
                  </a:moveTo>
                  <a:cubicBezTo>
                    <a:pt x="10852" y="8937"/>
                    <a:pt x="10813" y="8948"/>
                    <a:pt x="10775" y="8974"/>
                  </a:cubicBezTo>
                  <a:cubicBezTo>
                    <a:pt x="10542" y="9140"/>
                    <a:pt x="10342" y="9207"/>
                    <a:pt x="10141" y="9207"/>
                  </a:cubicBezTo>
                  <a:cubicBezTo>
                    <a:pt x="10008" y="9207"/>
                    <a:pt x="9908" y="9307"/>
                    <a:pt x="9908" y="9407"/>
                  </a:cubicBezTo>
                  <a:cubicBezTo>
                    <a:pt x="9908" y="9541"/>
                    <a:pt x="10008" y="9641"/>
                    <a:pt x="10108" y="9641"/>
                  </a:cubicBezTo>
                  <a:lnTo>
                    <a:pt x="10175" y="9641"/>
                  </a:lnTo>
                  <a:cubicBezTo>
                    <a:pt x="10442" y="9641"/>
                    <a:pt x="10709" y="9541"/>
                    <a:pt x="11009" y="9307"/>
                  </a:cubicBezTo>
                  <a:cubicBezTo>
                    <a:pt x="11109" y="9241"/>
                    <a:pt x="11142" y="9107"/>
                    <a:pt x="11042" y="9007"/>
                  </a:cubicBezTo>
                  <a:cubicBezTo>
                    <a:pt x="11001" y="8966"/>
                    <a:pt x="10947" y="8937"/>
                    <a:pt x="10888" y="8937"/>
                  </a:cubicBezTo>
                  <a:close/>
                  <a:moveTo>
                    <a:pt x="16314" y="8737"/>
                  </a:moveTo>
                  <a:cubicBezTo>
                    <a:pt x="16254" y="8737"/>
                    <a:pt x="16187" y="8766"/>
                    <a:pt x="16146" y="8807"/>
                  </a:cubicBezTo>
                  <a:cubicBezTo>
                    <a:pt x="16079" y="8874"/>
                    <a:pt x="16079" y="9007"/>
                    <a:pt x="16112" y="9074"/>
                  </a:cubicBezTo>
                  <a:cubicBezTo>
                    <a:pt x="16313" y="9274"/>
                    <a:pt x="16479" y="9507"/>
                    <a:pt x="16613" y="9708"/>
                  </a:cubicBezTo>
                  <a:cubicBezTo>
                    <a:pt x="16646" y="9774"/>
                    <a:pt x="16713" y="9808"/>
                    <a:pt x="16780" y="9808"/>
                  </a:cubicBezTo>
                  <a:cubicBezTo>
                    <a:pt x="16846" y="9808"/>
                    <a:pt x="16880" y="9808"/>
                    <a:pt x="16913" y="9774"/>
                  </a:cubicBezTo>
                  <a:cubicBezTo>
                    <a:pt x="17013" y="9708"/>
                    <a:pt x="17013" y="9574"/>
                    <a:pt x="16980" y="9474"/>
                  </a:cubicBezTo>
                  <a:cubicBezTo>
                    <a:pt x="16813" y="9241"/>
                    <a:pt x="16646" y="9007"/>
                    <a:pt x="16446" y="8807"/>
                  </a:cubicBezTo>
                  <a:cubicBezTo>
                    <a:pt x="16446" y="8807"/>
                    <a:pt x="16413" y="8774"/>
                    <a:pt x="16413" y="8774"/>
                  </a:cubicBezTo>
                  <a:cubicBezTo>
                    <a:pt x="16387" y="8748"/>
                    <a:pt x="16352" y="8737"/>
                    <a:pt x="16314" y="8737"/>
                  </a:cubicBezTo>
                  <a:close/>
                  <a:moveTo>
                    <a:pt x="17202" y="10114"/>
                  </a:moveTo>
                  <a:cubicBezTo>
                    <a:pt x="17172" y="10114"/>
                    <a:pt x="17141" y="10123"/>
                    <a:pt x="17113" y="10141"/>
                  </a:cubicBezTo>
                  <a:cubicBezTo>
                    <a:pt x="17013" y="10175"/>
                    <a:pt x="16980" y="10308"/>
                    <a:pt x="17013" y="10408"/>
                  </a:cubicBezTo>
                  <a:cubicBezTo>
                    <a:pt x="17113" y="10642"/>
                    <a:pt x="17213" y="10908"/>
                    <a:pt x="17280" y="11142"/>
                  </a:cubicBezTo>
                  <a:cubicBezTo>
                    <a:pt x="17313" y="11242"/>
                    <a:pt x="17380" y="11309"/>
                    <a:pt x="17480" y="11309"/>
                  </a:cubicBezTo>
                  <a:lnTo>
                    <a:pt x="17547" y="11309"/>
                  </a:lnTo>
                  <a:cubicBezTo>
                    <a:pt x="17647" y="11275"/>
                    <a:pt x="17714" y="11175"/>
                    <a:pt x="17680" y="11042"/>
                  </a:cubicBezTo>
                  <a:cubicBezTo>
                    <a:pt x="17613" y="10775"/>
                    <a:pt x="17513" y="10508"/>
                    <a:pt x="17380" y="10241"/>
                  </a:cubicBezTo>
                  <a:cubicBezTo>
                    <a:pt x="17356" y="10169"/>
                    <a:pt x="17280" y="10114"/>
                    <a:pt x="17202" y="10114"/>
                  </a:cubicBezTo>
                  <a:close/>
                  <a:moveTo>
                    <a:pt x="17580" y="11709"/>
                  </a:moveTo>
                  <a:cubicBezTo>
                    <a:pt x="17480" y="11709"/>
                    <a:pt x="17380" y="11809"/>
                    <a:pt x="17380" y="11942"/>
                  </a:cubicBezTo>
                  <a:cubicBezTo>
                    <a:pt x="17413" y="11976"/>
                    <a:pt x="17413" y="12043"/>
                    <a:pt x="17413" y="12076"/>
                  </a:cubicBezTo>
                  <a:cubicBezTo>
                    <a:pt x="17413" y="12276"/>
                    <a:pt x="17380" y="12510"/>
                    <a:pt x="17347" y="12710"/>
                  </a:cubicBezTo>
                  <a:cubicBezTo>
                    <a:pt x="17313" y="12843"/>
                    <a:pt x="17413" y="12943"/>
                    <a:pt x="17513" y="12977"/>
                  </a:cubicBezTo>
                  <a:lnTo>
                    <a:pt x="17547" y="12977"/>
                  </a:lnTo>
                  <a:cubicBezTo>
                    <a:pt x="17647" y="12977"/>
                    <a:pt x="17747" y="12910"/>
                    <a:pt x="17747" y="12776"/>
                  </a:cubicBezTo>
                  <a:cubicBezTo>
                    <a:pt x="17780" y="12543"/>
                    <a:pt x="17814" y="12309"/>
                    <a:pt x="17814" y="12076"/>
                  </a:cubicBezTo>
                  <a:cubicBezTo>
                    <a:pt x="17814" y="12009"/>
                    <a:pt x="17814" y="11976"/>
                    <a:pt x="17814" y="11909"/>
                  </a:cubicBezTo>
                  <a:cubicBezTo>
                    <a:pt x="17814" y="11809"/>
                    <a:pt x="17714" y="11709"/>
                    <a:pt x="17580" y="11709"/>
                  </a:cubicBezTo>
                  <a:close/>
                  <a:moveTo>
                    <a:pt x="17310" y="13350"/>
                  </a:moveTo>
                  <a:cubicBezTo>
                    <a:pt x="17229" y="13350"/>
                    <a:pt x="17170" y="13405"/>
                    <a:pt x="17146" y="13477"/>
                  </a:cubicBezTo>
                  <a:cubicBezTo>
                    <a:pt x="17046" y="13744"/>
                    <a:pt x="16913" y="13977"/>
                    <a:pt x="16780" y="14211"/>
                  </a:cubicBezTo>
                  <a:cubicBezTo>
                    <a:pt x="16746" y="14244"/>
                    <a:pt x="16746" y="14277"/>
                    <a:pt x="16746" y="14311"/>
                  </a:cubicBezTo>
                  <a:cubicBezTo>
                    <a:pt x="16513" y="14211"/>
                    <a:pt x="16246" y="14144"/>
                    <a:pt x="15979" y="14111"/>
                  </a:cubicBezTo>
                  <a:cubicBezTo>
                    <a:pt x="15879" y="14111"/>
                    <a:pt x="15779" y="14177"/>
                    <a:pt x="15745" y="14277"/>
                  </a:cubicBezTo>
                  <a:cubicBezTo>
                    <a:pt x="15745" y="14411"/>
                    <a:pt x="15812" y="14511"/>
                    <a:pt x="15912" y="14544"/>
                  </a:cubicBezTo>
                  <a:cubicBezTo>
                    <a:pt x="16179" y="14578"/>
                    <a:pt x="16413" y="14644"/>
                    <a:pt x="16679" y="14744"/>
                  </a:cubicBezTo>
                  <a:lnTo>
                    <a:pt x="16746" y="14744"/>
                  </a:lnTo>
                  <a:cubicBezTo>
                    <a:pt x="16846" y="14744"/>
                    <a:pt x="16913" y="14711"/>
                    <a:pt x="16946" y="14644"/>
                  </a:cubicBezTo>
                  <a:cubicBezTo>
                    <a:pt x="16980" y="14578"/>
                    <a:pt x="16980" y="14544"/>
                    <a:pt x="16980" y="14511"/>
                  </a:cubicBezTo>
                  <a:cubicBezTo>
                    <a:pt x="17046" y="14511"/>
                    <a:pt x="17113" y="14478"/>
                    <a:pt x="17146" y="14411"/>
                  </a:cubicBezTo>
                  <a:cubicBezTo>
                    <a:pt x="17280" y="14177"/>
                    <a:pt x="17413" y="13911"/>
                    <a:pt x="17513" y="13644"/>
                  </a:cubicBezTo>
                  <a:cubicBezTo>
                    <a:pt x="17547" y="13510"/>
                    <a:pt x="17513" y="13410"/>
                    <a:pt x="17413" y="13377"/>
                  </a:cubicBezTo>
                  <a:cubicBezTo>
                    <a:pt x="17376" y="13358"/>
                    <a:pt x="17341" y="13350"/>
                    <a:pt x="17310" y="13350"/>
                  </a:cubicBezTo>
                  <a:close/>
                  <a:moveTo>
                    <a:pt x="15078" y="14111"/>
                  </a:moveTo>
                  <a:cubicBezTo>
                    <a:pt x="14778" y="14177"/>
                    <a:pt x="14478" y="14311"/>
                    <a:pt x="14244" y="14478"/>
                  </a:cubicBezTo>
                  <a:cubicBezTo>
                    <a:pt x="14144" y="14544"/>
                    <a:pt x="14111" y="14678"/>
                    <a:pt x="14178" y="14744"/>
                  </a:cubicBezTo>
                  <a:cubicBezTo>
                    <a:pt x="14244" y="14811"/>
                    <a:pt x="14311" y="14845"/>
                    <a:pt x="14378" y="14845"/>
                  </a:cubicBezTo>
                  <a:cubicBezTo>
                    <a:pt x="14411" y="14845"/>
                    <a:pt x="14445" y="14845"/>
                    <a:pt x="14478" y="14811"/>
                  </a:cubicBezTo>
                  <a:cubicBezTo>
                    <a:pt x="14678" y="14678"/>
                    <a:pt x="14912" y="14578"/>
                    <a:pt x="15178" y="14544"/>
                  </a:cubicBezTo>
                  <a:cubicBezTo>
                    <a:pt x="15278" y="14511"/>
                    <a:pt x="15345" y="14411"/>
                    <a:pt x="15345" y="14277"/>
                  </a:cubicBezTo>
                  <a:cubicBezTo>
                    <a:pt x="15312" y="14177"/>
                    <a:pt x="15212" y="14111"/>
                    <a:pt x="15078" y="14111"/>
                  </a:cubicBezTo>
                  <a:close/>
                  <a:moveTo>
                    <a:pt x="17490" y="14741"/>
                  </a:moveTo>
                  <a:cubicBezTo>
                    <a:pt x="17421" y="14741"/>
                    <a:pt x="17354" y="14770"/>
                    <a:pt x="17313" y="14811"/>
                  </a:cubicBezTo>
                  <a:cubicBezTo>
                    <a:pt x="17247" y="14911"/>
                    <a:pt x="17280" y="15045"/>
                    <a:pt x="17380" y="15111"/>
                  </a:cubicBezTo>
                  <a:cubicBezTo>
                    <a:pt x="17580" y="15245"/>
                    <a:pt x="17814" y="15412"/>
                    <a:pt x="18014" y="15612"/>
                  </a:cubicBezTo>
                  <a:cubicBezTo>
                    <a:pt x="18080" y="15645"/>
                    <a:pt x="18114" y="15645"/>
                    <a:pt x="18147" y="15645"/>
                  </a:cubicBezTo>
                  <a:cubicBezTo>
                    <a:pt x="18214" y="15645"/>
                    <a:pt x="18281" y="15612"/>
                    <a:pt x="18314" y="15578"/>
                  </a:cubicBezTo>
                  <a:cubicBezTo>
                    <a:pt x="18381" y="15478"/>
                    <a:pt x="18381" y="15345"/>
                    <a:pt x="18281" y="15278"/>
                  </a:cubicBezTo>
                  <a:cubicBezTo>
                    <a:pt x="18080" y="15078"/>
                    <a:pt x="17847" y="14911"/>
                    <a:pt x="17613" y="14778"/>
                  </a:cubicBezTo>
                  <a:cubicBezTo>
                    <a:pt x="17575" y="14752"/>
                    <a:pt x="17532" y="14741"/>
                    <a:pt x="17490" y="14741"/>
                  </a:cubicBezTo>
                  <a:close/>
                  <a:moveTo>
                    <a:pt x="16466" y="14781"/>
                  </a:moveTo>
                  <a:cubicBezTo>
                    <a:pt x="16406" y="14781"/>
                    <a:pt x="16349" y="14808"/>
                    <a:pt x="16313" y="14845"/>
                  </a:cubicBezTo>
                  <a:cubicBezTo>
                    <a:pt x="16146" y="15078"/>
                    <a:pt x="15946" y="15245"/>
                    <a:pt x="15745" y="15445"/>
                  </a:cubicBezTo>
                  <a:cubicBezTo>
                    <a:pt x="15679" y="15512"/>
                    <a:pt x="15679" y="15645"/>
                    <a:pt x="15745" y="15712"/>
                  </a:cubicBezTo>
                  <a:cubicBezTo>
                    <a:pt x="15779" y="15779"/>
                    <a:pt x="15846" y="15812"/>
                    <a:pt x="15912" y="15812"/>
                  </a:cubicBezTo>
                  <a:cubicBezTo>
                    <a:pt x="15946" y="15812"/>
                    <a:pt x="16012" y="15779"/>
                    <a:pt x="16046" y="15745"/>
                  </a:cubicBezTo>
                  <a:cubicBezTo>
                    <a:pt x="16246" y="15545"/>
                    <a:pt x="16446" y="15345"/>
                    <a:pt x="16646" y="15111"/>
                  </a:cubicBezTo>
                  <a:cubicBezTo>
                    <a:pt x="16713" y="15045"/>
                    <a:pt x="16713" y="14911"/>
                    <a:pt x="16613" y="14845"/>
                  </a:cubicBezTo>
                  <a:cubicBezTo>
                    <a:pt x="16568" y="14799"/>
                    <a:pt x="16516" y="14781"/>
                    <a:pt x="16466" y="14781"/>
                  </a:cubicBezTo>
                  <a:close/>
                  <a:moveTo>
                    <a:pt x="13822" y="15051"/>
                  </a:moveTo>
                  <a:cubicBezTo>
                    <a:pt x="13744" y="15051"/>
                    <a:pt x="13668" y="15106"/>
                    <a:pt x="13644" y="15178"/>
                  </a:cubicBezTo>
                  <a:cubicBezTo>
                    <a:pt x="13544" y="15345"/>
                    <a:pt x="13511" y="15545"/>
                    <a:pt x="13511" y="15745"/>
                  </a:cubicBezTo>
                  <a:cubicBezTo>
                    <a:pt x="13511" y="15879"/>
                    <a:pt x="13544" y="16012"/>
                    <a:pt x="13577" y="16145"/>
                  </a:cubicBezTo>
                  <a:cubicBezTo>
                    <a:pt x="13611" y="16246"/>
                    <a:pt x="13711" y="16279"/>
                    <a:pt x="13777" y="16279"/>
                  </a:cubicBezTo>
                  <a:lnTo>
                    <a:pt x="13844" y="16279"/>
                  </a:lnTo>
                  <a:cubicBezTo>
                    <a:pt x="13944" y="16246"/>
                    <a:pt x="14011" y="16112"/>
                    <a:pt x="13978" y="16012"/>
                  </a:cubicBezTo>
                  <a:cubicBezTo>
                    <a:pt x="13944" y="15912"/>
                    <a:pt x="13944" y="15812"/>
                    <a:pt x="13944" y="15745"/>
                  </a:cubicBezTo>
                  <a:cubicBezTo>
                    <a:pt x="13944" y="15612"/>
                    <a:pt x="13944" y="15478"/>
                    <a:pt x="14011" y="15345"/>
                  </a:cubicBezTo>
                  <a:cubicBezTo>
                    <a:pt x="14078" y="15245"/>
                    <a:pt x="14011" y="15111"/>
                    <a:pt x="13911" y="15078"/>
                  </a:cubicBezTo>
                  <a:cubicBezTo>
                    <a:pt x="13883" y="15059"/>
                    <a:pt x="13852" y="15051"/>
                    <a:pt x="13822" y="15051"/>
                  </a:cubicBezTo>
                  <a:close/>
                  <a:moveTo>
                    <a:pt x="15226" y="15877"/>
                  </a:moveTo>
                  <a:cubicBezTo>
                    <a:pt x="15187" y="15877"/>
                    <a:pt x="15147" y="15888"/>
                    <a:pt x="15112" y="15912"/>
                  </a:cubicBezTo>
                  <a:cubicBezTo>
                    <a:pt x="14878" y="16045"/>
                    <a:pt x="14611" y="16145"/>
                    <a:pt x="14411" y="16179"/>
                  </a:cubicBezTo>
                  <a:cubicBezTo>
                    <a:pt x="14311" y="16212"/>
                    <a:pt x="14244" y="16312"/>
                    <a:pt x="14244" y="16446"/>
                  </a:cubicBezTo>
                  <a:cubicBezTo>
                    <a:pt x="14278" y="16546"/>
                    <a:pt x="14344" y="16612"/>
                    <a:pt x="14445" y="16612"/>
                  </a:cubicBezTo>
                  <a:lnTo>
                    <a:pt x="14511" y="16612"/>
                  </a:lnTo>
                  <a:cubicBezTo>
                    <a:pt x="14745" y="16546"/>
                    <a:pt x="15045" y="16446"/>
                    <a:pt x="15345" y="16246"/>
                  </a:cubicBezTo>
                  <a:cubicBezTo>
                    <a:pt x="15445" y="16212"/>
                    <a:pt x="15479" y="16079"/>
                    <a:pt x="15412" y="15979"/>
                  </a:cubicBezTo>
                  <a:cubicBezTo>
                    <a:pt x="15369" y="15914"/>
                    <a:pt x="15298" y="15877"/>
                    <a:pt x="15226" y="15877"/>
                  </a:cubicBezTo>
                  <a:close/>
                  <a:moveTo>
                    <a:pt x="18777" y="15804"/>
                  </a:moveTo>
                  <a:cubicBezTo>
                    <a:pt x="18723" y="15804"/>
                    <a:pt x="18664" y="15829"/>
                    <a:pt x="18614" y="15879"/>
                  </a:cubicBezTo>
                  <a:cubicBezTo>
                    <a:pt x="18547" y="15945"/>
                    <a:pt x="18514" y="16079"/>
                    <a:pt x="18614" y="16145"/>
                  </a:cubicBezTo>
                  <a:cubicBezTo>
                    <a:pt x="18781" y="16346"/>
                    <a:pt x="18948" y="16579"/>
                    <a:pt x="19081" y="16779"/>
                  </a:cubicBezTo>
                  <a:cubicBezTo>
                    <a:pt x="19115" y="16846"/>
                    <a:pt x="19181" y="16879"/>
                    <a:pt x="19248" y="16879"/>
                  </a:cubicBezTo>
                  <a:cubicBezTo>
                    <a:pt x="19281" y="16879"/>
                    <a:pt x="19348" y="16879"/>
                    <a:pt x="19381" y="16846"/>
                  </a:cubicBezTo>
                  <a:cubicBezTo>
                    <a:pt x="19481" y="16813"/>
                    <a:pt x="19481" y="16679"/>
                    <a:pt x="19448" y="16579"/>
                  </a:cubicBezTo>
                  <a:cubicBezTo>
                    <a:pt x="19281" y="16346"/>
                    <a:pt x="19115" y="16112"/>
                    <a:pt x="18914" y="15879"/>
                  </a:cubicBezTo>
                  <a:cubicBezTo>
                    <a:pt x="18881" y="15829"/>
                    <a:pt x="18831" y="15804"/>
                    <a:pt x="18777" y="15804"/>
                  </a:cubicBezTo>
                  <a:close/>
                  <a:moveTo>
                    <a:pt x="19623" y="17234"/>
                  </a:moveTo>
                  <a:cubicBezTo>
                    <a:pt x="19597" y="17234"/>
                    <a:pt x="19572" y="17238"/>
                    <a:pt x="19548" y="17246"/>
                  </a:cubicBezTo>
                  <a:cubicBezTo>
                    <a:pt x="19448" y="17280"/>
                    <a:pt x="19381" y="17413"/>
                    <a:pt x="19415" y="17513"/>
                  </a:cubicBezTo>
                  <a:cubicBezTo>
                    <a:pt x="19515" y="17747"/>
                    <a:pt x="19548" y="18013"/>
                    <a:pt x="19582" y="18280"/>
                  </a:cubicBezTo>
                  <a:cubicBezTo>
                    <a:pt x="19615" y="18380"/>
                    <a:pt x="19682" y="18447"/>
                    <a:pt x="19815" y="18447"/>
                  </a:cubicBezTo>
                  <a:cubicBezTo>
                    <a:pt x="19948" y="18447"/>
                    <a:pt x="20015" y="18347"/>
                    <a:pt x="20015" y="18214"/>
                  </a:cubicBezTo>
                  <a:cubicBezTo>
                    <a:pt x="19982" y="17947"/>
                    <a:pt x="19915" y="17647"/>
                    <a:pt x="19815" y="17380"/>
                  </a:cubicBezTo>
                  <a:cubicBezTo>
                    <a:pt x="19790" y="17278"/>
                    <a:pt x="19706" y="17234"/>
                    <a:pt x="19623" y="17234"/>
                  </a:cubicBezTo>
                  <a:close/>
                  <a:moveTo>
                    <a:pt x="19848" y="18881"/>
                  </a:moveTo>
                  <a:cubicBezTo>
                    <a:pt x="19715" y="18881"/>
                    <a:pt x="19615" y="18947"/>
                    <a:pt x="19615" y="19081"/>
                  </a:cubicBezTo>
                  <a:cubicBezTo>
                    <a:pt x="19582" y="19314"/>
                    <a:pt x="19548" y="19581"/>
                    <a:pt x="19481" y="19848"/>
                  </a:cubicBezTo>
                  <a:cubicBezTo>
                    <a:pt x="19481" y="19982"/>
                    <a:pt x="19548" y="20082"/>
                    <a:pt x="19648" y="20115"/>
                  </a:cubicBezTo>
                  <a:lnTo>
                    <a:pt x="19682" y="20115"/>
                  </a:lnTo>
                  <a:cubicBezTo>
                    <a:pt x="19782" y="20115"/>
                    <a:pt x="19882" y="20048"/>
                    <a:pt x="19915" y="19948"/>
                  </a:cubicBezTo>
                  <a:cubicBezTo>
                    <a:pt x="19982" y="19648"/>
                    <a:pt x="20015" y="19381"/>
                    <a:pt x="20015" y="19081"/>
                  </a:cubicBezTo>
                  <a:cubicBezTo>
                    <a:pt x="20049" y="18981"/>
                    <a:pt x="19948" y="18881"/>
                    <a:pt x="19848" y="18881"/>
                  </a:cubicBezTo>
                  <a:close/>
                  <a:moveTo>
                    <a:pt x="19440" y="20503"/>
                  </a:moveTo>
                  <a:cubicBezTo>
                    <a:pt x="19367" y="20503"/>
                    <a:pt x="19298" y="20540"/>
                    <a:pt x="19248" y="20615"/>
                  </a:cubicBezTo>
                  <a:cubicBezTo>
                    <a:pt x="19181" y="20882"/>
                    <a:pt x="19048" y="21116"/>
                    <a:pt x="18948" y="21383"/>
                  </a:cubicBezTo>
                  <a:cubicBezTo>
                    <a:pt x="18881" y="21483"/>
                    <a:pt x="18914" y="21616"/>
                    <a:pt x="19014" y="21649"/>
                  </a:cubicBezTo>
                  <a:cubicBezTo>
                    <a:pt x="19048" y="21683"/>
                    <a:pt x="19081" y="21683"/>
                    <a:pt x="19115" y="21683"/>
                  </a:cubicBezTo>
                  <a:cubicBezTo>
                    <a:pt x="19215" y="21683"/>
                    <a:pt x="19281" y="21649"/>
                    <a:pt x="19315" y="21549"/>
                  </a:cubicBezTo>
                  <a:cubicBezTo>
                    <a:pt x="19448" y="21316"/>
                    <a:pt x="19548" y="21049"/>
                    <a:pt x="19648" y="20782"/>
                  </a:cubicBezTo>
                  <a:cubicBezTo>
                    <a:pt x="19682" y="20682"/>
                    <a:pt x="19648" y="20549"/>
                    <a:pt x="19515" y="20515"/>
                  </a:cubicBezTo>
                  <a:cubicBezTo>
                    <a:pt x="19490" y="20507"/>
                    <a:pt x="19465" y="20503"/>
                    <a:pt x="19440" y="20503"/>
                  </a:cubicBezTo>
                  <a:close/>
                  <a:moveTo>
                    <a:pt x="18709" y="21982"/>
                  </a:moveTo>
                  <a:cubicBezTo>
                    <a:pt x="18648" y="21982"/>
                    <a:pt x="18591" y="22018"/>
                    <a:pt x="18547" y="22083"/>
                  </a:cubicBezTo>
                  <a:cubicBezTo>
                    <a:pt x="18347" y="22350"/>
                    <a:pt x="18214" y="22550"/>
                    <a:pt x="18214" y="22583"/>
                  </a:cubicBezTo>
                  <a:cubicBezTo>
                    <a:pt x="18181" y="22617"/>
                    <a:pt x="18147" y="22650"/>
                    <a:pt x="18147" y="22717"/>
                  </a:cubicBezTo>
                  <a:cubicBezTo>
                    <a:pt x="18147" y="22784"/>
                    <a:pt x="18214" y="22884"/>
                    <a:pt x="18314" y="22884"/>
                  </a:cubicBezTo>
                  <a:cubicBezTo>
                    <a:pt x="18314" y="22917"/>
                    <a:pt x="18347" y="22917"/>
                    <a:pt x="18381" y="22917"/>
                  </a:cubicBezTo>
                  <a:cubicBezTo>
                    <a:pt x="18414" y="22917"/>
                    <a:pt x="18481" y="22884"/>
                    <a:pt x="18514" y="22817"/>
                  </a:cubicBezTo>
                  <a:cubicBezTo>
                    <a:pt x="18581" y="22784"/>
                    <a:pt x="18714" y="22583"/>
                    <a:pt x="18881" y="22317"/>
                  </a:cubicBezTo>
                  <a:cubicBezTo>
                    <a:pt x="18948" y="22216"/>
                    <a:pt x="18914" y="22083"/>
                    <a:pt x="18814" y="22016"/>
                  </a:cubicBezTo>
                  <a:cubicBezTo>
                    <a:pt x="18779" y="21993"/>
                    <a:pt x="18743" y="21982"/>
                    <a:pt x="18709" y="21982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6" name="Google Shape;2616;p23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2617" name="Google Shape;2617;p23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23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23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3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3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23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23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23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3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3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3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3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3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3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3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3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3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4" name="Google Shape;2634;p23"/>
          <p:cNvSpPr/>
          <p:nvPr/>
        </p:nvSpPr>
        <p:spPr>
          <a:xfrm flipH="1">
            <a:off x="10670470" y="248937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5" name="Google Shape;2635;p23"/>
          <p:cNvSpPr/>
          <p:nvPr/>
        </p:nvSpPr>
        <p:spPr>
          <a:xfrm>
            <a:off x="-494033" y="142777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6" name="Google Shape;2636;p23"/>
          <p:cNvGrpSpPr/>
          <p:nvPr/>
        </p:nvGrpSpPr>
        <p:grpSpPr>
          <a:xfrm rot="-1684471" flipH="1">
            <a:off x="10749336" y="1444111"/>
            <a:ext cx="737203" cy="818567"/>
            <a:chOff x="3042350" y="1063550"/>
            <a:chExt cx="552925" cy="613950"/>
          </a:xfrm>
        </p:grpSpPr>
        <p:sp>
          <p:nvSpPr>
            <p:cNvPr id="2637" name="Google Shape;2637;p23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2817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2079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06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67473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2A46DBB0-B7DB-86FD-E024-3DB744AAF64F}"/>
              </a:ext>
            </a:extLst>
          </p:cNvPr>
          <p:cNvSpPr txBox="1"/>
          <p:nvPr userDrawn="1"/>
        </p:nvSpPr>
        <p:spPr>
          <a:xfrm>
            <a:off x="3962401" y="1504950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sz="1800" dirty="0">
                <a:latin typeface="Times New Roman" panose="02020603050405020304" charset="0"/>
                <a:cs typeface="Times New Roman" panose="02020603050405020304" charset="0"/>
                <a:hlinkClick r:id="rId2"/>
              </a:rPr>
              <a:t>https://www.facebook.com/teamKTUTS</a:t>
            </a:r>
            <a:endParaRPr lang="en-US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D1CE2D-0C47-9FF2-9495-87BBB5A3A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12" y="14802457"/>
            <a:ext cx="1771856" cy="14174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54F84-2EDD-0F02-E73A-173B3F5EE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2"/>
            <a:ext cx="1881379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BD5865-D2E3-EBDF-2066-B768AFD254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9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98DAD0-3120-F1C3-E78A-441B1B9CDE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2" y="-16212674"/>
            <a:ext cx="1881379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08E349-97C9-7F70-9A48-142DEBE5B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2"/>
            <a:ext cx="1881379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12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76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5EAE72-18D2-5EAD-C815-4A79EEFFC8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7" y="5241675"/>
            <a:ext cx="1411374" cy="141137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AFC38A-5B3F-2499-81A1-4820FC4F63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2" y="-2233946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D25273-92A7-40FC-8F04-322E9D72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C2D113-0B57-88C0-BE8C-5E590E4BC6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7" y="5241675"/>
            <a:ext cx="1411374" cy="141137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9D03EB7-9BA6-8FBA-A20D-734A1245F5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2" y="-2233946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EF47F7-AF7D-B04C-7783-310A50A2DC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7" y="5241675"/>
            <a:ext cx="1411374" cy="14113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5E6A79-95A4-6B04-1BE3-A458A1D005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2" y="-2233946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3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50471A-C149-40D4-1329-F3AB45036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217730"/>
            <a:ext cx="1550635" cy="1550635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186A7B-C677-A47C-6DF9-AE1D79D4BB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86" y="5431414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B5289-1D8F-EE0C-0BA0-9EAC1BB1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567D1-EDAC-D7FE-8AC4-1E4430EE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7ACC-4D28-D012-0EFB-30C9A6690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47A7B-3E5A-2C17-F5AE-67B6527BB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4169-34DA-FF8B-B650-07659277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F0576D7-9B3D-CE9E-7B9F-F99C95747F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rainbow colored circle&#10;&#10;Description automatically generated">
            <a:extLst>
              <a:ext uri="{FF2B5EF4-FFF2-40B4-BE49-F238E27FC236}">
                <a16:creationId xmlns:a16="http://schemas.microsoft.com/office/drawing/2014/main" id="{E4B5760F-00B0-508A-9807-EB8CFAD81D6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40F91B95-43A7-EC76-EA94-5DD7892BE8BA}"/>
              </a:ext>
            </a:extLst>
          </p:cNvPr>
          <p:cNvSpPr/>
          <p:nvPr userDrawn="1"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57EB78-4E28-33A7-03E1-605F060B5617}"/>
              </a:ext>
            </a:extLst>
          </p:cNvPr>
          <p:cNvGrpSpPr/>
          <p:nvPr userDrawn="1"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93AC343-00AD-92B5-B72B-12E9B1DC2D40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2E38C338-0469-5A95-3711-5E622BC71913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D4A6071D-026A-526D-D341-A39346F3E630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0E840FCA-278F-9446-FDB8-75A5626F8AE6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8E0EBA-F1DB-1871-7D79-8A73587F22F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217730"/>
            <a:ext cx="1550635" cy="1550635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00F26A-0FFB-58F0-222F-7312F6D277C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4" y="-2878396"/>
            <a:ext cx="1550635" cy="1550635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050654-E444-89C3-AEF2-18B23D83BFF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02" y="706770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8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771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29FA3396-0FA3-2AFF-1867-CD6F57B0F04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3577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jp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27.jpg"/><Relationship Id="rId21" Type="http://schemas.openxmlformats.org/officeDocument/2006/relationships/slide" Target="slide11.xml"/><Relationship Id="rId7" Type="http://schemas.openxmlformats.org/officeDocument/2006/relationships/slide" Target="slide8.xml"/><Relationship Id="rId12" Type="http://schemas.microsoft.com/office/2007/relationships/hdphoto" Target="../media/hdphoto8.wdp"/><Relationship Id="rId17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9.png"/><Relationship Id="rId5" Type="http://schemas.microsoft.com/office/2007/relationships/hdphoto" Target="../media/hdphoto7.wdp"/><Relationship Id="rId15" Type="http://schemas.openxmlformats.org/officeDocument/2006/relationships/image" Target="../media/image31.png"/><Relationship Id="rId10" Type="http://schemas.openxmlformats.org/officeDocument/2006/relationships/slide" Target="slide10.xml"/><Relationship Id="rId19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openxmlformats.org/officeDocument/2006/relationships/slide" Target="slide9.xml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02916" y="2602735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O o ?(Tiết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9254490" y="221034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38401" y="1"/>
            <a:ext cx="6570021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657600" y="3276600"/>
            <a:ext cx="5303520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hữ o">
            <a:hlinkClick r:id="" action="ppaction://media"/>
            <a:extLst>
              <a:ext uri="{FF2B5EF4-FFF2-40B4-BE49-F238E27FC236}">
                <a16:creationId xmlns:a16="http://schemas.microsoft.com/office/drawing/2014/main" id="{6E6E5D26-B593-5499-F718-DCC4C79B11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ACB4A0-97A7-BB7D-A100-B219EA322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588" y="9548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41D5F9-5836-8122-2421-6E647D396181}"/>
              </a:ext>
            </a:extLst>
          </p:cNvPr>
          <p:cNvSpPr/>
          <p:nvPr/>
        </p:nvSpPr>
        <p:spPr>
          <a:xfrm>
            <a:off x="1088236" y="492714"/>
            <a:ext cx="9544049" cy="4629086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17D1E-82F2-4BEB-877E-8F6A241F5A53}"/>
              </a:ext>
            </a:extLst>
          </p:cNvPr>
          <p:cNvSpPr txBox="1"/>
          <p:nvPr/>
        </p:nvSpPr>
        <p:spPr>
          <a:xfrm>
            <a:off x="2377440" y="573342"/>
            <a:ext cx="7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5">
            <a:extLst>
              <a:ext uri="{FF2B5EF4-FFF2-40B4-BE49-F238E27FC236}">
                <a16:creationId xmlns:a16="http://schemas.microsoft.com/office/drawing/2014/main" id="{E3B14B5B-CDC9-C42A-C23F-993F25D61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082597"/>
            <a:ext cx="2797155" cy="3775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73F75-A9F5-B0BF-1EBC-27F2ED7D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42" y="1189435"/>
            <a:ext cx="3273836" cy="107298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477F12F-196B-2AB8-B53E-0A499967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72" y="1491827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09AED-FE90-C3DC-5C3A-1CBF364B25C3}"/>
              </a:ext>
            </a:extLst>
          </p:cNvPr>
          <p:cNvSpPr txBox="1"/>
          <p:nvPr/>
        </p:nvSpPr>
        <p:spPr>
          <a:xfrm>
            <a:off x="1154193" y="1495052"/>
            <a:ext cx="1127504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B0292-8C06-05F7-A88C-370A51639442}"/>
              </a:ext>
            </a:extLst>
          </p:cNvPr>
          <p:cNvSpPr txBox="1"/>
          <p:nvPr/>
        </p:nvSpPr>
        <p:spPr>
          <a:xfrm>
            <a:off x="2066671" y="199033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15EE00-8F9D-4EB7-D8A7-6BC785D8B2B8}"/>
              </a:ext>
            </a:extLst>
          </p:cNvPr>
          <p:cNvGrpSpPr/>
          <p:nvPr/>
        </p:nvGrpSpPr>
        <p:grpSpPr>
          <a:xfrm>
            <a:off x="178528" y="2702943"/>
            <a:ext cx="10717370" cy="1950947"/>
            <a:chOff x="841468" y="-40257"/>
            <a:chExt cx="10717370" cy="1950947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F99DD2CB-6C63-D0A5-DCC7-95941C75BFD1}"/>
                </a:ext>
              </a:extLst>
            </p:cNvPr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dirty="0">
                  <a:solidFill>
                    <a:srgbClr val="FF3399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		o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161FAA-1A01-4E8B-FB85-A0389F27DF04}"/>
                </a:ext>
              </a:extLst>
            </p:cNvPr>
            <p:cNvSpPr txBox="1"/>
            <p:nvPr/>
          </p:nvSpPr>
          <p:spPr>
            <a:xfrm>
              <a:off x="8150363" y="310251"/>
              <a:ext cx="1127504" cy="1600439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3399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̉</a:t>
              </a: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202BCF-FA8B-CEBA-1AC6-00E66EF18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760" y="4956852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19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5" name="Google Shape;3915;p40"/>
          <p:cNvGrpSpPr/>
          <p:nvPr/>
        </p:nvGrpSpPr>
        <p:grpSpPr>
          <a:xfrm flipH="1">
            <a:off x="9649133" y="536734"/>
            <a:ext cx="989600" cy="968533"/>
            <a:chOff x="1892125" y="660850"/>
            <a:chExt cx="742200" cy="726400"/>
          </a:xfrm>
        </p:grpSpPr>
        <p:sp>
          <p:nvSpPr>
            <p:cNvPr id="3916" name="Google Shape;3916;p40"/>
            <p:cNvSpPr/>
            <p:nvPr/>
          </p:nvSpPr>
          <p:spPr>
            <a:xfrm>
              <a:off x="1892125" y="660850"/>
              <a:ext cx="742200" cy="726400"/>
            </a:xfrm>
            <a:custGeom>
              <a:avLst/>
              <a:gdLst/>
              <a:ahLst/>
              <a:cxnLst/>
              <a:rect l="l" t="t" r="r" b="b"/>
              <a:pathLst>
                <a:path w="29688" h="29056" extrusionOk="0">
                  <a:moveTo>
                    <a:pt x="8606" y="1"/>
                  </a:moveTo>
                  <a:cubicBezTo>
                    <a:pt x="8173" y="1"/>
                    <a:pt x="7806" y="101"/>
                    <a:pt x="7439" y="234"/>
                  </a:cubicBezTo>
                  <a:cubicBezTo>
                    <a:pt x="5804" y="835"/>
                    <a:pt x="5004" y="1902"/>
                    <a:pt x="4670" y="2736"/>
                  </a:cubicBezTo>
                  <a:cubicBezTo>
                    <a:pt x="3803" y="2803"/>
                    <a:pt x="3002" y="3237"/>
                    <a:pt x="2468" y="3937"/>
                  </a:cubicBezTo>
                  <a:cubicBezTo>
                    <a:pt x="1334" y="5305"/>
                    <a:pt x="1601" y="7239"/>
                    <a:pt x="1868" y="8507"/>
                  </a:cubicBezTo>
                  <a:lnTo>
                    <a:pt x="2135" y="9508"/>
                  </a:lnTo>
                  <a:cubicBezTo>
                    <a:pt x="1668" y="9608"/>
                    <a:pt x="1268" y="9775"/>
                    <a:pt x="934" y="10108"/>
                  </a:cubicBezTo>
                  <a:cubicBezTo>
                    <a:pt x="367" y="10575"/>
                    <a:pt x="33" y="11242"/>
                    <a:pt x="33" y="11976"/>
                  </a:cubicBezTo>
                  <a:cubicBezTo>
                    <a:pt x="0" y="15746"/>
                    <a:pt x="2035" y="23218"/>
                    <a:pt x="10207" y="25352"/>
                  </a:cubicBezTo>
                  <a:cubicBezTo>
                    <a:pt x="10541" y="25586"/>
                    <a:pt x="10874" y="25719"/>
                    <a:pt x="11308" y="25753"/>
                  </a:cubicBezTo>
                  <a:cubicBezTo>
                    <a:pt x="11341" y="25986"/>
                    <a:pt x="11475" y="26253"/>
                    <a:pt x="11608" y="26487"/>
                  </a:cubicBezTo>
                  <a:cubicBezTo>
                    <a:pt x="11608" y="26820"/>
                    <a:pt x="11675" y="27154"/>
                    <a:pt x="11842" y="27487"/>
                  </a:cubicBezTo>
                  <a:cubicBezTo>
                    <a:pt x="12309" y="28455"/>
                    <a:pt x="13276" y="29055"/>
                    <a:pt x="14310" y="29055"/>
                  </a:cubicBezTo>
                  <a:cubicBezTo>
                    <a:pt x="14711" y="29055"/>
                    <a:pt x="15111" y="28955"/>
                    <a:pt x="15444" y="28788"/>
                  </a:cubicBezTo>
                  <a:cubicBezTo>
                    <a:pt x="16278" y="28421"/>
                    <a:pt x="17012" y="27921"/>
                    <a:pt x="17646" y="27421"/>
                  </a:cubicBezTo>
                  <a:cubicBezTo>
                    <a:pt x="17779" y="27587"/>
                    <a:pt x="17946" y="27754"/>
                    <a:pt x="18146" y="27854"/>
                  </a:cubicBezTo>
                  <a:cubicBezTo>
                    <a:pt x="18613" y="28221"/>
                    <a:pt x="19180" y="28421"/>
                    <a:pt x="19781" y="28421"/>
                  </a:cubicBezTo>
                  <a:cubicBezTo>
                    <a:pt x="20648" y="28421"/>
                    <a:pt x="21449" y="27988"/>
                    <a:pt x="21949" y="27320"/>
                  </a:cubicBezTo>
                  <a:cubicBezTo>
                    <a:pt x="22516" y="26553"/>
                    <a:pt x="22983" y="25719"/>
                    <a:pt x="23317" y="24885"/>
                  </a:cubicBezTo>
                  <a:lnTo>
                    <a:pt x="23317" y="24819"/>
                  </a:lnTo>
                  <a:cubicBezTo>
                    <a:pt x="23850" y="23418"/>
                    <a:pt x="23984" y="22050"/>
                    <a:pt x="23650" y="20749"/>
                  </a:cubicBezTo>
                  <a:cubicBezTo>
                    <a:pt x="23550" y="20449"/>
                    <a:pt x="23483" y="20149"/>
                    <a:pt x="23350" y="19882"/>
                  </a:cubicBezTo>
                  <a:cubicBezTo>
                    <a:pt x="24151" y="18481"/>
                    <a:pt x="24784" y="16946"/>
                    <a:pt x="25185" y="15312"/>
                  </a:cubicBezTo>
                  <a:cubicBezTo>
                    <a:pt x="25452" y="14945"/>
                    <a:pt x="25618" y="14511"/>
                    <a:pt x="25685" y="14078"/>
                  </a:cubicBezTo>
                  <a:cubicBezTo>
                    <a:pt x="25718" y="13744"/>
                    <a:pt x="25718" y="13411"/>
                    <a:pt x="25652" y="13110"/>
                  </a:cubicBezTo>
                  <a:cubicBezTo>
                    <a:pt x="25785" y="12310"/>
                    <a:pt x="25818" y="11476"/>
                    <a:pt x="25818" y="10742"/>
                  </a:cubicBezTo>
                  <a:lnTo>
                    <a:pt x="28354" y="8907"/>
                  </a:lnTo>
                  <a:cubicBezTo>
                    <a:pt x="29288" y="8207"/>
                    <a:pt x="29688" y="7039"/>
                    <a:pt x="29388" y="5938"/>
                  </a:cubicBezTo>
                  <a:cubicBezTo>
                    <a:pt x="29121" y="4871"/>
                    <a:pt x="28153" y="4070"/>
                    <a:pt x="27053" y="3937"/>
                  </a:cubicBezTo>
                  <a:lnTo>
                    <a:pt x="23784" y="3603"/>
                  </a:lnTo>
                  <a:cubicBezTo>
                    <a:pt x="23217" y="2936"/>
                    <a:pt x="22616" y="2403"/>
                    <a:pt x="21882" y="2002"/>
                  </a:cubicBezTo>
                  <a:cubicBezTo>
                    <a:pt x="20715" y="1335"/>
                    <a:pt x="19614" y="1068"/>
                    <a:pt x="18513" y="1068"/>
                  </a:cubicBezTo>
                  <a:cubicBezTo>
                    <a:pt x="16378" y="1068"/>
                    <a:pt x="14944" y="2169"/>
                    <a:pt x="13977" y="3670"/>
                  </a:cubicBezTo>
                  <a:cubicBezTo>
                    <a:pt x="10841" y="1"/>
                    <a:pt x="9207" y="1"/>
                    <a:pt x="8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40"/>
            <p:cNvSpPr/>
            <p:nvPr/>
          </p:nvSpPr>
          <p:spPr>
            <a:xfrm>
              <a:off x="2359125" y="1121700"/>
              <a:ext cx="73400" cy="186325"/>
            </a:xfrm>
            <a:custGeom>
              <a:avLst/>
              <a:gdLst/>
              <a:ahLst/>
              <a:cxnLst/>
              <a:rect l="l" t="t" r="r" b="b"/>
              <a:pathLst>
                <a:path w="2936" h="7453" extrusionOk="0">
                  <a:moveTo>
                    <a:pt x="235" y="1"/>
                  </a:moveTo>
                  <a:cubicBezTo>
                    <a:pt x="140" y="1"/>
                    <a:pt x="58" y="38"/>
                    <a:pt x="33" y="114"/>
                  </a:cubicBezTo>
                  <a:cubicBezTo>
                    <a:pt x="0" y="214"/>
                    <a:pt x="33" y="347"/>
                    <a:pt x="133" y="380"/>
                  </a:cubicBezTo>
                  <a:cubicBezTo>
                    <a:pt x="133" y="447"/>
                    <a:pt x="1768" y="1214"/>
                    <a:pt x="2168" y="2949"/>
                  </a:cubicBezTo>
                  <a:cubicBezTo>
                    <a:pt x="2468" y="4183"/>
                    <a:pt x="2035" y="5617"/>
                    <a:pt x="934" y="7119"/>
                  </a:cubicBezTo>
                  <a:cubicBezTo>
                    <a:pt x="834" y="7185"/>
                    <a:pt x="867" y="7319"/>
                    <a:pt x="967" y="7385"/>
                  </a:cubicBezTo>
                  <a:cubicBezTo>
                    <a:pt x="1001" y="7452"/>
                    <a:pt x="1034" y="7452"/>
                    <a:pt x="1101" y="7452"/>
                  </a:cubicBezTo>
                  <a:cubicBezTo>
                    <a:pt x="1168" y="7452"/>
                    <a:pt x="1201" y="7452"/>
                    <a:pt x="1301" y="7319"/>
                  </a:cubicBezTo>
                  <a:cubicBezTo>
                    <a:pt x="2468" y="5684"/>
                    <a:pt x="2935" y="4183"/>
                    <a:pt x="2602" y="2815"/>
                  </a:cubicBezTo>
                  <a:cubicBezTo>
                    <a:pt x="2168" y="947"/>
                    <a:pt x="434" y="47"/>
                    <a:pt x="334" y="13"/>
                  </a:cubicBezTo>
                  <a:cubicBezTo>
                    <a:pt x="300" y="5"/>
                    <a:pt x="267" y="1"/>
                    <a:pt x="2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40"/>
            <p:cNvSpPr/>
            <p:nvPr/>
          </p:nvSpPr>
          <p:spPr>
            <a:xfrm>
              <a:off x="2243200" y="1148025"/>
              <a:ext cx="102600" cy="175000"/>
            </a:xfrm>
            <a:custGeom>
              <a:avLst/>
              <a:gdLst/>
              <a:ahLst/>
              <a:cxnLst/>
              <a:rect l="l" t="t" r="r" b="b"/>
              <a:pathLst>
                <a:path w="4104" h="7000" extrusionOk="0">
                  <a:moveTo>
                    <a:pt x="2805" y="1"/>
                  </a:moveTo>
                  <a:cubicBezTo>
                    <a:pt x="2759" y="1"/>
                    <a:pt x="2711" y="19"/>
                    <a:pt x="2669" y="61"/>
                  </a:cubicBezTo>
                  <a:cubicBezTo>
                    <a:pt x="2602" y="128"/>
                    <a:pt x="2569" y="261"/>
                    <a:pt x="2636" y="328"/>
                  </a:cubicBezTo>
                  <a:cubicBezTo>
                    <a:pt x="2636" y="328"/>
                    <a:pt x="3670" y="1829"/>
                    <a:pt x="3236" y="3497"/>
                  </a:cubicBezTo>
                  <a:cubicBezTo>
                    <a:pt x="2902" y="4765"/>
                    <a:pt x="1835" y="5799"/>
                    <a:pt x="134" y="6599"/>
                  </a:cubicBezTo>
                  <a:cubicBezTo>
                    <a:pt x="67" y="6666"/>
                    <a:pt x="0" y="6766"/>
                    <a:pt x="67" y="6866"/>
                  </a:cubicBezTo>
                  <a:cubicBezTo>
                    <a:pt x="100" y="6966"/>
                    <a:pt x="167" y="7000"/>
                    <a:pt x="267" y="7000"/>
                  </a:cubicBezTo>
                  <a:cubicBezTo>
                    <a:pt x="301" y="7000"/>
                    <a:pt x="301" y="7000"/>
                    <a:pt x="267" y="6966"/>
                  </a:cubicBezTo>
                  <a:cubicBezTo>
                    <a:pt x="2102" y="6132"/>
                    <a:pt x="3203" y="4998"/>
                    <a:pt x="3603" y="3630"/>
                  </a:cubicBezTo>
                  <a:cubicBezTo>
                    <a:pt x="4103" y="1762"/>
                    <a:pt x="3003" y="161"/>
                    <a:pt x="2969" y="95"/>
                  </a:cubicBezTo>
                  <a:cubicBezTo>
                    <a:pt x="2930" y="36"/>
                    <a:pt x="2869" y="1"/>
                    <a:pt x="280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40"/>
            <p:cNvSpPr/>
            <p:nvPr/>
          </p:nvSpPr>
          <p:spPr>
            <a:xfrm>
              <a:off x="2436675" y="811275"/>
              <a:ext cx="130100" cy="98125"/>
            </a:xfrm>
            <a:custGeom>
              <a:avLst/>
              <a:gdLst/>
              <a:ahLst/>
              <a:cxnLst/>
              <a:rect l="l" t="t" r="r" b="b"/>
              <a:pathLst>
                <a:path w="5204" h="3925" extrusionOk="0">
                  <a:moveTo>
                    <a:pt x="169" y="0"/>
                  </a:moveTo>
                  <a:cubicBezTo>
                    <a:pt x="95" y="0"/>
                    <a:pt x="34" y="84"/>
                    <a:pt x="34" y="188"/>
                  </a:cubicBezTo>
                  <a:cubicBezTo>
                    <a:pt x="0" y="255"/>
                    <a:pt x="67" y="388"/>
                    <a:pt x="200" y="388"/>
                  </a:cubicBezTo>
                  <a:lnTo>
                    <a:pt x="4403" y="789"/>
                  </a:lnTo>
                  <a:lnTo>
                    <a:pt x="601" y="3557"/>
                  </a:lnTo>
                  <a:cubicBezTo>
                    <a:pt x="534" y="3624"/>
                    <a:pt x="501" y="3758"/>
                    <a:pt x="567" y="3858"/>
                  </a:cubicBezTo>
                  <a:cubicBezTo>
                    <a:pt x="601" y="3891"/>
                    <a:pt x="667" y="3924"/>
                    <a:pt x="734" y="3924"/>
                  </a:cubicBezTo>
                  <a:lnTo>
                    <a:pt x="834" y="3924"/>
                  </a:lnTo>
                  <a:lnTo>
                    <a:pt x="5071" y="855"/>
                  </a:lnTo>
                  <a:cubicBezTo>
                    <a:pt x="5171" y="789"/>
                    <a:pt x="5204" y="722"/>
                    <a:pt x="5171" y="622"/>
                  </a:cubicBezTo>
                  <a:cubicBezTo>
                    <a:pt x="5171" y="555"/>
                    <a:pt x="5071" y="455"/>
                    <a:pt x="5004" y="455"/>
                  </a:cubicBezTo>
                  <a:lnTo>
                    <a:pt x="234" y="22"/>
                  </a:lnTo>
                  <a:cubicBezTo>
                    <a:pt x="212" y="7"/>
                    <a:pt x="190" y="0"/>
                    <a:pt x="16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40"/>
            <p:cNvSpPr/>
            <p:nvPr/>
          </p:nvSpPr>
          <p:spPr>
            <a:xfrm>
              <a:off x="1951325" y="723975"/>
              <a:ext cx="591025" cy="520075"/>
            </a:xfrm>
            <a:custGeom>
              <a:avLst/>
              <a:gdLst/>
              <a:ahLst/>
              <a:cxnLst/>
              <a:rect l="l" t="t" r="r" b="b"/>
              <a:pathLst>
                <a:path w="23641" h="20803" extrusionOk="0">
                  <a:moveTo>
                    <a:pt x="6190" y="0"/>
                  </a:moveTo>
                  <a:cubicBezTo>
                    <a:pt x="6100" y="0"/>
                    <a:pt x="6016" y="14"/>
                    <a:pt x="5938" y="44"/>
                  </a:cubicBezTo>
                  <a:cubicBezTo>
                    <a:pt x="2836" y="1245"/>
                    <a:pt x="5604" y="4281"/>
                    <a:pt x="5604" y="4281"/>
                  </a:cubicBezTo>
                  <a:cubicBezTo>
                    <a:pt x="5604" y="4281"/>
                    <a:pt x="3796" y="2672"/>
                    <a:pt x="2666" y="2672"/>
                  </a:cubicBezTo>
                  <a:cubicBezTo>
                    <a:pt x="1947" y="2672"/>
                    <a:pt x="1502" y="3322"/>
                    <a:pt x="1968" y="5448"/>
                  </a:cubicBezTo>
                  <a:cubicBezTo>
                    <a:pt x="2501" y="7880"/>
                    <a:pt x="3293" y="9247"/>
                    <a:pt x="4112" y="9989"/>
                  </a:cubicBezTo>
                  <a:lnTo>
                    <a:pt x="4112" y="9989"/>
                  </a:lnTo>
                  <a:lnTo>
                    <a:pt x="167" y="9451"/>
                  </a:lnTo>
                  <a:lnTo>
                    <a:pt x="167" y="9451"/>
                  </a:lnTo>
                  <a:cubicBezTo>
                    <a:pt x="167" y="9451"/>
                    <a:pt x="0" y="19325"/>
                    <a:pt x="10308" y="20726"/>
                  </a:cubicBezTo>
                  <a:cubicBezTo>
                    <a:pt x="10699" y="20778"/>
                    <a:pt x="11080" y="20803"/>
                    <a:pt x="11450" y="20803"/>
                  </a:cubicBezTo>
                  <a:cubicBezTo>
                    <a:pt x="20848" y="20803"/>
                    <a:pt x="23641" y="4697"/>
                    <a:pt x="18313" y="1712"/>
                  </a:cubicBezTo>
                  <a:cubicBezTo>
                    <a:pt x="17478" y="1241"/>
                    <a:pt x="16759" y="1043"/>
                    <a:pt x="16141" y="1043"/>
                  </a:cubicBezTo>
                  <a:cubicBezTo>
                    <a:pt x="12913" y="1043"/>
                    <a:pt x="12443" y="6449"/>
                    <a:pt x="12443" y="6449"/>
                  </a:cubicBezTo>
                  <a:cubicBezTo>
                    <a:pt x="12443" y="6449"/>
                    <a:pt x="8093" y="0"/>
                    <a:pt x="6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40"/>
            <p:cNvSpPr/>
            <p:nvPr/>
          </p:nvSpPr>
          <p:spPr>
            <a:xfrm>
              <a:off x="2369950" y="812625"/>
              <a:ext cx="52575" cy="66750"/>
            </a:xfrm>
            <a:custGeom>
              <a:avLst/>
              <a:gdLst/>
              <a:ahLst/>
              <a:cxnLst/>
              <a:rect l="l" t="t" r="r" b="b"/>
              <a:pathLst>
                <a:path w="2103" h="2670" extrusionOk="0">
                  <a:moveTo>
                    <a:pt x="1602" y="1"/>
                  </a:moveTo>
                  <a:cubicBezTo>
                    <a:pt x="1502" y="34"/>
                    <a:pt x="1435" y="134"/>
                    <a:pt x="1435" y="234"/>
                  </a:cubicBezTo>
                  <a:cubicBezTo>
                    <a:pt x="1602" y="1168"/>
                    <a:pt x="1568" y="2136"/>
                    <a:pt x="1402" y="2202"/>
                  </a:cubicBezTo>
                  <a:cubicBezTo>
                    <a:pt x="1235" y="2202"/>
                    <a:pt x="768" y="1569"/>
                    <a:pt x="401" y="801"/>
                  </a:cubicBezTo>
                  <a:cubicBezTo>
                    <a:pt x="351" y="726"/>
                    <a:pt x="282" y="689"/>
                    <a:pt x="195" y="689"/>
                  </a:cubicBezTo>
                  <a:cubicBezTo>
                    <a:pt x="165" y="689"/>
                    <a:pt x="134" y="693"/>
                    <a:pt x="101" y="701"/>
                  </a:cubicBezTo>
                  <a:cubicBezTo>
                    <a:pt x="34" y="801"/>
                    <a:pt x="1" y="902"/>
                    <a:pt x="34" y="1002"/>
                  </a:cubicBezTo>
                  <a:cubicBezTo>
                    <a:pt x="101" y="1235"/>
                    <a:pt x="701" y="2469"/>
                    <a:pt x="1235" y="2636"/>
                  </a:cubicBezTo>
                  <a:cubicBezTo>
                    <a:pt x="1268" y="2669"/>
                    <a:pt x="1335" y="2669"/>
                    <a:pt x="1368" y="2669"/>
                  </a:cubicBezTo>
                  <a:cubicBezTo>
                    <a:pt x="1435" y="2669"/>
                    <a:pt x="1502" y="2669"/>
                    <a:pt x="1602" y="2569"/>
                  </a:cubicBezTo>
                  <a:cubicBezTo>
                    <a:pt x="2102" y="2236"/>
                    <a:pt x="1935" y="801"/>
                    <a:pt x="1869" y="168"/>
                  </a:cubicBezTo>
                  <a:cubicBezTo>
                    <a:pt x="1835" y="34"/>
                    <a:pt x="1735" y="1"/>
                    <a:pt x="160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40"/>
            <p:cNvSpPr/>
            <p:nvPr/>
          </p:nvSpPr>
          <p:spPr>
            <a:xfrm>
              <a:off x="2038875" y="813150"/>
              <a:ext cx="204350" cy="223850"/>
            </a:xfrm>
            <a:custGeom>
              <a:avLst/>
              <a:gdLst/>
              <a:ahLst/>
              <a:cxnLst/>
              <a:rect l="l" t="t" r="r" b="b"/>
              <a:pathLst>
                <a:path w="8174" h="8954" extrusionOk="0">
                  <a:moveTo>
                    <a:pt x="5037" y="0"/>
                  </a:moveTo>
                  <a:cubicBezTo>
                    <a:pt x="4951" y="0"/>
                    <a:pt x="4878" y="31"/>
                    <a:pt x="4804" y="80"/>
                  </a:cubicBezTo>
                  <a:cubicBezTo>
                    <a:pt x="4337" y="514"/>
                    <a:pt x="4604" y="2015"/>
                    <a:pt x="4904" y="3149"/>
                  </a:cubicBezTo>
                  <a:cubicBezTo>
                    <a:pt x="4437" y="2548"/>
                    <a:pt x="3770" y="1915"/>
                    <a:pt x="3237" y="1848"/>
                  </a:cubicBezTo>
                  <a:cubicBezTo>
                    <a:pt x="3003" y="1848"/>
                    <a:pt x="2803" y="1881"/>
                    <a:pt x="2669" y="2015"/>
                  </a:cubicBezTo>
                  <a:cubicBezTo>
                    <a:pt x="2136" y="2482"/>
                    <a:pt x="2669" y="3716"/>
                    <a:pt x="3237" y="4783"/>
                  </a:cubicBezTo>
                  <a:cubicBezTo>
                    <a:pt x="2469" y="4116"/>
                    <a:pt x="1502" y="3349"/>
                    <a:pt x="902" y="3349"/>
                  </a:cubicBezTo>
                  <a:cubicBezTo>
                    <a:pt x="668" y="3349"/>
                    <a:pt x="535" y="3382"/>
                    <a:pt x="435" y="3516"/>
                  </a:cubicBezTo>
                  <a:cubicBezTo>
                    <a:pt x="1" y="3916"/>
                    <a:pt x="435" y="4883"/>
                    <a:pt x="735" y="5451"/>
                  </a:cubicBezTo>
                  <a:cubicBezTo>
                    <a:pt x="1469" y="6885"/>
                    <a:pt x="3270" y="8953"/>
                    <a:pt x="5171" y="8953"/>
                  </a:cubicBezTo>
                  <a:lnTo>
                    <a:pt x="5538" y="8953"/>
                  </a:lnTo>
                  <a:cubicBezTo>
                    <a:pt x="5672" y="8886"/>
                    <a:pt x="5705" y="8820"/>
                    <a:pt x="5705" y="8686"/>
                  </a:cubicBezTo>
                  <a:cubicBezTo>
                    <a:pt x="5672" y="8553"/>
                    <a:pt x="5605" y="8519"/>
                    <a:pt x="5471" y="8519"/>
                  </a:cubicBezTo>
                  <a:cubicBezTo>
                    <a:pt x="5364" y="8535"/>
                    <a:pt x="5257" y="8542"/>
                    <a:pt x="5149" y="8542"/>
                  </a:cubicBezTo>
                  <a:cubicBezTo>
                    <a:pt x="3426" y="8542"/>
                    <a:pt x="1759" y="6601"/>
                    <a:pt x="1068" y="5250"/>
                  </a:cubicBezTo>
                  <a:cubicBezTo>
                    <a:pt x="635" y="4383"/>
                    <a:pt x="601" y="3916"/>
                    <a:pt x="735" y="3816"/>
                  </a:cubicBezTo>
                  <a:cubicBezTo>
                    <a:pt x="768" y="3816"/>
                    <a:pt x="801" y="3749"/>
                    <a:pt x="902" y="3749"/>
                  </a:cubicBezTo>
                  <a:cubicBezTo>
                    <a:pt x="1635" y="3749"/>
                    <a:pt x="3503" y="5551"/>
                    <a:pt x="4137" y="6284"/>
                  </a:cubicBezTo>
                  <a:cubicBezTo>
                    <a:pt x="4195" y="6304"/>
                    <a:pt x="4253" y="6323"/>
                    <a:pt x="4310" y="6323"/>
                  </a:cubicBezTo>
                  <a:cubicBezTo>
                    <a:pt x="4353" y="6323"/>
                    <a:pt x="4395" y="6313"/>
                    <a:pt x="4437" y="6284"/>
                  </a:cubicBezTo>
                  <a:cubicBezTo>
                    <a:pt x="4504" y="6184"/>
                    <a:pt x="4504" y="6051"/>
                    <a:pt x="4471" y="5984"/>
                  </a:cubicBezTo>
                  <a:cubicBezTo>
                    <a:pt x="3470" y="4483"/>
                    <a:pt x="2603" y="2648"/>
                    <a:pt x="2970" y="2315"/>
                  </a:cubicBezTo>
                  <a:cubicBezTo>
                    <a:pt x="3070" y="2248"/>
                    <a:pt x="3103" y="2248"/>
                    <a:pt x="3170" y="2248"/>
                  </a:cubicBezTo>
                  <a:cubicBezTo>
                    <a:pt x="3737" y="2348"/>
                    <a:pt x="4704" y="3516"/>
                    <a:pt x="5238" y="4283"/>
                  </a:cubicBezTo>
                  <a:cubicBezTo>
                    <a:pt x="5262" y="4332"/>
                    <a:pt x="5323" y="4363"/>
                    <a:pt x="5392" y="4363"/>
                  </a:cubicBezTo>
                  <a:cubicBezTo>
                    <a:pt x="5418" y="4363"/>
                    <a:pt x="5445" y="4359"/>
                    <a:pt x="5471" y="4350"/>
                  </a:cubicBezTo>
                  <a:cubicBezTo>
                    <a:pt x="5605" y="4316"/>
                    <a:pt x="5638" y="4183"/>
                    <a:pt x="5605" y="4116"/>
                  </a:cubicBezTo>
                  <a:cubicBezTo>
                    <a:pt x="5105" y="2548"/>
                    <a:pt x="4771" y="714"/>
                    <a:pt x="5038" y="414"/>
                  </a:cubicBezTo>
                  <a:lnTo>
                    <a:pt x="5038" y="414"/>
                  </a:lnTo>
                  <a:cubicBezTo>
                    <a:pt x="5438" y="480"/>
                    <a:pt x="6772" y="2648"/>
                    <a:pt x="7773" y="4650"/>
                  </a:cubicBezTo>
                  <a:cubicBezTo>
                    <a:pt x="7822" y="4699"/>
                    <a:pt x="7907" y="4730"/>
                    <a:pt x="7975" y="4730"/>
                  </a:cubicBezTo>
                  <a:cubicBezTo>
                    <a:pt x="7999" y="4730"/>
                    <a:pt x="8022" y="4726"/>
                    <a:pt x="8040" y="4717"/>
                  </a:cubicBezTo>
                  <a:cubicBezTo>
                    <a:pt x="8140" y="4650"/>
                    <a:pt x="8173" y="4517"/>
                    <a:pt x="8140" y="4416"/>
                  </a:cubicBezTo>
                  <a:cubicBezTo>
                    <a:pt x="7640" y="3416"/>
                    <a:pt x="5938" y="147"/>
                    <a:pt x="5138" y="13"/>
                  </a:cubicBezTo>
                  <a:cubicBezTo>
                    <a:pt x="5102" y="4"/>
                    <a:pt x="5069" y="0"/>
                    <a:pt x="503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40"/>
            <p:cNvSpPr/>
            <p:nvPr/>
          </p:nvSpPr>
          <p:spPr>
            <a:xfrm>
              <a:off x="2177325" y="994950"/>
              <a:ext cx="296900" cy="246350"/>
            </a:xfrm>
            <a:custGeom>
              <a:avLst/>
              <a:gdLst/>
              <a:ahLst/>
              <a:cxnLst/>
              <a:rect l="l" t="t" r="r" b="b"/>
              <a:pathLst>
                <a:path w="11876" h="9854" extrusionOk="0">
                  <a:moveTo>
                    <a:pt x="9743" y="1"/>
                  </a:moveTo>
                  <a:cubicBezTo>
                    <a:pt x="7105" y="1"/>
                    <a:pt x="4929" y="705"/>
                    <a:pt x="3303" y="2115"/>
                  </a:cubicBezTo>
                  <a:cubicBezTo>
                    <a:pt x="100" y="4917"/>
                    <a:pt x="0" y="9420"/>
                    <a:pt x="0" y="9620"/>
                  </a:cubicBezTo>
                  <a:cubicBezTo>
                    <a:pt x="0" y="9753"/>
                    <a:pt x="100" y="9854"/>
                    <a:pt x="234" y="9854"/>
                  </a:cubicBezTo>
                  <a:cubicBezTo>
                    <a:pt x="367" y="9854"/>
                    <a:pt x="434" y="9753"/>
                    <a:pt x="434" y="9620"/>
                  </a:cubicBezTo>
                  <a:cubicBezTo>
                    <a:pt x="434" y="9587"/>
                    <a:pt x="467" y="5083"/>
                    <a:pt x="3569" y="2415"/>
                  </a:cubicBezTo>
                  <a:cubicBezTo>
                    <a:pt x="5083" y="1087"/>
                    <a:pt x="7126" y="414"/>
                    <a:pt x="9596" y="414"/>
                  </a:cubicBezTo>
                  <a:cubicBezTo>
                    <a:pt x="10228" y="414"/>
                    <a:pt x="10889" y="458"/>
                    <a:pt x="11575" y="547"/>
                  </a:cubicBezTo>
                  <a:cubicBezTo>
                    <a:pt x="11593" y="551"/>
                    <a:pt x="11610" y="553"/>
                    <a:pt x="11625" y="553"/>
                  </a:cubicBezTo>
                  <a:cubicBezTo>
                    <a:pt x="11726" y="553"/>
                    <a:pt x="11780" y="467"/>
                    <a:pt x="11809" y="380"/>
                  </a:cubicBezTo>
                  <a:cubicBezTo>
                    <a:pt x="11875" y="247"/>
                    <a:pt x="11775" y="113"/>
                    <a:pt x="11642" y="113"/>
                  </a:cubicBezTo>
                  <a:cubicBezTo>
                    <a:pt x="10985" y="38"/>
                    <a:pt x="10352" y="1"/>
                    <a:pt x="974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40"/>
            <p:cNvSpPr/>
            <p:nvPr/>
          </p:nvSpPr>
          <p:spPr>
            <a:xfrm>
              <a:off x="2400800" y="1046125"/>
              <a:ext cx="30900" cy="42575"/>
            </a:xfrm>
            <a:custGeom>
              <a:avLst/>
              <a:gdLst/>
              <a:ahLst/>
              <a:cxnLst/>
              <a:rect l="l" t="t" r="r" b="b"/>
              <a:pathLst>
                <a:path w="1236" h="1703" extrusionOk="0">
                  <a:moveTo>
                    <a:pt x="1035" y="1"/>
                  </a:moveTo>
                  <a:cubicBezTo>
                    <a:pt x="968" y="1"/>
                    <a:pt x="835" y="68"/>
                    <a:pt x="835" y="201"/>
                  </a:cubicBezTo>
                  <a:cubicBezTo>
                    <a:pt x="835" y="234"/>
                    <a:pt x="735" y="835"/>
                    <a:pt x="134" y="1335"/>
                  </a:cubicBezTo>
                  <a:cubicBezTo>
                    <a:pt x="34" y="1402"/>
                    <a:pt x="1" y="1535"/>
                    <a:pt x="68" y="1635"/>
                  </a:cubicBezTo>
                  <a:cubicBezTo>
                    <a:pt x="134" y="1669"/>
                    <a:pt x="168" y="1702"/>
                    <a:pt x="268" y="1702"/>
                  </a:cubicBezTo>
                  <a:cubicBezTo>
                    <a:pt x="301" y="1702"/>
                    <a:pt x="334" y="1702"/>
                    <a:pt x="368" y="1635"/>
                  </a:cubicBezTo>
                  <a:cubicBezTo>
                    <a:pt x="1168" y="1035"/>
                    <a:pt x="1235" y="234"/>
                    <a:pt x="1235" y="201"/>
                  </a:cubicBezTo>
                  <a:cubicBezTo>
                    <a:pt x="1235" y="134"/>
                    <a:pt x="1168" y="1"/>
                    <a:pt x="10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40"/>
            <p:cNvSpPr/>
            <p:nvPr/>
          </p:nvSpPr>
          <p:spPr>
            <a:xfrm>
              <a:off x="2339925" y="1061975"/>
              <a:ext cx="31725" cy="42550"/>
            </a:xfrm>
            <a:custGeom>
              <a:avLst/>
              <a:gdLst/>
              <a:ahLst/>
              <a:cxnLst/>
              <a:rect l="l" t="t" r="r" b="b"/>
              <a:pathLst>
                <a:path w="1269" h="1702" extrusionOk="0">
                  <a:moveTo>
                    <a:pt x="1068" y="1"/>
                  </a:moveTo>
                  <a:cubicBezTo>
                    <a:pt x="968" y="1"/>
                    <a:pt x="835" y="67"/>
                    <a:pt x="835" y="201"/>
                  </a:cubicBezTo>
                  <a:cubicBezTo>
                    <a:pt x="835" y="201"/>
                    <a:pt x="801" y="835"/>
                    <a:pt x="134" y="1335"/>
                  </a:cubicBezTo>
                  <a:cubicBezTo>
                    <a:pt x="68" y="1402"/>
                    <a:pt x="1" y="1535"/>
                    <a:pt x="101" y="1602"/>
                  </a:cubicBezTo>
                  <a:cubicBezTo>
                    <a:pt x="134" y="1669"/>
                    <a:pt x="201" y="1702"/>
                    <a:pt x="268" y="1702"/>
                  </a:cubicBezTo>
                  <a:cubicBezTo>
                    <a:pt x="301" y="1702"/>
                    <a:pt x="368" y="1702"/>
                    <a:pt x="401" y="1602"/>
                  </a:cubicBezTo>
                  <a:cubicBezTo>
                    <a:pt x="1168" y="1035"/>
                    <a:pt x="1268" y="234"/>
                    <a:pt x="1268" y="201"/>
                  </a:cubicBezTo>
                  <a:cubicBezTo>
                    <a:pt x="1268" y="101"/>
                    <a:pt x="1168" y="1"/>
                    <a:pt x="106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40"/>
            <p:cNvSpPr/>
            <p:nvPr/>
          </p:nvSpPr>
          <p:spPr>
            <a:xfrm>
              <a:off x="2234850" y="1188425"/>
              <a:ext cx="41725" cy="33700"/>
            </a:xfrm>
            <a:custGeom>
              <a:avLst/>
              <a:gdLst/>
              <a:ahLst/>
              <a:cxnLst/>
              <a:rect l="l" t="t" r="r" b="b"/>
              <a:pathLst>
                <a:path w="1669" h="1348" extrusionOk="0">
                  <a:moveTo>
                    <a:pt x="1427" y="1"/>
                  </a:moveTo>
                  <a:cubicBezTo>
                    <a:pt x="1344" y="1"/>
                    <a:pt x="1260" y="45"/>
                    <a:pt x="1235" y="146"/>
                  </a:cubicBezTo>
                  <a:cubicBezTo>
                    <a:pt x="1235" y="146"/>
                    <a:pt x="968" y="714"/>
                    <a:pt x="168" y="980"/>
                  </a:cubicBezTo>
                  <a:cubicBezTo>
                    <a:pt x="101" y="1014"/>
                    <a:pt x="1" y="1080"/>
                    <a:pt x="68" y="1214"/>
                  </a:cubicBezTo>
                  <a:cubicBezTo>
                    <a:pt x="101" y="1314"/>
                    <a:pt x="168" y="1347"/>
                    <a:pt x="268" y="1347"/>
                  </a:cubicBezTo>
                  <a:lnTo>
                    <a:pt x="334" y="1347"/>
                  </a:lnTo>
                  <a:cubicBezTo>
                    <a:pt x="1302" y="1047"/>
                    <a:pt x="1635" y="347"/>
                    <a:pt x="1635" y="313"/>
                  </a:cubicBezTo>
                  <a:cubicBezTo>
                    <a:pt x="1669" y="180"/>
                    <a:pt x="1635" y="46"/>
                    <a:pt x="1502" y="13"/>
                  </a:cubicBezTo>
                  <a:cubicBezTo>
                    <a:pt x="1478" y="5"/>
                    <a:pt x="1453" y="1"/>
                    <a:pt x="142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40"/>
            <p:cNvSpPr/>
            <p:nvPr/>
          </p:nvSpPr>
          <p:spPr>
            <a:xfrm>
              <a:off x="2358275" y="1122025"/>
              <a:ext cx="30875" cy="42550"/>
            </a:xfrm>
            <a:custGeom>
              <a:avLst/>
              <a:gdLst/>
              <a:ahLst/>
              <a:cxnLst/>
              <a:rect l="l" t="t" r="r" b="b"/>
              <a:pathLst>
                <a:path w="1235" h="1702" extrusionOk="0">
                  <a:moveTo>
                    <a:pt x="1035" y="0"/>
                  </a:moveTo>
                  <a:cubicBezTo>
                    <a:pt x="935" y="0"/>
                    <a:pt x="835" y="101"/>
                    <a:pt x="835" y="201"/>
                  </a:cubicBezTo>
                  <a:cubicBezTo>
                    <a:pt x="835" y="201"/>
                    <a:pt x="768" y="834"/>
                    <a:pt x="101" y="1335"/>
                  </a:cubicBezTo>
                  <a:cubicBezTo>
                    <a:pt x="34" y="1435"/>
                    <a:pt x="1" y="1535"/>
                    <a:pt x="67" y="1635"/>
                  </a:cubicBezTo>
                  <a:cubicBezTo>
                    <a:pt x="134" y="1668"/>
                    <a:pt x="167" y="1702"/>
                    <a:pt x="234" y="1702"/>
                  </a:cubicBezTo>
                  <a:cubicBezTo>
                    <a:pt x="301" y="1702"/>
                    <a:pt x="334" y="1702"/>
                    <a:pt x="368" y="1635"/>
                  </a:cubicBezTo>
                  <a:cubicBezTo>
                    <a:pt x="1168" y="1035"/>
                    <a:pt x="1235" y="267"/>
                    <a:pt x="1235" y="201"/>
                  </a:cubicBezTo>
                  <a:cubicBezTo>
                    <a:pt x="1235" y="134"/>
                    <a:pt x="1168" y="0"/>
                    <a:pt x="103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40"/>
            <p:cNvSpPr/>
            <p:nvPr/>
          </p:nvSpPr>
          <p:spPr>
            <a:xfrm>
              <a:off x="2308250" y="1154550"/>
              <a:ext cx="30875" cy="42550"/>
            </a:xfrm>
            <a:custGeom>
              <a:avLst/>
              <a:gdLst/>
              <a:ahLst/>
              <a:cxnLst/>
              <a:rect l="l" t="t" r="r" b="b"/>
              <a:pathLst>
                <a:path w="1235" h="1702" extrusionOk="0">
                  <a:moveTo>
                    <a:pt x="1034" y="0"/>
                  </a:moveTo>
                  <a:cubicBezTo>
                    <a:pt x="934" y="0"/>
                    <a:pt x="834" y="67"/>
                    <a:pt x="834" y="201"/>
                  </a:cubicBezTo>
                  <a:cubicBezTo>
                    <a:pt x="834" y="201"/>
                    <a:pt x="767" y="834"/>
                    <a:pt x="100" y="1335"/>
                  </a:cubicBezTo>
                  <a:cubicBezTo>
                    <a:pt x="34" y="1401"/>
                    <a:pt x="0" y="1535"/>
                    <a:pt x="67" y="1635"/>
                  </a:cubicBezTo>
                  <a:cubicBezTo>
                    <a:pt x="134" y="1668"/>
                    <a:pt x="167" y="1702"/>
                    <a:pt x="234" y="1702"/>
                  </a:cubicBezTo>
                  <a:cubicBezTo>
                    <a:pt x="300" y="1702"/>
                    <a:pt x="334" y="1668"/>
                    <a:pt x="367" y="1635"/>
                  </a:cubicBezTo>
                  <a:cubicBezTo>
                    <a:pt x="1168" y="1034"/>
                    <a:pt x="1234" y="234"/>
                    <a:pt x="1234" y="201"/>
                  </a:cubicBezTo>
                  <a:cubicBezTo>
                    <a:pt x="1234" y="134"/>
                    <a:pt x="1168" y="0"/>
                    <a:pt x="10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40"/>
            <p:cNvSpPr/>
            <p:nvPr/>
          </p:nvSpPr>
          <p:spPr>
            <a:xfrm>
              <a:off x="2280725" y="1122025"/>
              <a:ext cx="31725" cy="42550"/>
            </a:xfrm>
            <a:custGeom>
              <a:avLst/>
              <a:gdLst/>
              <a:ahLst/>
              <a:cxnLst/>
              <a:rect l="l" t="t" r="r" b="b"/>
              <a:pathLst>
                <a:path w="1269" h="1702" extrusionOk="0">
                  <a:moveTo>
                    <a:pt x="1035" y="0"/>
                  </a:moveTo>
                  <a:cubicBezTo>
                    <a:pt x="968" y="0"/>
                    <a:pt x="834" y="101"/>
                    <a:pt x="834" y="201"/>
                  </a:cubicBezTo>
                  <a:cubicBezTo>
                    <a:pt x="834" y="267"/>
                    <a:pt x="768" y="834"/>
                    <a:pt x="134" y="1335"/>
                  </a:cubicBezTo>
                  <a:cubicBezTo>
                    <a:pt x="34" y="1435"/>
                    <a:pt x="0" y="1535"/>
                    <a:pt x="101" y="1635"/>
                  </a:cubicBezTo>
                  <a:cubicBezTo>
                    <a:pt x="134" y="1668"/>
                    <a:pt x="167" y="1702"/>
                    <a:pt x="267" y="1702"/>
                  </a:cubicBezTo>
                  <a:cubicBezTo>
                    <a:pt x="301" y="1702"/>
                    <a:pt x="334" y="1702"/>
                    <a:pt x="367" y="1635"/>
                  </a:cubicBezTo>
                  <a:cubicBezTo>
                    <a:pt x="1168" y="1035"/>
                    <a:pt x="1268" y="267"/>
                    <a:pt x="1268" y="201"/>
                  </a:cubicBezTo>
                  <a:cubicBezTo>
                    <a:pt x="1268" y="134"/>
                    <a:pt x="1168" y="0"/>
                    <a:pt x="103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40"/>
            <p:cNvSpPr/>
            <p:nvPr/>
          </p:nvSpPr>
          <p:spPr>
            <a:xfrm>
              <a:off x="2236525" y="1283800"/>
              <a:ext cx="64250" cy="10050"/>
            </a:xfrm>
            <a:custGeom>
              <a:avLst/>
              <a:gdLst/>
              <a:ahLst/>
              <a:cxnLst/>
              <a:rect l="l" t="t" r="r" b="b"/>
              <a:pathLst>
                <a:path w="2570" h="402" extrusionOk="0">
                  <a:moveTo>
                    <a:pt x="201" y="1"/>
                  </a:moveTo>
                  <a:cubicBezTo>
                    <a:pt x="67" y="1"/>
                    <a:pt x="1" y="67"/>
                    <a:pt x="1" y="201"/>
                  </a:cubicBezTo>
                  <a:cubicBezTo>
                    <a:pt x="1" y="334"/>
                    <a:pt x="67" y="401"/>
                    <a:pt x="201" y="401"/>
                  </a:cubicBezTo>
                  <a:lnTo>
                    <a:pt x="2369" y="401"/>
                  </a:lnTo>
                  <a:cubicBezTo>
                    <a:pt x="2502" y="401"/>
                    <a:pt x="2569" y="334"/>
                    <a:pt x="2569" y="201"/>
                  </a:cubicBezTo>
                  <a:cubicBezTo>
                    <a:pt x="2569" y="67"/>
                    <a:pt x="2502" y="1"/>
                    <a:pt x="23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40"/>
            <p:cNvSpPr/>
            <p:nvPr/>
          </p:nvSpPr>
          <p:spPr>
            <a:xfrm>
              <a:off x="2368275" y="1250975"/>
              <a:ext cx="51750" cy="28675"/>
            </a:xfrm>
            <a:custGeom>
              <a:avLst/>
              <a:gdLst/>
              <a:ahLst/>
              <a:cxnLst/>
              <a:rect l="l" t="t" r="r" b="b"/>
              <a:pathLst>
                <a:path w="2070" h="1147" extrusionOk="0">
                  <a:moveTo>
                    <a:pt x="1763" y="0"/>
                  </a:moveTo>
                  <a:cubicBezTo>
                    <a:pt x="1733" y="0"/>
                    <a:pt x="1702" y="4"/>
                    <a:pt x="1669" y="13"/>
                  </a:cubicBezTo>
                  <a:lnTo>
                    <a:pt x="134" y="713"/>
                  </a:lnTo>
                  <a:cubicBezTo>
                    <a:pt x="68" y="813"/>
                    <a:pt x="1" y="880"/>
                    <a:pt x="68" y="1014"/>
                  </a:cubicBezTo>
                  <a:cubicBezTo>
                    <a:pt x="101" y="1114"/>
                    <a:pt x="168" y="1147"/>
                    <a:pt x="268" y="1147"/>
                  </a:cubicBezTo>
                  <a:cubicBezTo>
                    <a:pt x="268" y="1147"/>
                    <a:pt x="301" y="1147"/>
                    <a:pt x="335" y="1080"/>
                  </a:cubicBezTo>
                  <a:lnTo>
                    <a:pt x="1902" y="380"/>
                  </a:lnTo>
                  <a:cubicBezTo>
                    <a:pt x="1969" y="313"/>
                    <a:pt x="2069" y="180"/>
                    <a:pt x="1969" y="113"/>
                  </a:cubicBezTo>
                  <a:cubicBezTo>
                    <a:pt x="1919" y="38"/>
                    <a:pt x="1850" y="0"/>
                    <a:pt x="176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Hình ảnh 3" descr="Ảnh có chứa bánh, LEGO, đồ chơi, được trang trí&#10;&#10;Mô tả được tạo tự động">
            <a:extLst>
              <a:ext uri="{FF2B5EF4-FFF2-40B4-BE49-F238E27FC236}">
                <a16:creationId xmlns:a16="http://schemas.microsoft.com/office/drawing/2014/main" id="{6BF5905C-203D-F3FC-CA7A-CD73020A6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5060" y="620900"/>
            <a:ext cx="6310787" cy="6310787"/>
          </a:xfrm>
          <a:prstGeom prst="rect">
            <a:avLst/>
          </a:prstGeom>
        </p:spPr>
      </p:pic>
      <p:sp>
        <p:nvSpPr>
          <p:cNvPr id="9" name="Gợn sóng Kép 8">
            <a:extLst>
              <a:ext uri="{FF2B5EF4-FFF2-40B4-BE49-F238E27FC236}">
                <a16:creationId xmlns:a16="http://schemas.microsoft.com/office/drawing/2014/main" id="{5EAC9BF8-1392-5B2F-3CEB-7A5DCE0CA4D0}"/>
              </a:ext>
            </a:extLst>
          </p:cNvPr>
          <p:cNvSpPr/>
          <p:nvPr/>
        </p:nvSpPr>
        <p:spPr>
          <a:xfrm>
            <a:off x="4399722" y="1589434"/>
            <a:ext cx="7007749" cy="4218133"/>
          </a:xfrm>
          <a:prstGeom prst="double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43A44-BDBA-5A16-ED9B-57CAD1A1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572" y="2562510"/>
            <a:ext cx="706587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2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78DD-E29B-F1F4-15D7-637EF61C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xverse2Fmedia2Fd2f8a677-dc53-44b5-8f4c-155cb96de363_seed406785439">
            <a:hlinkClick r:id="" action="ppaction://media"/>
            <a:extLst>
              <a:ext uri="{FF2B5EF4-FFF2-40B4-BE49-F238E27FC236}">
                <a16:creationId xmlns:a16="http://schemas.microsoft.com/office/drawing/2014/main" id="{58EDABF7-D756-859F-B156-1AF9866D2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13771" cy="6858000"/>
          </a:xfrm>
          <a:prstGeom prst="rect">
            <a:avLst/>
          </a:prstGeom>
        </p:spPr>
      </p:pic>
      <p:pic>
        <p:nvPicPr>
          <p:cNvPr id="6" name="speech (2)">
            <a:hlinkClick r:id="" action="ppaction://media"/>
            <a:extLst>
              <a:ext uri="{FF2B5EF4-FFF2-40B4-BE49-F238E27FC236}">
                <a16:creationId xmlns:a16="http://schemas.microsoft.com/office/drawing/2014/main" id="{25668B75-2263-D30D-9A21-70FC097BDC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803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17BF1D-631E-48DB-9439-2426591D2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07" y="811530"/>
            <a:ext cx="8905059" cy="4460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2" y="343465"/>
            <a:ext cx="1999927" cy="5620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D84F01-6707-9BF0-B998-6D37FC5880D0}"/>
              </a:ext>
            </a:extLst>
          </p:cNvPr>
          <p:cNvGrpSpPr/>
          <p:nvPr/>
        </p:nvGrpSpPr>
        <p:grpSpPr>
          <a:xfrm>
            <a:off x="989106" y="5006589"/>
            <a:ext cx="10717370" cy="1575225"/>
            <a:chOff x="695008" y="5406639"/>
            <a:chExt cx="10717370" cy="1575225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87687A52-FF95-6952-C512-BA85372CD59F}"/>
                </a:ext>
              </a:extLst>
            </p:cNvPr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gặm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66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ỏ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C45A03D1-F5D9-A43A-0988-E46A2BEFCBDF}"/>
                </a:ext>
              </a:extLst>
            </p:cNvPr>
            <p:cNvSpPr txBox="1">
              <a:spLocks/>
            </p:cNvSpPr>
            <p:nvPr/>
          </p:nvSpPr>
          <p:spPr>
            <a:xfrm>
              <a:off x="5176043" y="5480776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732667BD-CA9E-4A4F-A1A6-8536636CE21C}"/>
              </a:ext>
            </a:extLst>
          </p:cNvPr>
          <p:cNvSpPr txBox="1"/>
          <p:nvPr/>
        </p:nvSpPr>
        <p:spPr>
          <a:xfrm>
            <a:off x="4962619" y="550415"/>
            <a:ext cx="4293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0" dirty="0">
                <a:solidFill>
                  <a:srgbClr val="E52D56"/>
                </a:solidFill>
                <a:latin typeface="+mj-lt"/>
                <a:cs typeface="Lato" panose="020F0502020204030203" pitchFamily="34" charset="0"/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pic>
        <p:nvPicPr>
          <p:cNvPr id="14" name="o">
            <a:hlinkClick r:id="" action="ppaction://media"/>
            <a:extLst>
              <a:ext uri="{FF2B5EF4-FFF2-40B4-BE49-F238E27FC236}">
                <a16:creationId xmlns:a16="http://schemas.microsoft.com/office/drawing/2014/main" id="{DF195199-7A59-49BC-BFC2-F6C6018B1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761" y="2260207"/>
            <a:ext cx="1289396" cy="128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1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7C94AD9-9F92-D144-1784-80D108760D54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261067-08A2-664F-CCD4-5899E892F9C8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1DA324-9996-4446-8B89-7A0E038310B5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A55C82-F477-75CC-347C-8E63F2BC05F2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F0121E7-F129-CE1B-DE16-8858D59421B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13A9435-C44D-7E50-9A28-39D1040579A7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CDED2D-8623-8726-F60C-2198CF1680C4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2E366F7-1D08-CB31-F555-2993878BA7F7}"/>
              </a:ext>
            </a:extLst>
          </p:cNvPr>
          <p:cNvSpPr txBox="1">
            <a:spLocks/>
          </p:cNvSpPr>
          <p:nvPr/>
        </p:nvSpPr>
        <p:spPr>
          <a:xfrm>
            <a:off x="2863624" y="348882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2F5B13-3E4E-D161-6C33-2E1547D549B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FB81F10F-595A-A3D2-4D28-02000B99DF2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7317759-4CF7-A9D7-53F6-2638D9F1B5F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103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FA770-8BCC-4F0C-A4C1-9F665949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7" y="1545801"/>
            <a:ext cx="4716175" cy="357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5EB2B-08EF-47A9-A3F3-F6D0D22C1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2" y="1530236"/>
            <a:ext cx="3533241" cy="35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19927-7E18-401C-9740-47B53FAF6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03" y="1446891"/>
            <a:ext cx="3698388" cy="35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0CA90-272F-4318-BCED-BE65974B48F7}"/>
              </a:ext>
            </a:extLst>
          </p:cNvPr>
          <p:cNvSpPr txBox="1"/>
          <p:nvPr/>
        </p:nvSpPr>
        <p:spPr>
          <a:xfrm>
            <a:off x="2073892" y="5141301"/>
            <a:ext cx="1800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b</a:t>
            </a:r>
            <a:r>
              <a:rPr lang="en-US" sz="6600" dirty="0" err="1">
                <a:solidFill>
                  <a:srgbClr val="FF0000"/>
                </a:solidFill>
              </a:rPr>
              <a:t>ò</a:t>
            </a:r>
            <a:r>
              <a:rPr lang="en-US" sz="66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D384D-A5EC-469C-809A-00981186E3C8}"/>
              </a:ext>
            </a:extLst>
          </p:cNvPr>
          <p:cNvSpPr/>
          <p:nvPr/>
        </p:nvSpPr>
        <p:spPr>
          <a:xfrm>
            <a:off x="5840916" y="5125736"/>
            <a:ext cx="16228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/>
              <a:t>c</a:t>
            </a:r>
            <a:r>
              <a:rPr lang="en-US" sz="6600" dirty="0" err="1">
                <a:solidFill>
                  <a:srgbClr val="FF0000"/>
                </a:solidFill>
              </a:rPr>
              <a:t>ò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050B42-5D0C-4DC1-A74F-D20C08AC1040}"/>
              </a:ext>
            </a:extLst>
          </p:cNvPr>
          <p:cNvSpPr/>
          <p:nvPr/>
        </p:nvSpPr>
        <p:spPr>
          <a:xfrm>
            <a:off x="9845308" y="5042391"/>
            <a:ext cx="16304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/>
              <a:t>c</a:t>
            </a:r>
            <a:r>
              <a:rPr lang="en-US" sz="6600" dirty="0" err="1">
                <a:solidFill>
                  <a:srgbClr val="FF0000"/>
                </a:solidFill>
              </a:rPr>
              <a:t>ỏ</a:t>
            </a:r>
            <a:endParaRPr lang="en-US" sz="66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D448DF-AA1F-2DF3-FB5D-69B96E9457D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1FA9DF75-0490-1074-BC2B-687B35143FB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8C832C-7E86-CD2B-B68F-A8C172649A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32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4C127-99BA-7037-1485-FA6ED7E3D2F9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CEFBB8-36F4-2BEA-A60D-0419C3203AE1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259BB4-6E34-2356-1E98-888C021AA66C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62AE1-6456-BF34-365D-D7DE0F218A68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EF8CAF-7948-A475-AE6F-3B1F3DEDEC6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3B9B04-A6DC-1255-5886-7E3FDD099C53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50720A-A426-014F-60F5-95DECAA58FE3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1D92E1-8E3A-EED6-FABD-3C801B1A5E43}"/>
              </a:ext>
            </a:extLst>
          </p:cNvPr>
          <p:cNvSpPr txBox="1">
            <a:spLocks/>
          </p:cNvSpPr>
          <p:nvPr/>
        </p:nvSpPr>
        <p:spPr>
          <a:xfrm>
            <a:off x="69559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941A48-AAC7-09DB-7A73-C8D5D31BDF80}"/>
              </a:ext>
            </a:extLst>
          </p:cNvPr>
          <p:cNvSpPr txBox="1">
            <a:spLocks/>
          </p:cNvSpPr>
          <p:nvPr/>
        </p:nvSpPr>
        <p:spPr>
          <a:xfrm>
            <a:off x="2100702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B8F56A-01E1-354A-F4B4-C5FC335C092B}"/>
              </a:ext>
            </a:extLst>
          </p:cNvPr>
          <p:cNvSpPr txBox="1">
            <a:spLocks/>
          </p:cNvSpPr>
          <p:nvPr/>
        </p:nvSpPr>
        <p:spPr>
          <a:xfrm>
            <a:off x="4131844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4B6FE6A-85F5-9D92-4A78-65CB052AD87A}"/>
              </a:ext>
            </a:extLst>
          </p:cNvPr>
          <p:cNvSpPr txBox="1">
            <a:spLocks/>
          </p:cNvSpPr>
          <p:nvPr/>
        </p:nvSpPr>
        <p:spPr>
          <a:xfrm>
            <a:off x="6133959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FDA650-7704-18EC-5E50-A0B74DB6605B}"/>
              </a:ext>
            </a:extLst>
          </p:cNvPr>
          <p:cNvSpPr txBox="1">
            <a:spLocks/>
          </p:cNvSpPr>
          <p:nvPr/>
        </p:nvSpPr>
        <p:spPr>
          <a:xfrm>
            <a:off x="8048989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73D2BBF-AC0B-BB50-C109-C6E06D404300}"/>
              </a:ext>
            </a:extLst>
          </p:cNvPr>
          <p:cNvSpPr txBox="1">
            <a:spLocks/>
          </p:cNvSpPr>
          <p:nvPr/>
        </p:nvSpPr>
        <p:spPr>
          <a:xfrm>
            <a:off x="9949506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41F3DC0-5A82-FB97-58B8-32BC621949C5}"/>
              </a:ext>
            </a:extLst>
          </p:cNvPr>
          <p:cNvSpPr txBox="1">
            <a:spLocks/>
          </p:cNvSpPr>
          <p:nvPr/>
        </p:nvSpPr>
        <p:spPr>
          <a:xfrm>
            <a:off x="2863624" y="348882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EE2AE63-EA9E-A096-EAA6-908A6555E49A}"/>
              </a:ext>
            </a:extLst>
          </p:cNvPr>
          <p:cNvSpPr txBox="1">
            <a:spLocks/>
          </p:cNvSpPr>
          <p:nvPr/>
        </p:nvSpPr>
        <p:spPr>
          <a:xfrm>
            <a:off x="571004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B3F4AA-A7BC-A2F2-C687-D56260D89FAC}"/>
              </a:ext>
            </a:extLst>
          </p:cNvPr>
          <p:cNvSpPr txBox="1">
            <a:spLocks/>
          </p:cNvSpPr>
          <p:nvPr/>
        </p:nvSpPr>
        <p:spPr>
          <a:xfrm>
            <a:off x="2598769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297F180-7B82-E240-70A8-409A44F8FF4D}"/>
              </a:ext>
            </a:extLst>
          </p:cNvPr>
          <p:cNvSpPr txBox="1">
            <a:spLocks/>
          </p:cNvSpPr>
          <p:nvPr/>
        </p:nvSpPr>
        <p:spPr>
          <a:xfrm>
            <a:off x="4641418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730655F-BA35-2F4D-6083-2CB32F0BEC6D}"/>
              </a:ext>
            </a:extLst>
          </p:cNvPr>
          <p:cNvSpPr txBox="1">
            <a:spLocks/>
          </p:cNvSpPr>
          <p:nvPr/>
        </p:nvSpPr>
        <p:spPr>
          <a:xfrm>
            <a:off x="6554186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6B3CE3-7A10-DB8E-C0BD-A6C35A7BBD3B}"/>
              </a:ext>
            </a:extLst>
          </p:cNvPr>
          <p:cNvSpPr txBox="1">
            <a:spLocks/>
          </p:cNvSpPr>
          <p:nvPr/>
        </p:nvSpPr>
        <p:spPr>
          <a:xfrm>
            <a:off x="8466210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7E20F28-6A7B-E1AD-D857-594C79A50195}"/>
              </a:ext>
            </a:extLst>
          </p:cNvPr>
          <p:cNvSpPr txBox="1">
            <a:spLocks/>
          </p:cNvSpPr>
          <p:nvPr/>
        </p:nvSpPr>
        <p:spPr>
          <a:xfrm>
            <a:off x="10360981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B27FAD-1E6D-AFAD-7D5B-37C46E07789C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6" name="Rounded Rectangle 34">
              <a:extLst>
                <a:ext uri="{FF2B5EF4-FFF2-40B4-BE49-F238E27FC236}">
                  <a16:creationId xmlns:a16="http://schemas.microsoft.com/office/drawing/2014/main" id="{D3C961EB-C3F9-968E-D3BF-84AC9AEBC7A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39D1643-935F-5D82-6290-6DBDA61110F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75FC8B-7125-3567-337E-357D0EDDEE89}"/>
              </a:ext>
            </a:extLst>
          </p:cNvPr>
          <p:cNvCxnSpPr/>
          <p:nvPr/>
        </p:nvCxnSpPr>
        <p:spPr>
          <a:xfrm>
            <a:off x="429150" y="652284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A9CCA7-D705-FF3D-65D5-50AA2729C59D}"/>
              </a:ext>
            </a:extLst>
          </p:cNvPr>
          <p:cNvCxnSpPr/>
          <p:nvPr/>
        </p:nvCxnSpPr>
        <p:spPr>
          <a:xfrm>
            <a:off x="2424997" y="652284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69CB68-BD3E-3926-097B-8364BE03C680}"/>
              </a:ext>
            </a:extLst>
          </p:cNvPr>
          <p:cNvCxnSpPr/>
          <p:nvPr/>
        </p:nvCxnSpPr>
        <p:spPr>
          <a:xfrm>
            <a:off x="4473296" y="6521517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B79CC4-B4F9-8F16-DFBE-630BFE95CCED}"/>
              </a:ext>
            </a:extLst>
          </p:cNvPr>
          <p:cNvCxnSpPr/>
          <p:nvPr/>
        </p:nvCxnSpPr>
        <p:spPr>
          <a:xfrm>
            <a:off x="6491857" y="652417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B430B8-12EF-0B63-9872-C5B419CB55F2}"/>
              </a:ext>
            </a:extLst>
          </p:cNvPr>
          <p:cNvCxnSpPr/>
          <p:nvPr/>
        </p:nvCxnSpPr>
        <p:spPr>
          <a:xfrm>
            <a:off x="8444162" y="652417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246758-6A05-C452-EEC4-25629D0B8D29}"/>
              </a:ext>
            </a:extLst>
          </p:cNvPr>
          <p:cNvCxnSpPr/>
          <p:nvPr/>
        </p:nvCxnSpPr>
        <p:spPr>
          <a:xfrm>
            <a:off x="10361835" y="652284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212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56B88A71-0672-44AF-9452-972245EA57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rainbow colored circle&#10;&#10;Description automatically generated">
            <a:extLst>
              <a:ext uri="{FF2B5EF4-FFF2-40B4-BE49-F238E27FC236}">
                <a16:creationId xmlns:a16="http://schemas.microsoft.com/office/drawing/2014/main" id="{A18689CE-77D7-433F-A901-97446D8AE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0E063-90D0-4B19-A3CE-25BCD4D146FD}"/>
              </a:ext>
            </a:extLst>
          </p:cNvPr>
          <p:cNvSpPr txBox="1"/>
          <p:nvPr/>
        </p:nvSpPr>
        <p:spPr>
          <a:xfrm>
            <a:off x="573317" y="1540086"/>
            <a:ext cx="10958194" cy="212583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  <a:endParaRPr kumimoji="0" lang="en-US" sz="10800" b="1" i="0" u="none" strike="noStrike" kern="1200" cap="none" spc="0" normalizeH="0" baseline="0" noProof="0" dirty="0">
              <a:ln w="19050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A0A1208-C04F-44E8-A350-4787CD576133}"/>
              </a:ext>
            </a:extLst>
          </p:cNvPr>
          <p:cNvSpPr/>
          <p:nvPr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D84ACE-08DD-47C4-8614-6562DB462538}"/>
              </a:ext>
            </a:extLst>
          </p:cNvPr>
          <p:cNvGrpSpPr/>
          <p:nvPr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2185ED04-ED2D-4EEA-9737-21DEBA876905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55EAEBAC-C693-4A52-B594-D2E627B3CC12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7EC4F775-FE0B-4F6C-8BA1-E8DDA5C38A44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AED2B444-5C0D-49C9-80EC-E1656603C114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4B19CCED-4EB3-4B38-874F-1E54723861C4}"/>
              </a:ext>
            </a:extLst>
          </p:cNvPr>
          <p:cNvSpPr/>
          <p:nvPr/>
        </p:nvSpPr>
        <p:spPr>
          <a:xfrm>
            <a:off x="3964646" y="2158524"/>
            <a:ext cx="3823855" cy="4675909"/>
          </a:xfrm>
          <a:custGeom>
            <a:avLst/>
            <a:gdLst/>
            <a:ahLst/>
            <a:cxnLst/>
            <a:rect l="l" t="t" r="r" b="b"/>
            <a:pathLst>
              <a:path w="2367392" h="2781077">
                <a:moveTo>
                  <a:pt x="0" y="0"/>
                </a:moveTo>
                <a:lnTo>
                  <a:pt x="2367392" y="0"/>
                </a:lnTo>
                <a:lnTo>
                  <a:pt x="2367392" y="2781077"/>
                </a:lnTo>
                <a:lnTo>
                  <a:pt x="0" y="27810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5047438" y="657317"/>
            <a:ext cx="1942949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937986" y="657317"/>
            <a:ext cx="21933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9141805" y="657317"/>
            <a:ext cx="211469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828630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788596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869473" y="3258350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0840" y="4018571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077238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129749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7591" y="123087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937"/>
            <a:r>
              <a:rPr lang="en-US" sz="37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31813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4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1383089B-2A30-864E-68E6-1AF7E9EDB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74" y="1597298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31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6130290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6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7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8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9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10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1" action="ppaction://hlinksldjump"/>
            <a:extLst>
              <a:ext uri="{FF2B5EF4-FFF2-40B4-BE49-F238E27FC236}">
                <a16:creationId xmlns:a16="http://schemas.microsoft.com/office/drawing/2014/main" id="{981277F6-09AB-4EDB-A698-74C0040A613B}"/>
              </a:ext>
            </a:extLst>
          </p:cNvPr>
          <p:cNvSpPr/>
          <p:nvPr/>
        </p:nvSpPr>
        <p:spPr>
          <a:xfrm>
            <a:off x="8534400" y="5943600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6A1F7-FE55-0C9A-6360-3859C625BDD3}"/>
              </a:ext>
            </a:extLst>
          </p:cNvPr>
          <p:cNvSpPr txBox="1"/>
          <p:nvPr/>
        </p:nvSpPr>
        <p:spPr>
          <a:xfrm>
            <a:off x="593204" y="5973462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798064" y="3733800"/>
            <a:ext cx="5507737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887479" y="1"/>
            <a:ext cx="712094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 bê cảm thấy hết mệt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b, c, d, e, 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391</Words>
  <Application>Microsoft Macintosh PowerPoint</Application>
  <PresentationFormat>Widescreen</PresentationFormat>
  <Paragraphs>119</Paragraphs>
  <Slides>21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.VnCooper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Changa One</vt:lpstr>
      <vt:lpstr>SVN-Gretoon</vt:lpstr>
      <vt:lpstr>Times New Roman</vt:lpstr>
      <vt:lpstr>1_Office Theme</vt:lpstr>
      <vt:lpstr>2_Office Theme</vt:lpstr>
      <vt:lpstr>1_Doodle Sketchbook by Slidesgo</vt:lpstr>
      <vt:lpstr>Office Theme</vt:lpstr>
      <vt:lpstr>1_Custom Design</vt:lpstr>
      <vt:lpstr>It's Springtime! MK Plan by Slidesgo</vt:lpstr>
      <vt:lpstr>1_It's Springtime! MK Plan by Slidesgo</vt:lpstr>
      <vt:lpstr>PowerPoint Presentation</vt:lpstr>
      <vt:lpstr>PowerPoint Presentation</vt:lpstr>
      <vt:lpstr>Mang con chữ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</dc:title>
  <dc:creator>tran thao</dc:creator>
  <cp:lastModifiedBy>Microsoft Office User</cp:lastModifiedBy>
  <cp:revision>39</cp:revision>
  <dcterms:created xsi:type="dcterms:W3CDTF">2021-08-13T12:21:02Z</dcterms:created>
  <dcterms:modified xsi:type="dcterms:W3CDTF">2025-12-21T12:26:12Z</dcterms:modified>
</cp:coreProperties>
</file>