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46" r:id="rId1"/>
    <p:sldMasterId id="2147483758" r:id="rId2"/>
    <p:sldMasterId id="2147483770" r:id="rId3"/>
    <p:sldMasterId id="2147483782" r:id="rId4"/>
    <p:sldMasterId id="2147483794" r:id="rId5"/>
    <p:sldMasterId id="2147483806" r:id="rId6"/>
  </p:sldMasterIdLst>
  <p:notesMasterIdLst>
    <p:notesMasterId r:id="rId17"/>
  </p:notesMasterIdLst>
  <p:sldIdLst>
    <p:sldId id="592" r:id="rId7"/>
    <p:sldId id="275" r:id="rId8"/>
    <p:sldId id="312" r:id="rId9"/>
    <p:sldId id="281" r:id="rId10"/>
    <p:sldId id="313" r:id="rId11"/>
    <p:sldId id="314" r:id="rId12"/>
    <p:sldId id="315" r:id="rId13"/>
    <p:sldId id="316" r:id="rId14"/>
    <p:sldId id="308" r:id="rId15"/>
    <p:sldId id="40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0"/>
  </p:normalViewPr>
  <p:slideViewPr>
    <p:cSldViewPr>
      <p:cViewPr varScale="1">
        <p:scale>
          <a:sx n="113" d="100"/>
          <a:sy n="113" d="100"/>
        </p:scale>
        <p:origin x="520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4EDB3-FF28-47FA-B0C3-A8EBD4C084EB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22549D-9B55-44D1-816E-1D460F45AB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</a:t>
            </a:r>
            <a:r>
              <a:rPr lang="en-US" baseline="0"/>
              <a:t> cô có thể sửa, thêm thắt nội dung nếu thấy chưa phù hợp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036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27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383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15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8057107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059499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580540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164728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079874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187576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46750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28726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095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949632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899868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039338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3844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45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656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112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1890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712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49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237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2110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455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5873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3950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4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93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5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44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23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075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61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66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0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3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488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B1DB9-2C4C-89E8-1DD2-B6ECBD7EC1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F20E25-A643-1662-C681-85EA4E0E2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BE5D1-3D1A-00E2-1CF8-FE93D934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37349-99ED-6ACC-5A64-7F90A3E37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DB3D3-DC9C-1B91-D872-4C04104E2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475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20372-DBEA-8BB4-A19F-022FEDB9F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9ACFC-741A-4B42-5CED-527798030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CB48A-ACFD-5612-A4DF-145E57FA8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26503-04B7-D22E-C0EA-DFE5F72E0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12F3B-40CE-5F26-E452-90418F224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582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E78BC-6F17-E576-BD21-66C965B06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5753F8-7783-C00A-E0EF-91BCCEC11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48B13-7AE4-5822-32F7-2CCF0929A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4A344-9C1F-EEC2-0243-AAD2F9D44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EA278-36F1-10D0-0943-6DCC34C36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885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EF14-48A5-3C85-F052-3FFA1AB0D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335F9-7E3B-1A89-6B38-0D139A80F6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A629EF-6F0C-60AF-82E7-2143C2F51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95EBFB-E1F2-EC5F-E1E5-40888C2E5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FF72B-1DB0-08A7-6FA2-9ECC1DD73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4A509-8883-0107-6AE4-20458042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381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1786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7DDCA-F2B2-4F99-D3DD-E4EE5399A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EDCA5-B46B-9175-DC5C-43E45FEAC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8DC5F2-8FCF-0A68-A6F9-12A3F0208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E7A1CD-3D7B-CF69-2F40-941BA246C0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9F9623-A9D8-03B2-3348-DFC47AF051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D724A3-EEE9-0FE0-40FC-48F129BFD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B95BCE-C12B-C4AF-6F40-0191226AD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4F9DEF-D707-4BA0-EF6C-9CE25F20F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719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A24F9-361A-3705-04DF-05CB6ECFD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E22285-1714-4D13-415F-025E57548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B8BB0-7C45-DD9C-5A86-F55C61F2B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4767A1-5010-21EC-86C7-65285AF9E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339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21F5B5-E196-1C3E-68D2-F66FFBBDD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0E5A2E-1BD0-2EFA-DFB3-A41702B5E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BA97A7-0233-EB34-9016-6BC31D056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70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D8C75-4617-94F6-2D72-577223065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EDF6C-3666-3151-3E7B-D47F857DC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4DBFCE-47BB-CF15-B1A0-A4E16D786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3AA2F0-4304-5ABB-709C-480C66C4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F94F80-BDD8-4C09-1934-009B15047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108E5-2CB0-F896-92EE-978363BAC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224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1D3AC-47B6-6667-324A-42F7976CD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0AD37F-D244-5C47-3DCE-1394E9FA66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67F700-2949-E311-2F0C-1DE9327269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B6D5D-5627-5C2C-442E-120C2AC5C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0AFC9-F337-58E9-1400-4E233C190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60F6C6-FC93-73C6-B4B6-369A2A70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924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D55DC-F8F6-A244-1B78-600E63F44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EB9939-B2A1-C317-445A-F01DE8FB2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C6D52-5252-996D-C102-1D740D5B0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FE9EC-4341-EA9F-AD24-2EF428A34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65158-4150-A0F6-C289-7DDD4C068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031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8DCDA6-8B76-DEC9-6514-761953231D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92398E-7703-5F12-08C2-BABABFB0F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226E4-AADA-4F5C-FDF7-79899CDCF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041AA-6F66-59C2-5220-5E78335E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B8702-5CCB-B9E5-FDAD-D41406970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941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61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75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62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422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89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41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53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8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9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0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5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985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22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27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4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F208823-85F0-7F05-58FD-62886C031F9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76200"/>
            <a:ext cx="1542753" cy="154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10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06935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634CFD8B-D39A-688C-A09A-4926D197E49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4" b="7075"/>
          <a:stretch/>
        </p:blipFill>
        <p:spPr>
          <a:xfrm>
            <a:off x="20" y="1924"/>
            <a:ext cx="12191980" cy="685671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1314F57-B760-EEE0-DDF4-FBDB9080AE00}"/>
              </a:ext>
            </a:extLst>
          </p:cNvPr>
          <p:cNvSpPr/>
          <p:nvPr userDrawn="1"/>
        </p:nvSpPr>
        <p:spPr>
          <a:xfrm>
            <a:off x="228600" y="304800"/>
            <a:ext cx="11734800" cy="6324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3DD6ABA-0CE5-9DE7-1FBD-905BA6BCF0D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76200"/>
            <a:ext cx="1542753" cy="154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77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11421C0D-2B11-836A-060A-6F2A6DF4CE2C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C6C0C1A-8A59-6506-7FD2-3C5AF8A8E973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43975B1-C661-9C6F-00B2-64B632E0622C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10F6BCF-6C09-F40B-CAD5-3A67F7FA2F14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56B46E9A-BE54-B1B4-CD08-209765A8920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4" b="7075"/>
          <a:stretch/>
        </p:blipFill>
        <p:spPr>
          <a:xfrm>
            <a:off x="20" y="1924"/>
            <a:ext cx="12191980" cy="6856714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92A65E6-4C05-6188-F64A-1954A5E7F741}"/>
              </a:ext>
            </a:extLst>
          </p:cNvPr>
          <p:cNvSpPr/>
          <p:nvPr userDrawn="1"/>
        </p:nvSpPr>
        <p:spPr>
          <a:xfrm>
            <a:off x="228600" y="304800"/>
            <a:ext cx="11734800" cy="6324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1F013A9-02AF-3B42-5ECA-33158C52377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76200"/>
            <a:ext cx="1542753" cy="154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2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82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477B54-4CB9-5F24-D906-A0761F7C4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754DD1-98C7-3919-378E-04FE4CE87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F1F0D-9EAF-A817-4098-665D3E7DFA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807ED4-D967-4677-B96C-6D82AEA29F6A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A3DB4-F1BA-BC5E-419E-7778365EBF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8FC0F-C3D0-4360-30BA-7CBD33DC2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8B8002A-02A8-74C2-029F-CC83AD1558C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76200"/>
            <a:ext cx="1542753" cy="154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24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40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45134" y="20320"/>
            <a:ext cx="12101737" cy="6812296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929943" y="504414"/>
            <a:ext cx="10273871" cy="599963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28154" y="-252737"/>
            <a:ext cx="4585111" cy="45851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10452" y="2741662"/>
            <a:ext cx="4707949" cy="4121207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34581" y="90285"/>
            <a:ext cx="3759287" cy="45851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45791" y="1936888"/>
            <a:ext cx="3744229" cy="48377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C413A-A6CF-CF44-B3C4-7B7AD28D28F2}"/>
              </a:ext>
            </a:extLst>
          </p:cNvPr>
          <p:cNvSpPr txBox="1"/>
          <p:nvPr/>
        </p:nvSpPr>
        <p:spPr>
          <a:xfrm>
            <a:off x="4794015" y="1594885"/>
            <a:ext cx="3122521" cy="5810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15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algn="ctr"/>
            <a:r>
              <a:rPr lang="en-VN" sz="15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VN" sz="1588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ĐA </a:t>
            </a:r>
            <a:r>
              <a:rPr lang="en-VN" sz="15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90A48-2E1E-DF4A-AA7F-86CF84797495}"/>
              </a:ext>
            </a:extLst>
          </p:cNvPr>
          <p:cNvSpPr txBox="1"/>
          <p:nvPr/>
        </p:nvSpPr>
        <p:spPr>
          <a:xfrm>
            <a:off x="3848489" y="2597522"/>
            <a:ext cx="4933723" cy="1045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38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  <a:p>
            <a:pPr algn="ctr">
              <a:lnSpc>
                <a:spcPct val="150000"/>
              </a:lnSpc>
            </a:pPr>
            <a:r>
              <a:rPr lang="en-VN" sz="1986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60: ÔN TẬP VÀ KỂ CHUYỆN (Tiết 2)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35A89-0DAB-D046-B74D-113F833E2FAF}"/>
              </a:ext>
            </a:extLst>
          </p:cNvPr>
          <p:cNvSpPr txBox="1"/>
          <p:nvPr/>
        </p:nvSpPr>
        <p:spPr>
          <a:xfrm>
            <a:off x="4307354" y="4487167"/>
            <a:ext cx="4181209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588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NGÔ THỊ THU HIỀN</a:t>
            </a:r>
          </a:p>
        </p:txBody>
      </p:sp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3B8D9D-897D-CD46-7B0E-38CAAA0C6B27}"/>
              </a:ext>
            </a:extLst>
          </p:cNvPr>
          <p:cNvSpPr txBox="1"/>
          <p:nvPr/>
        </p:nvSpPr>
        <p:spPr>
          <a:xfrm>
            <a:off x="907892" y="2452807"/>
            <a:ext cx="9492722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endParaRPr lang="vi-VN" sz="5334" dirty="0">
              <a:solidFill>
                <a:srgbClr val="50A793"/>
              </a:solidFill>
              <a:latin typeface="#9Slide07 SFU Jamaica" panose="00000400000000000000" pitchFamily="2" charset="-93"/>
            </a:endParaRPr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96ED07DB-DFE8-F55A-53E8-3E68B05936DB}"/>
              </a:ext>
            </a:extLst>
          </p:cNvPr>
          <p:cNvSpPr/>
          <p:nvPr/>
        </p:nvSpPr>
        <p:spPr>
          <a:xfrm>
            <a:off x="3962400" y="4155836"/>
            <a:ext cx="3907756" cy="4174353"/>
          </a:xfrm>
          <a:custGeom>
            <a:avLst/>
            <a:gdLst/>
            <a:ahLst/>
            <a:cxnLst/>
            <a:rect l="l" t="t" r="r" b="b"/>
            <a:pathLst>
              <a:path w="2612615" h="2599551">
                <a:moveTo>
                  <a:pt x="0" y="0"/>
                </a:moveTo>
                <a:lnTo>
                  <a:pt x="2612615" y="0"/>
                </a:lnTo>
                <a:lnTo>
                  <a:pt x="2612615" y="2599552"/>
                </a:lnTo>
                <a:lnTo>
                  <a:pt x="0" y="25995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 descr="A blue and orange text&#10;&#10;AI-generated content may be incorrect.">
            <a:extLst>
              <a:ext uri="{FF2B5EF4-FFF2-40B4-BE49-F238E27FC236}">
                <a16:creationId xmlns:a16="http://schemas.microsoft.com/office/drawing/2014/main" id="{00688126-DB06-FCB7-7025-0A24FEEC8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524000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7E081E02-D548-8A16-74E7-B5C9CDE23B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951" cy="6858001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6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717046-52B6-E8A1-7B21-54E0EEF63ED8}"/>
              </a:ext>
            </a:extLst>
          </p:cNvPr>
          <p:cNvSpPr txBox="1"/>
          <p:nvPr/>
        </p:nvSpPr>
        <p:spPr>
          <a:xfrm>
            <a:off x="4069081" y="1631712"/>
            <a:ext cx="47739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 defTabSz="914446"/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vi-VN" sz="54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Freeform 18">
            <a:extLst>
              <a:ext uri="{FF2B5EF4-FFF2-40B4-BE49-F238E27FC236}">
                <a16:creationId xmlns:a16="http://schemas.microsoft.com/office/drawing/2014/main" id="{0A4D8F2D-703C-845A-C6B7-EF8025CF67AF}"/>
              </a:ext>
            </a:extLst>
          </p:cNvPr>
          <p:cNvSpPr/>
          <p:nvPr/>
        </p:nvSpPr>
        <p:spPr>
          <a:xfrm>
            <a:off x="1481376" y="2352018"/>
            <a:ext cx="3049174" cy="4505982"/>
          </a:xfrm>
          <a:custGeom>
            <a:avLst/>
            <a:gdLst/>
            <a:ahLst/>
            <a:cxnLst/>
            <a:rect l="l" t="t" r="r" b="b"/>
            <a:pathLst>
              <a:path w="1841792" h="2828087">
                <a:moveTo>
                  <a:pt x="0" y="0"/>
                </a:moveTo>
                <a:lnTo>
                  <a:pt x="1841792" y="0"/>
                </a:lnTo>
                <a:lnTo>
                  <a:pt x="1841792" y="2828087"/>
                </a:lnTo>
                <a:lnTo>
                  <a:pt x="0" y="28280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914446">
              <a:defRPr/>
            </a:pPr>
            <a:endParaRPr lang="vi-VN" ker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" name="Freeform 23">
            <a:extLst>
              <a:ext uri="{FF2B5EF4-FFF2-40B4-BE49-F238E27FC236}">
                <a16:creationId xmlns:a16="http://schemas.microsoft.com/office/drawing/2014/main" id="{5623434E-0964-2DC9-83B7-5F67AECF9D24}"/>
              </a:ext>
            </a:extLst>
          </p:cNvPr>
          <p:cNvSpPr/>
          <p:nvPr/>
        </p:nvSpPr>
        <p:spPr>
          <a:xfrm>
            <a:off x="8998472" y="2311242"/>
            <a:ext cx="2587705" cy="4587535"/>
          </a:xfrm>
          <a:custGeom>
            <a:avLst/>
            <a:gdLst/>
            <a:ahLst/>
            <a:cxnLst/>
            <a:rect l="l" t="t" r="r" b="b"/>
            <a:pathLst>
              <a:path w="1132288" h="1935536">
                <a:moveTo>
                  <a:pt x="0" y="0"/>
                </a:moveTo>
                <a:lnTo>
                  <a:pt x="1132288" y="0"/>
                </a:lnTo>
                <a:lnTo>
                  <a:pt x="1132288" y="1935536"/>
                </a:lnTo>
                <a:lnTo>
                  <a:pt x="0" y="19355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914446">
              <a:defRPr/>
            </a:pPr>
            <a:endParaRPr lang="vi-VN" ker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72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AC03E-176A-73F9-1E59-63E952D89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[hanhtrangso.nxbgd.vn] Video_ Quạ và đàn bồ câu_HTS">
            <a:hlinkClick r:id="" action="ppaction://media"/>
            <a:extLst>
              <a:ext uri="{FF2B5EF4-FFF2-40B4-BE49-F238E27FC236}">
                <a16:creationId xmlns:a16="http://schemas.microsoft.com/office/drawing/2014/main" id="{4E56F333-A6AA-1A78-1F0B-61E3E7C3E95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72"/>
            <a:ext cx="12187780" cy="6856228"/>
          </a:xfr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F723451-A789-9368-9BD4-D27719AFB3B6}"/>
              </a:ext>
            </a:extLst>
          </p:cNvPr>
          <p:cNvGrpSpPr/>
          <p:nvPr/>
        </p:nvGrpSpPr>
        <p:grpSpPr>
          <a:xfrm>
            <a:off x="230477" y="203423"/>
            <a:ext cx="4036722" cy="941185"/>
            <a:chOff x="63500" y="1429216"/>
            <a:chExt cx="3035050" cy="705889"/>
          </a:xfrm>
        </p:grpSpPr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id="{6E2F4477-BA80-05AB-2B37-38DA05955D4A}"/>
                </a:ext>
              </a:extLst>
            </p:cNvPr>
            <p:cNvSpPr/>
            <p:nvPr/>
          </p:nvSpPr>
          <p:spPr>
            <a:xfrm>
              <a:off x="498941" y="1429216"/>
              <a:ext cx="2599609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Kể chuyện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FFEFA50-884C-F794-C84E-BFAC751074D2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567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85800" y="381000"/>
            <a:ext cx="10934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bôi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lông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4EB50E-B915-C6DA-B04C-1606623A1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" y="1447800"/>
            <a:ext cx="4752489" cy="4267200"/>
          </a:xfrm>
          <a:prstGeom prst="rect">
            <a:avLst/>
          </a:prstGeom>
        </p:spPr>
      </p:pic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64BB5178-EC8C-19B3-B3C7-897CF09C3FCF}"/>
              </a:ext>
            </a:extLst>
          </p:cNvPr>
          <p:cNvSpPr/>
          <p:nvPr/>
        </p:nvSpPr>
        <p:spPr>
          <a:xfrm>
            <a:off x="5257800" y="2133600"/>
            <a:ext cx="6371898" cy="3124200"/>
          </a:xfrm>
          <a:prstGeom prst="roundRect">
            <a:avLst/>
          </a:prstGeom>
          <a:solidFill>
            <a:srgbClr val="FAE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bôi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lông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chung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644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85800" y="533400"/>
            <a:ext cx="10934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chuồng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64BB5178-EC8C-19B3-B3C7-897CF09C3FCF}"/>
              </a:ext>
            </a:extLst>
          </p:cNvPr>
          <p:cNvSpPr/>
          <p:nvPr/>
        </p:nvSpPr>
        <p:spPr>
          <a:xfrm>
            <a:off x="5257800" y="1981200"/>
            <a:ext cx="6371898" cy="3505200"/>
          </a:xfrm>
          <a:prstGeom prst="roundRect">
            <a:avLst/>
          </a:prstGeom>
          <a:solidFill>
            <a:srgbClr val="FAE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chuồng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tưởng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mọi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khác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FA67D1-14BB-31D0-640C-1A92F5919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828800"/>
            <a:ext cx="420624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3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85800" y="381000"/>
            <a:ext cx="10934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phát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hiện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4EB50E-B915-C6DA-B04C-1606623A1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" y="1447800"/>
            <a:ext cx="4752489" cy="4267200"/>
          </a:xfrm>
          <a:prstGeom prst="rect">
            <a:avLst/>
          </a:prstGeom>
        </p:spPr>
      </p:pic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64BB5178-EC8C-19B3-B3C7-897CF09C3FCF}"/>
              </a:ext>
            </a:extLst>
          </p:cNvPr>
          <p:cNvSpPr/>
          <p:nvPr/>
        </p:nvSpPr>
        <p:spPr>
          <a:xfrm>
            <a:off x="5257800" y="2133600"/>
            <a:ext cx="6371898" cy="3124200"/>
          </a:xfrm>
          <a:prstGeom prst="roundRect">
            <a:avLst/>
          </a:prstGeom>
          <a:solidFill>
            <a:srgbClr val="FAE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xúm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mổ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đuổi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24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85800" y="381000"/>
            <a:ext cx="10934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đuổi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64BB5178-EC8C-19B3-B3C7-897CF09C3FCF}"/>
              </a:ext>
            </a:extLst>
          </p:cNvPr>
          <p:cNvSpPr/>
          <p:nvPr/>
        </p:nvSpPr>
        <p:spPr>
          <a:xfrm>
            <a:off x="5257800" y="2133600"/>
            <a:ext cx="6371898" cy="3124200"/>
          </a:xfrm>
          <a:prstGeom prst="roundRect">
            <a:avLst/>
          </a:prstGeom>
          <a:solidFill>
            <a:srgbClr val="FAE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đuổi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toát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7D160B-CBF6-1B0A-4708-4FCC6884B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905000"/>
            <a:ext cx="4129088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5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20CE7C-111E-EDD1-831B-C59F7975C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295400"/>
            <a:ext cx="5562600" cy="5238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6CFD0E-E801-DB3C-3A27-1652CC690414}"/>
              </a:ext>
            </a:extLst>
          </p:cNvPr>
          <p:cNvSpPr txBox="1"/>
          <p:nvPr/>
        </p:nvSpPr>
        <p:spPr>
          <a:xfrm>
            <a:off x="685800" y="381000"/>
            <a:ext cx="10934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835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t="-11000" r="-12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11658600" cy="3886200"/>
          </a:xfrm>
        </p:spPr>
        <p:txBody>
          <a:bodyPr>
            <a:noAutofit/>
          </a:bodyPr>
          <a:lstStyle/>
          <a:p>
            <a:pPr algn="l"/>
            <a:r>
              <a:rPr lang="en-US" sz="5400" u="sng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5400" u="sng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u="sng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5400" u="sng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b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tham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lam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lười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biếng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4861452"/>
      </p:ext>
    </p:extLst>
  </p:cSld>
  <p:clrMapOvr>
    <a:masterClrMapping/>
  </p:clrMapOvr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173</Words>
  <Application>Microsoft Macintosh PowerPoint</Application>
  <PresentationFormat>Widescreen</PresentationFormat>
  <Paragraphs>22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10</vt:i4>
      </vt:variant>
    </vt:vector>
  </HeadingPairs>
  <TitlesOfParts>
    <vt:vector size="25" baseType="lpstr">
      <vt:lpstr>#9Slide07 SFU Jamaica</vt:lpstr>
      <vt:lpstr>Aptos</vt:lpstr>
      <vt:lpstr>Aptos Display</vt:lpstr>
      <vt:lpstr>Arial</vt:lpstr>
      <vt:lpstr>Arial Rounded MT Bold</vt:lpstr>
      <vt:lpstr>Arial-Rounded</vt:lpstr>
      <vt:lpstr>Calibri</vt:lpstr>
      <vt:lpstr>Calibri Light</vt:lpstr>
      <vt:lpstr>Times New Roman</vt:lpstr>
      <vt:lpstr>6_Office Theme</vt:lpstr>
      <vt:lpstr>7_Office Theme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học:   Không nên tham lam và lười biếng.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Microsoft Office User</cp:lastModifiedBy>
  <cp:revision>93</cp:revision>
  <dcterms:created xsi:type="dcterms:W3CDTF">2020-08-22T08:32:00Z</dcterms:created>
  <dcterms:modified xsi:type="dcterms:W3CDTF">2025-12-21T14:18:12Z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