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7" r:id="rId3"/>
    <p:sldMasterId id="2147483719" r:id="rId4"/>
    <p:sldMasterId id="2147483731" r:id="rId5"/>
    <p:sldMasterId id="2147483807" r:id="rId6"/>
  </p:sldMasterIdLst>
  <p:notesMasterIdLst>
    <p:notesMasterId r:id="rId22"/>
  </p:notesMasterIdLst>
  <p:sldIdLst>
    <p:sldId id="592" r:id="rId7"/>
    <p:sldId id="403" r:id="rId8"/>
    <p:sldId id="267" r:id="rId9"/>
    <p:sldId id="375" r:id="rId10"/>
    <p:sldId id="266" r:id="rId11"/>
    <p:sldId id="265" r:id="rId12"/>
    <p:sldId id="264" r:id="rId13"/>
    <p:sldId id="263" r:id="rId14"/>
    <p:sldId id="404" r:id="rId15"/>
    <p:sldId id="282" r:id="rId16"/>
    <p:sldId id="405" r:id="rId17"/>
    <p:sldId id="284" r:id="rId18"/>
    <p:sldId id="406" r:id="rId19"/>
    <p:sldId id="412" r:id="rId20"/>
    <p:sldId id="200757718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DEFAF"/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0435" autoAdjust="0"/>
  </p:normalViewPr>
  <p:slideViewPr>
    <p:cSldViewPr>
      <p:cViewPr varScale="1">
        <p:scale>
          <a:sx n="108" d="100"/>
          <a:sy n="108" d="100"/>
        </p:scale>
        <p:origin x="7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D711B6-C73A-498A-8C97-B4843223BA2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DDD1-1397-450E-A40F-1FC525940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Chênh</a:t>
            </a:r>
            <a:r>
              <a:rPr lang="en-US" baseline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0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4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35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3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77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47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45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6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4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369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855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483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621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7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9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91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026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9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09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21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401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29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5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06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960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67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98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98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986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4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0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5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2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4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806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9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0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21/12/2025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63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6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92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6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1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49988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>
          <a:xfrm>
            <a:off x="346075" y="803910"/>
            <a:ext cx="11524615" cy="5469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椭圆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37515" y="241935"/>
            <a:ext cx="5868670" cy="5447030"/>
          </a:xfrm>
          <a:prstGeom prst="rect">
            <a:avLst/>
          </a:prstGeom>
        </p:spPr>
      </p:pic>
      <p:pic>
        <p:nvPicPr>
          <p:cNvPr id="16" name="图片 15" descr="椭圆 1 拷贝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3830" y="2498725"/>
            <a:ext cx="5321300" cy="3190240"/>
          </a:xfrm>
          <a:prstGeom prst="rect">
            <a:avLst/>
          </a:prstGeom>
        </p:spPr>
      </p:pic>
      <p:pic>
        <p:nvPicPr>
          <p:cNvPr id="13" name="图片 12" descr="7"/>
          <p:cNvPicPr>
            <a:picLocks noChangeAspect="1"/>
          </p:cNvPicPr>
          <p:nvPr userDrawn="1"/>
        </p:nvPicPr>
        <p:blipFill>
          <a:blip r:embed="rId5"/>
          <a:srcRect t="64676"/>
          <a:stretch>
            <a:fillRect/>
          </a:stretch>
        </p:blipFill>
        <p:spPr>
          <a:xfrm>
            <a:off x="0" y="4076700"/>
            <a:ext cx="12204065" cy="27813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F3D884-A6B1-BB6D-47F1-72EF167B3B7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F49411-0DAF-9565-5240-68A4B96849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4D92C-2B4B-7ABB-50E3-655D1A11A69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FA208-E84B-F0C2-5E98-BBF7990B09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FC8C5-C2A1-A5E1-83D1-B09F2583B4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6A5413-2100-9DB3-1B01-A8F0E19CF9C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B736BDB-6CA0-DCBB-EC06-277AF7996E0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8D34B9-9D51-C114-B5AC-78139459805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B1BA3C-0332-C8F0-D23D-E5BBBCA7B9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578340-275B-A2AB-3183-0E3368C52D1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34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39883"/>
            <a:ext cx="12216506" cy="6897883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1434465" y="1610360"/>
            <a:ext cx="8517890" cy="4233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4000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9028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5366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27345"/>
            <a:ext cx="1914525" cy="1390650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8920480" y="5269865"/>
            <a:ext cx="2131695" cy="15481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C87004-CA66-DB1D-59A9-0A92D3C21BD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E46DD-DEDF-51C2-F24D-C3018ADE14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CBD91-C510-F646-EBCF-6FDBFD317D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A071C-9FAC-FEBE-33A8-C0C4C53C26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BE5AD5-648A-F3F6-BE66-2CCA48C9DC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301AC42-512B-816D-1231-7A6289469635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23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700" y="-53975"/>
            <a:ext cx="12217400" cy="6858000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81655" y="5139690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2070" y="5413375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 descr="02"/>
          <p:cNvPicPr>
            <a:picLocks noChangeAspect="1"/>
          </p:cNvPicPr>
          <p:nvPr userDrawn="1"/>
        </p:nvPicPr>
        <p:blipFill>
          <a:blip r:embed="rId3"/>
          <a:srcRect t="60806" r="60696" b="-488"/>
          <a:stretch>
            <a:fillRect/>
          </a:stretch>
        </p:blipFill>
        <p:spPr>
          <a:xfrm>
            <a:off x="-835025" y="4512945"/>
            <a:ext cx="4043680" cy="2345055"/>
          </a:xfrm>
          <a:prstGeom prst="rect">
            <a:avLst/>
          </a:prstGeom>
        </p:spPr>
      </p:pic>
      <p:pic>
        <p:nvPicPr>
          <p:cNvPr id="15" name="图片 14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2061210" y="5621655"/>
            <a:ext cx="1628775" cy="1182370"/>
          </a:xfrm>
          <a:prstGeom prst="rect">
            <a:avLst/>
          </a:prstGeom>
        </p:spPr>
      </p:pic>
      <p:pic>
        <p:nvPicPr>
          <p:cNvPr id="16" name="图片 15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17" name="图片 16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88950" y="5219700"/>
            <a:ext cx="2254885" cy="1638300"/>
          </a:xfrm>
          <a:prstGeom prst="rect">
            <a:avLst/>
          </a:prstGeom>
        </p:spPr>
      </p:pic>
      <p:pic>
        <p:nvPicPr>
          <p:cNvPr id="23" name="图片 22" descr="02"/>
          <p:cNvPicPr>
            <a:picLocks noChangeAspect="1"/>
          </p:cNvPicPr>
          <p:nvPr userDrawn="1"/>
        </p:nvPicPr>
        <p:blipFill>
          <a:blip r:embed="rId3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4" name="图片 23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0466705" y="4757420"/>
            <a:ext cx="2816225" cy="2046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B1CFC8-6C23-AE10-DB2D-205D268F736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DBCB-CEDA-AFDC-DAEB-4415315734F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21192-6C89-93E1-215D-138866F4C6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6FB04-A220-0CA1-D17A-6A0E4E5EBA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0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69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9537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457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718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34359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917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359261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9765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9B972-8A36-D1CC-EBFB-0AA3C069BC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A1796C-D257-55D1-756B-E4D92DF47CC0}"/>
              </a:ext>
            </a:extLst>
          </p:cNvPr>
          <p:cNvSpPr/>
          <p:nvPr userDrawn="1"/>
        </p:nvSpPr>
        <p:spPr>
          <a:xfrm>
            <a:off x="76200" y="152400"/>
            <a:ext cx="11963400" cy="6477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00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34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ABE866-F538-682D-75B0-AC1810C6AB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9066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75A089F-3563-3C82-ACE6-39CE93B22F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9066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8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6BE065-6B48-67FB-44ED-8BFF2278F7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9066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8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E46A0-F1EF-4291-7F13-1102C491C8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B1BF6B-3593-70F7-2BB2-B1B82A812A2E}"/>
              </a:ext>
            </a:extLst>
          </p:cNvPr>
          <p:cNvSpPr/>
          <p:nvPr userDrawn="1"/>
        </p:nvSpPr>
        <p:spPr>
          <a:xfrm>
            <a:off x="152400" y="242740"/>
            <a:ext cx="11811000" cy="6372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9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A1C860D-9522-26E9-27DF-0BCAA41EFDA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9066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71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5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8" r:id="rId12"/>
    <p:sldLayoutId id="2147483750" r:id="rId13"/>
    <p:sldLayoutId id="214748381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9081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34.emf"/><Relationship Id="rId4" Type="http://schemas.openxmlformats.org/officeDocument/2006/relationships/image" Target="../media/image33.sv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428354" y="2597522"/>
            <a:ext cx="3773982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61: ong ông ung ưng (</a:t>
            </a:r>
            <a:r>
              <a:rPr lang="en-VN" sz="1986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1)</a:t>
            </a:r>
            <a:endParaRPr lang="en-VN" sz="1986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3633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 chóng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57600" y="5360952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20797" y="5360951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pic>
        <p:nvPicPr>
          <p:cNvPr id="10" name="Picture 2" descr="Sóc Thuỷ tinh: Gió nhẹ chong chóng qu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27" y="294727"/>
            <a:ext cx="6875515" cy="457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61680" y="5439506"/>
            <a:ext cx="65924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45900" y="5434173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356786" y="5439509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pic>
        <p:nvPicPr>
          <p:cNvPr id="2050" name="Picture 2" descr="Hoa súng (nenuphar flower - Fleur nénuphar) | Hoa súng ở Hồ … | Flick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783" y="260358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85347" y="5564482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 chưng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526772" y="5555082"/>
            <a:ext cx="286927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ách Làm Bánh Chưng Chuẩn Vị Truyền Th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762000"/>
            <a:ext cx="7570273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534506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193432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 chóng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38646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 chưng</a:t>
            </a:r>
          </a:p>
        </p:txBody>
      </p:sp>
      <p:pic>
        <p:nvPicPr>
          <p:cNvPr id="9" name="Picture 2" descr="Cách Làm Bánh Chưng Chuẩn Vị Truyền Thố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0" r="4909"/>
          <a:stretch/>
        </p:blipFill>
        <p:spPr bwMode="auto">
          <a:xfrm>
            <a:off x="8242416" y="1828800"/>
            <a:ext cx="3678859" cy="24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oa súng (nenuphar flower - Fleur nénuphar) | Hoa súng ở Hồ … | Flick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9" y="1828800"/>
            <a:ext cx="3254805" cy="24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óc Thuỷ tinh: Gió nhẹ chong chóng qu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1"/>
            <a:ext cx="3671694" cy="244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8C21E3C-EF10-CABF-FC86-404FEE3CFDFD}"/>
              </a:ext>
            </a:extLst>
          </p:cNvPr>
          <p:cNvSpPr txBox="1">
            <a:spLocks/>
          </p:cNvSpPr>
          <p:nvPr/>
        </p:nvSpPr>
        <p:spPr>
          <a:xfrm>
            <a:off x="3532802" y="572265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bông súng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F9C74D-55B9-2107-F66A-3508228E8952}"/>
              </a:ext>
            </a:extLst>
          </p:cNvPr>
          <p:cNvSpPr txBox="1">
            <a:spLocks/>
          </p:cNvSpPr>
          <p:nvPr/>
        </p:nvSpPr>
        <p:spPr>
          <a:xfrm>
            <a:off x="-195136" y="572265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chong chóng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AFD451-C01C-7590-1DAF-27EDAFBF404E}"/>
              </a:ext>
            </a:extLst>
          </p:cNvPr>
          <p:cNvSpPr txBox="1">
            <a:spLocks/>
          </p:cNvSpPr>
          <p:nvPr/>
        </p:nvSpPr>
        <p:spPr>
          <a:xfrm>
            <a:off x="7336942" y="572265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bánh chưng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F9CA57C-CAA6-AB07-2E54-F7414F8FC65E}"/>
              </a:ext>
            </a:extLst>
          </p:cNvPr>
          <p:cNvSpPr txBox="1">
            <a:spLocks/>
          </p:cNvSpPr>
          <p:nvPr/>
        </p:nvSpPr>
        <p:spPr>
          <a:xfrm>
            <a:off x="457200" y="35814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DD5A27-A102-E431-92BA-257AB922F7E7}"/>
              </a:ext>
            </a:extLst>
          </p:cNvPr>
          <p:cNvSpPr txBox="1">
            <a:spLocks/>
          </p:cNvSpPr>
          <p:nvPr/>
        </p:nvSpPr>
        <p:spPr>
          <a:xfrm>
            <a:off x="3372500" y="36029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777FE85-F347-A482-654C-A25F2C585249}"/>
              </a:ext>
            </a:extLst>
          </p:cNvPr>
          <p:cNvSpPr txBox="1">
            <a:spLocks/>
          </p:cNvSpPr>
          <p:nvPr/>
        </p:nvSpPr>
        <p:spPr>
          <a:xfrm>
            <a:off x="6349282" y="35991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bổng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04C6C3-AD5F-7589-9D2E-92C8E8CD1E91}"/>
              </a:ext>
            </a:extLst>
          </p:cNvPr>
          <p:cNvSpPr txBox="1">
            <a:spLocks/>
          </p:cNvSpPr>
          <p:nvPr/>
        </p:nvSpPr>
        <p:spPr>
          <a:xfrm>
            <a:off x="9244882" y="358363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AC6D8F5-3C17-3730-4663-1B438F0DF887}"/>
              </a:ext>
            </a:extLst>
          </p:cNvPr>
          <p:cNvSpPr txBox="1">
            <a:spLocks/>
          </p:cNvSpPr>
          <p:nvPr/>
        </p:nvSpPr>
        <p:spPr>
          <a:xfrm>
            <a:off x="455497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thúng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460FA8C-6D39-A1FE-4AFD-21318C546B55}"/>
              </a:ext>
            </a:extLst>
          </p:cNvPr>
          <p:cNvSpPr txBox="1">
            <a:spLocks/>
          </p:cNvSpPr>
          <p:nvPr/>
        </p:nvSpPr>
        <p:spPr>
          <a:xfrm>
            <a:off x="3370797" y="482210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vũng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E6CFF7E-5659-520B-B000-8538F85A0DB9}"/>
              </a:ext>
            </a:extLst>
          </p:cNvPr>
          <p:cNvSpPr txBox="1">
            <a:spLocks/>
          </p:cNvSpPr>
          <p:nvPr/>
        </p:nvSpPr>
        <p:spPr>
          <a:xfrm>
            <a:off x="6347579" y="4818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22932B3-A501-4B6A-BA2D-17E2224D137C}"/>
              </a:ext>
            </a:extLst>
          </p:cNvPr>
          <p:cNvSpPr txBox="1">
            <a:spLocks/>
          </p:cNvSpPr>
          <p:nvPr/>
        </p:nvSpPr>
        <p:spPr>
          <a:xfrm>
            <a:off x="9243179" y="480283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hửng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B78BCA4-55E8-3C34-FD2D-B3BC3ADEF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2400"/>
            <a:ext cx="7028170" cy="349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47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field with a tree and a road&#10;&#10;Description automatically generated">
            <a:extLst>
              <a:ext uri="{FF2B5EF4-FFF2-40B4-BE49-F238E27FC236}">
                <a16:creationId xmlns:a16="http://schemas.microsoft.com/office/drawing/2014/main" id="{8D3A0AB5-4E4E-B3C5-61BC-8F2D118E0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图形 7">
            <a:extLst>
              <a:ext uri="{FF2B5EF4-FFF2-40B4-BE49-F238E27FC236}">
                <a16:creationId xmlns:a16="http://schemas.microsoft.com/office/drawing/2014/main" id="{9CD618EA-B0BE-13E2-07F9-39CF92566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76117">
            <a:off x="759175" y="218792"/>
            <a:ext cx="3263900" cy="1358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3E2E514-6648-FFEA-053C-3799C5E3197E}"/>
              </a:ext>
            </a:extLst>
          </p:cNvPr>
          <p:cNvGrpSpPr/>
          <p:nvPr/>
        </p:nvGrpSpPr>
        <p:grpSpPr>
          <a:xfrm>
            <a:off x="355898" y="3486150"/>
            <a:ext cx="2292051" cy="3301819"/>
            <a:chOff x="8659005" y="2015411"/>
            <a:chExt cx="2635271" cy="389580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00BEBC-983F-9F67-6FA0-8923737D287E}"/>
                </a:ext>
              </a:extLst>
            </p:cNvPr>
            <p:cNvSpPr txBox="1"/>
            <p:nvPr/>
          </p:nvSpPr>
          <p:spPr>
            <a:xfrm>
              <a:off x="9510342" y="2782669"/>
              <a:ext cx="1251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rPr>
                <a:t>Lê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rPr>
                <a:t>Oanh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22A1D4-389B-2730-3ED7-0F83BF79A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59005" y="2015411"/>
              <a:ext cx="2635271" cy="3895801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6DA1927F-9808-8556-F6CD-E952556E8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9653176" y="3466215"/>
            <a:ext cx="2538824" cy="32870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37FE88-641B-679F-FC25-B9CC1B70B74E}"/>
              </a:ext>
            </a:extLst>
          </p:cNvPr>
          <p:cNvSpPr txBox="1"/>
          <p:nvPr/>
        </p:nvSpPr>
        <p:spPr>
          <a:xfrm>
            <a:off x="3467101" y="6200775"/>
            <a:ext cx="546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Thảo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Zalo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微软雅黑"/>
                <a:cs typeface="#9Slide03 Arima Madurai Black" panose="00000A00000000000000" pitchFamily="2" charset="0"/>
              </a:rPr>
              <a:t> 0972.115.126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D4DC58-2B61-48D5-0ABC-C981A43E445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71445" y="1872733"/>
            <a:ext cx="10193395" cy="363962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FFDD200-C4AF-85EE-C384-3BBBCC41A4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9066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1" y="5011948"/>
            <a:ext cx="11700907" cy="1617453"/>
            <a:chOff x="502854" y="5364109"/>
            <a:chExt cx="10717370" cy="1617453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502854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rinh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ong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gió</a:t>
              </a:r>
              <a:r>
                <a:rPr lang="en-US" sz="5000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4325771" y="536410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1562312" y="548047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͂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78D44EE-8B81-7D65-F391-AC58BC03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2999"/>
            <a:ext cx="9906000" cy="38762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3400" y="304800"/>
            <a:ext cx="3448696" cy="941185"/>
            <a:chOff x="63500" y="1429216"/>
            <a:chExt cx="2592937" cy="705889"/>
          </a:xfrm>
        </p:grpSpPr>
        <p:sp>
          <p:nvSpPr>
            <p:cNvPr id="10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BD44372-F578-4F6A-01CA-CBB5E13FE4CC}"/>
              </a:ext>
            </a:extLst>
          </p:cNvPr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38E432-BEB5-87FD-5CBC-90DA39972D76}"/>
              </a:ext>
            </a:extLst>
          </p:cNvPr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AF5BB-48FB-BE0D-D04F-30DB2D8F67D1}"/>
              </a:ext>
            </a:extLst>
          </p:cNvPr>
          <p:cNvSpPr txBox="1">
            <a:spLocks/>
          </p:cNvSpPr>
          <p:nvPr/>
        </p:nvSpPr>
        <p:spPr>
          <a:xfrm>
            <a:off x="3925738" y="4271442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B556CA-0D6C-2E66-76E3-566B26EAF04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6" name="Rounded Rectangle 34">
              <a:extLst>
                <a:ext uri="{FF2B5EF4-FFF2-40B4-BE49-F238E27FC236}">
                  <a16:creationId xmlns:a16="http://schemas.microsoft.com/office/drawing/2014/main" id="{7FE2773A-A597-896D-28E9-0F7D11C6420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9299DF0-223E-0FA2-A562-600864D743F6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204E9290-5381-CE52-5EDC-3C5961E8FCE9}"/>
              </a:ext>
            </a:extLst>
          </p:cNvPr>
          <p:cNvSpPr txBox="1">
            <a:spLocks/>
          </p:cNvSpPr>
          <p:nvPr/>
        </p:nvSpPr>
        <p:spPr>
          <a:xfrm>
            <a:off x="1127919" y="1558147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04342DE-D0E2-1A87-A92E-4F20C6D738DC}"/>
              </a:ext>
            </a:extLst>
          </p:cNvPr>
          <p:cNvSpPr txBox="1">
            <a:spLocks/>
          </p:cNvSpPr>
          <p:nvPr/>
        </p:nvSpPr>
        <p:spPr>
          <a:xfrm>
            <a:off x="3615111" y="1558147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B7540F4-2D5A-C161-ABF7-83BFCC3E760A}"/>
              </a:ext>
            </a:extLst>
          </p:cNvPr>
          <p:cNvSpPr txBox="1">
            <a:spLocks/>
          </p:cNvSpPr>
          <p:nvPr/>
        </p:nvSpPr>
        <p:spPr>
          <a:xfrm>
            <a:off x="6233319" y="1558147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A7A4CED-3632-4E15-B28E-96AA15F841A4}"/>
              </a:ext>
            </a:extLst>
          </p:cNvPr>
          <p:cNvSpPr txBox="1">
            <a:spLocks/>
          </p:cNvSpPr>
          <p:nvPr/>
        </p:nvSpPr>
        <p:spPr>
          <a:xfrm>
            <a:off x="8747919" y="1558147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</p:spTree>
    <p:extLst>
      <p:ext uri="{BB962C8B-B14F-4D97-AF65-F5344CB8AC3E}">
        <p14:creationId xmlns:p14="http://schemas.microsoft.com/office/powerpoint/2010/main" val="12179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312" y="3512966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5907" y="3505200"/>
            <a:ext cx="255270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295" y="3512966"/>
            <a:ext cx="2109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5449" y="3496924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401377" y="3514445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2559" y="3499567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50524" y="3512966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15507" y="3512966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1176" y="3517229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4317" y="3505200"/>
            <a:ext cx="2807970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16553" y="3505200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15270" y="3500889"/>
            <a:ext cx="2320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prstClr val="black">
                    <a:lumMod val="95000"/>
                    <a:lumOff val="5000"/>
                  </a:prst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pic>
        <p:nvPicPr>
          <p:cNvPr id="3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1" y="139274"/>
            <a:ext cx="1304925" cy="73342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956" y="872699"/>
            <a:ext cx="9144000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590800" y="2971800"/>
            <a:ext cx="7010400" cy="2819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1: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ong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2: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ông</a:t>
            </a:r>
            <a:endParaRPr lang="en-US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Calibri"/>
            </a:endParaRPr>
          </a:p>
          <a:p>
            <a:pPr lvl="0" algn="ctr">
              <a:defRPr/>
            </a:pP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Dãy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3: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Tạo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và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ghép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tiếng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có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vần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latin typeface="Calibri"/>
              </a:rPr>
              <a:t>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ung</a:t>
            </a:r>
            <a:r>
              <a:rPr lang="en-US" sz="36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, </a:t>
            </a:r>
            <a:r>
              <a:rPr lang="en-US" sz="36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Calibri"/>
              </a:rPr>
              <a:t>ưng</a:t>
            </a:r>
            <a:endParaRPr lang="vi-VN" sz="36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59176"/>
            <a:ext cx="838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2705726"/>
            <a:ext cx="79248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Minus 4"/>
          <p:cNvSpPr/>
          <p:nvPr/>
        </p:nvSpPr>
        <p:spPr>
          <a:xfrm>
            <a:off x="3505201" y="3700383"/>
            <a:ext cx="1752599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8077200" y="3724365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1143001"/>
            <a:ext cx="6858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2534" y="2618510"/>
            <a:ext cx="754484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354626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7812742" y="3637149"/>
            <a:ext cx="1674574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9356" y="41702"/>
            <a:ext cx="5791200" cy="830997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1229603"/>
            <a:ext cx="8534400" cy="175432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00" y="3002058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0400" y="3002058"/>
            <a:ext cx="3352800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Minus 5"/>
          <p:cNvSpPr/>
          <p:nvPr/>
        </p:nvSpPr>
        <p:spPr>
          <a:xfrm>
            <a:off x="3199356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Minus 6"/>
          <p:cNvSpPr/>
          <p:nvPr/>
        </p:nvSpPr>
        <p:spPr>
          <a:xfrm>
            <a:off x="2971800" y="5251802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Minus 7"/>
          <p:cNvSpPr/>
          <p:nvPr/>
        </p:nvSpPr>
        <p:spPr>
          <a:xfrm>
            <a:off x="8305800" y="4126929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>
          <a:xfrm>
            <a:off x="8152356" y="5391277"/>
            <a:ext cx="1676400" cy="304800"/>
          </a:xfrm>
          <a:prstGeom prst="mathMinu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6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939512" y="1552437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136325" y="1552437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40820" y="2941895"/>
            <a:ext cx="4295089" cy="1432470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430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630193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484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763001" y="228600"/>
            <a:ext cx="2335815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8904" y="47460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3374204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350986" y="47638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179146" y="45697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40486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ong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956261" y="45875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246586" y="47482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cộng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9800102" y="4572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457201" y="596524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thúng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3372501" y="5986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vũng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349283" y="5983007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đựng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275767" y="5788965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4036046" y="5810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ung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954558" y="580672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244883" y="5967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hửng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9839272" y="57912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ưng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243</Words>
  <Application>Microsoft Macintosh PowerPoint</Application>
  <PresentationFormat>Widescreen</PresentationFormat>
  <Paragraphs>104</Paragraphs>
  <Slides>15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等线</vt:lpstr>
      <vt:lpstr>等线 Light</vt:lpstr>
      <vt:lpstr>#9Slide03 Arima Madurai Black</vt:lpstr>
      <vt:lpstr>#9Slide07 HoneyCream</vt:lpstr>
      <vt:lpstr>Arial</vt:lpstr>
      <vt:lpstr>Arial Rounded MT Bold</vt:lpstr>
      <vt:lpstr>Arial-Rounded</vt:lpstr>
      <vt:lpstr>Calibri</vt:lpstr>
      <vt:lpstr>Calibri Light</vt:lpstr>
      <vt:lpstr>Karla</vt:lpstr>
      <vt:lpstr>SVN-Newton</vt:lpstr>
      <vt:lpstr>SVN-Ready</vt:lpstr>
      <vt:lpstr>Times New Roman</vt:lpstr>
      <vt:lpstr>Wingdings</vt:lpstr>
      <vt:lpstr>1_Default Design</vt:lpstr>
      <vt:lpstr>https://www.freeppt7.com</vt:lpstr>
      <vt:lpstr>1_https://www.freeppt7.com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105</cp:revision>
  <dcterms:created xsi:type="dcterms:W3CDTF">2020-11-09T02:45:03Z</dcterms:created>
  <dcterms:modified xsi:type="dcterms:W3CDTF">2025-12-21T14:40:32Z</dcterms:modified>
</cp:coreProperties>
</file>