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 id="2147483697" r:id="rId3"/>
    <p:sldMasterId id="2147483719" r:id="rId4"/>
    <p:sldMasterId id="2147483731" r:id="rId5"/>
    <p:sldMasterId id="2147483795" r:id="rId6"/>
    <p:sldMasterId id="2147483807" r:id="rId7"/>
  </p:sldMasterIdLst>
  <p:notesMasterIdLst>
    <p:notesMasterId r:id="rId24"/>
  </p:notesMasterIdLst>
  <p:sldIdLst>
    <p:sldId id="592" r:id="rId8"/>
    <p:sldId id="258" r:id="rId9"/>
    <p:sldId id="259" r:id="rId10"/>
    <p:sldId id="260" r:id="rId11"/>
    <p:sldId id="261" r:id="rId12"/>
    <p:sldId id="392" r:id="rId13"/>
    <p:sldId id="402" r:id="rId14"/>
    <p:sldId id="386" r:id="rId15"/>
    <p:sldId id="387" r:id="rId16"/>
    <p:sldId id="314" r:id="rId17"/>
    <p:sldId id="285" r:id="rId18"/>
    <p:sldId id="2007577189" r:id="rId19"/>
    <p:sldId id="416" r:id="rId20"/>
    <p:sldId id="417" r:id="rId21"/>
    <p:sldId id="287" r:id="rId22"/>
    <p:sldId id="2007577185" r:id="rId2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DEFAF"/>
    <a:srgbClr val="FFFFCC"/>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5" autoAdjust="0"/>
    <p:restoredTop sz="90435" autoAdjust="0"/>
  </p:normalViewPr>
  <p:slideViewPr>
    <p:cSldViewPr>
      <p:cViewPr varScale="1">
        <p:scale>
          <a:sx n="108" d="100"/>
          <a:sy n="108" d="100"/>
        </p:scale>
        <p:origin x="744"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D711B6-C73A-498A-8C97-B4843223BA27}" type="datetimeFigureOut">
              <a:rPr lang="en-US" smtClean="0"/>
              <a:t>12/21/25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2DDDD1-1397-450E-A40F-1FC52594027C}" type="slidenum">
              <a:rPr lang="en-US" smtClean="0"/>
              <a:t>‹#›</a:t>
            </a:fld>
            <a:endParaRPr lang="en-US"/>
          </a:p>
        </p:txBody>
      </p:sp>
    </p:spTree>
    <p:extLst>
      <p:ext uri="{BB962C8B-B14F-4D97-AF65-F5344CB8AC3E}">
        <p14:creationId xmlns:p14="http://schemas.microsoft.com/office/powerpoint/2010/main" val="1731478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74594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4863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6.xml"/><Relationship Id="rId5" Type="http://schemas.openxmlformats.org/officeDocument/2006/relationships/tags" Target="../tags/tag6.xml"/><Relationship Id="rId4" Type="http://schemas.openxmlformats.org/officeDocument/2006/relationships/tags" Target="../tags/tag5.xml"/></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6.xml"/><Relationship Id="rId6" Type="http://schemas.openxmlformats.org/officeDocument/2006/relationships/hyperlink" Target="https://www.facebook.com/groups/629898828017053" TargetMode="Externa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4.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6.xml"/><Relationship Id="rId6" Type="http://schemas.openxmlformats.org/officeDocument/2006/relationships/hyperlink" Target="https://www.facebook.com/groups/629898828017053" TargetMode="Externa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4.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6.xml"/><Relationship Id="rId6" Type="http://schemas.openxmlformats.org/officeDocument/2006/relationships/hyperlink" Target="https://www.facebook.com/groups/629898828017053" TargetMode="Externa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slideMaster" Target="../slideMasters/slideMaster6.xml"/><Relationship Id="rId4" Type="http://schemas.openxmlformats.org/officeDocument/2006/relationships/tags" Target="../tags/tag18.xml"/></Relationships>
</file>

<file path=ppt/slideLayouts/_rels/slideLayout62.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6.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64.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6.xml"/><Relationship Id="rId5" Type="http://schemas.openxmlformats.org/officeDocument/2006/relationships/tags" Target="../tags/tag32.xml"/><Relationship Id="rId4" Type="http://schemas.openxmlformats.org/officeDocument/2006/relationships/tags" Target="../tags/tag31.xml"/></Relationships>
</file>

<file path=ppt/slideLayouts/_rels/slideLayout65.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Master" Target="../slideMasters/slideMaster6.xml"/><Relationship Id="rId4" Type="http://schemas.openxmlformats.org/officeDocument/2006/relationships/tags" Target="../tags/tag36.xml"/></Relationships>
</file>

<file path=ppt/slideLayouts/_rels/slideLayout6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6.xml"/><Relationship Id="rId5" Type="http://schemas.openxmlformats.org/officeDocument/2006/relationships/tags" Target="../tags/tag41.xml"/><Relationship Id="rId4" Type="http://schemas.openxmlformats.org/officeDocument/2006/relationships/tags" Target="../tags/tag40.xml"/></Relationships>
</file>

<file path=ppt/slideLayouts/_rels/slideLayout67.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Master" Target="../slideMasters/slideMaster7.xml"/><Relationship Id="rId5" Type="http://schemas.openxmlformats.org/officeDocument/2006/relationships/tags" Target="../tags/tag47.xml"/><Relationship Id="rId4" Type="http://schemas.openxmlformats.org/officeDocument/2006/relationships/tags" Target="../tags/tag46.xml"/></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7.xml"/><Relationship Id="rId6" Type="http://schemas.openxmlformats.org/officeDocument/2006/relationships/hyperlink" Target="https://www.facebook.com/groups/629898828017053" TargetMode="Externa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7.xml"/><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7.xml"/><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71.xml.rels><?xml version="1.0" encoding="UTF-8" standalone="yes"?>
<Relationships xmlns="http://schemas.openxmlformats.org/package/2006/relationships"><Relationship Id="rId8" Type="http://schemas.openxmlformats.org/officeDocument/2006/relationships/tags" Target="../tags/tag55.xml"/><Relationship Id="rId3" Type="http://schemas.openxmlformats.org/officeDocument/2006/relationships/tags" Target="../tags/tag50.xml"/><Relationship Id="rId7" Type="http://schemas.openxmlformats.org/officeDocument/2006/relationships/tags" Target="../tags/tag54.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9"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slideMaster" Target="../slideMasters/slideMaster7.xml"/><Relationship Id="rId4" Type="http://schemas.openxmlformats.org/officeDocument/2006/relationships/tags" Target="../tags/tag59.xml"/></Relationships>
</file>

<file path=ppt/slideLayouts/_rels/slideLayout73.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tags" Target="../tags/tag65.xml"/><Relationship Id="rId7" Type="http://schemas.openxmlformats.org/officeDocument/2006/relationships/slideMaster" Target="../slideMasters/slideMaster7.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s>
</file>

<file path=ppt/slideLayouts/_rels/slideLayout75.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7.xml"/><Relationship Id="rId5" Type="http://schemas.openxmlformats.org/officeDocument/2006/relationships/tags" Target="../tags/tag73.xml"/><Relationship Id="rId4" Type="http://schemas.openxmlformats.org/officeDocument/2006/relationships/tags" Target="../tags/tag72.xml"/></Relationships>
</file>

<file path=ppt/slideLayouts/_rels/slideLayout76.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slideMaster" Target="../slideMasters/slideMaster7.xml"/><Relationship Id="rId4" Type="http://schemas.openxmlformats.org/officeDocument/2006/relationships/tags" Target="../tags/tag77.xml"/></Relationships>
</file>

<file path=ppt/slideLayouts/_rels/slideLayout77.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slideMaster" Target="../slideMasters/slideMaster7.xml"/><Relationship Id="rId5" Type="http://schemas.openxmlformats.org/officeDocument/2006/relationships/tags" Target="../tags/tag82.xml"/><Relationship Id="rId4" Type="http://schemas.openxmlformats.org/officeDocument/2006/relationships/tags" Target="../tags/tag8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D0D902-E3FD-41D4-B99A-597D73F1A1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110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19B0F0-6FB0-4512-B550-AF40F1A0D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6470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C313C44-666D-497D-9BA3-E1180D68CD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6449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BED2BAF4-63E0-45E4-909C-0AF5B3B4DC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7235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4893403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0756770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9054747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54245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2025/12/21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733629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2025/12/21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68253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2025/12/21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922262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D2D8B6-A4AC-42E0-BA92-63F5808EFA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72840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8173693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1898558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0694835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7016217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1833"/>
            <a:ext cx="9144000" cy="2387600"/>
          </a:xfrm>
        </p:spPr>
        <p:txBody>
          <a:bodyPr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zh-CN" altLang="en-US"/>
              <a:t>单击以编辑母版副标题样式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30301855"/>
      </p:ext>
    </p:extLst>
  </p:cSld>
  <p:clrMapOvr>
    <a:masterClrMapping/>
  </p:clrMapOvr>
  <mc:AlternateContent xmlns:mc="http://schemas.openxmlformats.org/markup-compatibility/2006" xmlns:p14="http://schemas.microsoft.com/office/powerpoint/2010/main">
    <mc:Choice Requires="p14">
      <p:transition spd="slow" p14:dur="2000" advClick="0" advTm="0">
        <p14:ferris dir="l"/>
      </p:transition>
    </mc:Choice>
    <mc:Fallback xmlns="">
      <p:transition spd="slow" advClick="0"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56976886"/>
      </p:ext>
    </p:extLst>
  </p:cSld>
  <p:clrMapOvr>
    <a:masterClrMapping/>
  </p:clrMapOvr>
  <mc:AlternateContent xmlns:mc="http://schemas.openxmlformats.org/markup-compatibility/2006" xmlns:p14="http://schemas.microsoft.com/office/powerpoint/2010/main">
    <mc:Choice Requires="p14">
      <p:transition spd="slow" p14:dur="2000" advClick="0" advTm="0">
        <p14:ferris dir="l"/>
      </p:transition>
    </mc:Choice>
    <mc:Fallback xmlns="">
      <p:transition spd="slow" advClick="0"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10267"/>
            <a:ext cx="10515600" cy="2853267"/>
          </a:xfrm>
        </p:spPr>
        <p:txBody>
          <a:bodyPr anchor="b"/>
          <a:lstStyle>
            <a:lvl1pPr>
              <a:defRPr sz="8000"/>
            </a:lvl1pPr>
          </a:lstStyle>
          <a:p>
            <a:r>
              <a:rPr lang="zh-CN" altLang="en-US"/>
              <a:t>单击此处编辑母版标题样式</a:t>
            </a:r>
          </a:p>
        </p:txBody>
      </p:sp>
      <p:sp>
        <p:nvSpPr>
          <p:cNvPr id="3" name="文本占位符 2"/>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58923527"/>
      </p:ext>
    </p:extLst>
  </p:cSld>
  <p:clrMapOvr>
    <a:masterClrMapping/>
  </p:clrMapOvr>
  <mc:AlternateContent xmlns:mc="http://schemas.openxmlformats.org/markup-compatibility/2006" xmlns:p14="http://schemas.microsoft.com/office/powerpoint/2010/main">
    <mc:Choice Requires="p14">
      <p:transition spd="slow" p14:dur="2000" advClick="0" advTm="0">
        <p14:ferris dir="l"/>
      </p:transition>
    </mc:Choice>
    <mc:Fallback xmlns="">
      <p:transition spd="slow" advClick="0"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6684"/>
            <a:ext cx="5156200" cy="434974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826684"/>
            <a:ext cx="5156200" cy="434974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76910257"/>
      </p:ext>
    </p:extLst>
  </p:cSld>
  <p:clrMapOvr>
    <a:masterClrMapping/>
  </p:clrMapOvr>
  <mc:AlternateContent xmlns:mc="http://schemas.openxmlformats.org/markup-compatibility/2006" xmlns:p14="http://schemas.microsoft.com/office/powerpoint/2010/main">
    <mc:Choice Requires="p14">
      <p:transition spd="slow" p14:dur="2000" advClick="0" advTm="0">
        <p14:ferris dir="l"/>
      </p:transition>
    </mc:Choice>
    <mc:Fallback xmlns="">
      <p:transition spd="slow" advClick="0"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6185"/>
            <a:ext cx="10515600" cy="1325033"/>
          </a:xfrm>
        </p:spPr>
        <p:txBody>
          <a:bodyPr/>
          <a:lstStyle/>
          <a:p>
            <a:r>
              <a:rPr lang="zh-CN" altLang="en-US"/>
              <a:t>单击此处编辑母版标题样式</a:t>
            </a:r>
          </a:p>
        </p:txBody>
      </p:sp>
      <p:sp>
        <p:nvSpPr>
          <p:cNvPr id="3" name="文本占位符 2"/>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编辑母版文本样式</a:t>
            </a:r>
          </a:p>
        </p:txBody>
      </p:sp>
      <p:sp>
        <p:nvSpPr>
          <p:cNvPr id="4" name="内容占位符 3"/>
          <p:cNvSpPr>
            <a:spLocks noGrp="1"/>
          </p:cNvSpPr>
          <p:nvPr>
            <p:ph sz="half" idx="2"/>
          </p:nvPr>
        </p:nvSpPr>
        <p:spPr>
          <a:xfrm>
            <a:off x="840318" y="2506133"/>
            <a:ext cx="5158316" cy="36830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编辑母版文本样式</a:t>
            </a:r>
          </a:p>
        </p:txBody>
      </p:sp>
      <p:sp>
        <p:nvSpPr>
          <p:cNvPr id="6" name="内容占位符 5"/>
          <p:cNvSpPr>
            <a:spLocks noGrp="1"/>
          </p:cNvSpPr>
          <p:nvPr>
            <p:ph sz="quarter" idx="4"/>
          </p:nvPr>
        </p:nvSpPr>
        <p:spPr>
          <a:xfrm>
            <a:off x="6172200" y="2506133"/>
            <a:ext cx="5183717" cy="36830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1" name="矩形 10"/>
          <p:cNvSpPr/>
          <p:nvPr userDrawn="1"/>
        </p:nvSpPr>
        <p:spPr>
          <a:xfrm>
            <a:off x="8913485" y="5243806"/>
            <a:ext cx="1033515" cy="276422"/>
          </a:xfrm>
          <a:prstGeom prst="rect">
            <a:avLst/>
          </a:prstGeom>
        </p:spPr>
        <p:txBody>
          <a:bodyPr wrap="square">
            <a:spAutoFit/>
          </a:bodyPr>
          <a:lstStyle/>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模板下载：</a:t>
            </a:r>
            <a:r>
              <a:rPr lang="en-US" altLang="zh-CN" sz="133" dirty="0">
                <a:solidFill>
                  <a:prstClr val="white"/>
                </a:solidFill>
                <a:latin typeface="Calibri"/>
                <a:ea typeface="宋体"/>
              </a:rPr>
              <a:t>www.1ppt.com/moban/          </a:t>
            </a:r>
            <a:r>
              <a:rPr lang="zh-CN" altLang="en-US" sz="133" dirty="0">
                <a:solidFill>
                  <a:prstClr val="white"/>
                </a:solidFill>
                <a:latin typeface="Calibri"/>
                <a:ea typeface="宋体"/>
              </a:rPr>
              <a:t>行业</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www.1ppt.com/hangye/ </a:t>
            </a:r>
          </a:p>
          <a:p>
            <a:pPr defTabSz="1219170"/>
            <a:r>
              <a:rPr lang="zh-CN" altLang="en-US" sz="133" dirty="0">
                <a:solidFill>
                  <a:prstClr val="white"/>
                </a:solidFill>
                <a:latin typeface="Calibri"/>
                <a:ea typeface="宋体"/>
              </a:rPr>
              <a:t>节日</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www.1ppt.com/jieri/          PPT</a:t>
            </a:r>
            <a:r>
              <a:rPr lang="zh-CN" altLang="en-US" sz="133" dirty="0">
                <a:solidFill>
                  <a:prstClr val="white"/>
                </a:solidFill>
                <a:latin typeface="Calibri"/>
                <a:ea typeface="宋体"/>
              </a:rPr>
              <a:t>素材：</a:t>
            </a:r>
            <a:r>
              <a:rPr lang="en-US" altLang="zh-CN" sz="133" dirty="0">
                <a:solidFill>
                  <a:prstClr val="white"/>
                </a:solidFill>
                <a:latin typeface="Calibri"/>
                <a:ea typeface="宋体"/>
              </a:rPr>
              <a:t>www.1ppt.com/sucai/</a:t>
            </a:r>
          </a:p>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背景图片：</a:t>
            </a:r>
            <a:r>
              <a:rPr lang="en-US" altLang="zh-CN" sz="133" dirty="0">
                <a:solidFill>
                  <a:prstClr val="white"/>
                </a:solidFill>
                <a:latin typeface="Calibri"/>
                <a:ea typeface="宋体"/>
              </a:rPr>
              <a:t>www.1ppt.com/beijing/        PPT</a:t>
            </a:r>
            <a:r>
              <a:rPr lang="zh-CN" altLang="en-US" sz="133" dirty="0">
                <a:solidFill>
                  <a:prstClr val="white"/>
                </a:solidFill>
                <a:latin typeface="Calibri"/>
                <a:ea typeface="宋体"/>
              </a:rPr>
              <a:t>图表：</a:t>
            </a:r>
            <a:r>
              <a:rPr lang="en-US" altLang="zh-CN" sz="133" dirty="0">
                <a:solidFill>
                  <a:prstClr val="white"/>
                </a:solidFill>
                <a:latin typeface="Calibri"/>
                <a:ea typeface="宋体"/>
              </a:rPr>
              <a:t>www.1ppt.com/tubiao/      </a:t>
            </a:r>
          </a:p>
          <a:p>
            <a:pPr defTabSz="1219170"/>
            <a:r>
              <a:rPr lang="zh-CN" altLang="en-US" sz="133" dirty="0">
                <a:solidFill>
                  <a:prstClr val="white"/>
                </a:solidFill>
                <a:latin typeface="Calibri"/>
                <a:ea typeface="宋体"/>
              </a:rPr>
              <a:t>精美</a:t>
            </a:r>
            <a:r>
              <a:rPr lang="en-US" altLang="zh-CN" sz="133" dirty="0">
                <a:solidFill>
                  <a:prstClr val="white"/>
                </a:solidFill>
                <a:latin typeface="Calibri"/>
                <a:ea typeface="宋体"/>
              </a:rPr>
              <a:t>PPT</a:t>
            </a:r>
            <a:r>
              <a:rPr lang="zh-CN" altLang="en-US" sz="133" dirty="0">
                <a:solidFill>
                  <a:prstClr val="white"/>
                </a:solidFill>
                <a:latin typeface="Calibri"/>
                <a:ea typeface="宋体"/>
              </a:rPr>
              <a:t>下载：</a:t>
            </a:r>
            <a:r>
              <a:rPr lang="en-US" altLang="zh-CN" sz="133" dirty="0">
                <a:solidFill>
                  <a:prstClr val="white"/>
                </a:solidFill>
                <a:latin typeface="Calibri"/>
                <a:ea typeface="宋体"/>
              </a:rPr>
              <a:t>www.1ppt.com/xiazai/         PPT</a:t>
            </a:r>
            <a:r>
              <a:rPr lang="zh-CN" altLang="en-US" sz="133" dirty="0">
                <a:solidFill>
                  <a:prstClr val="white"/>
                </a:solidFill>
                <a:latin typeface="Calibri"/>
                <a:ea typeface="宋体"/>
              </a:rPr>
              <a:t>教程： </a:t>
            </a:r>
            <a:r>
              <a:rPr lang="en-US" altLang="zh-CN" sz="133" dirty="0">
                <a:solidFill>
                  <a:prstClr val="white"/>
                </a:solidFill>
                <a:latin typeface="Calibri"/>
                <a:ea typeface="宋体"/>
              </a:rPr>
              <a:t>www.1ppt.com/powerpoint/      </a:t>
            </a:r>
          </a:p>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课件：</a:t>
            </a:r>
            <a:r>
              <a:rPr lang="en-US" altLang="zh-CN" sz="133" dirty="0">
                <a:solidFill>
                  <a:prstClr val="white"/>
                </a:solidFill>
                <a:latin typeface="Calibri"/>
                <a:ea typeface="宋体"/>
              </a:rPr>
              <a:t>www.1ppt.com/kejian/             </a:t>
            </a:r>
            <a:r>
              <a:rPr lang="zh-CN" altLang="en-US" sz="133" dirty="0">
                <a:solidFill>
                  <a:prstClr val="white"/>
                </a:solidFill>
                <a:latin typeface="Calibri"/>
                <a:ea typeface="宋体"/>
              </a:rPr>
              <a:t>字体下载：</a:t>
            </a:r>
            <a:r>
              <a:rPr lang="en-US" altLang="zh-CN" sz="133" dirty="0">
                <a:solidFill>
                  <a:prstClr val="white"/>
                </a:solidFill>
                <a:latin typeface="Calibri"/>
                <a:ea typeface="宋体"/>
              </a:rPr>
              <a:t>www.1ppt.com/ziti/</a:t>
            </a:r>
          </a:p>
          <a:p>
            <a:pPr defTabSz="1219170"/>
            <a:r>
              <a:rPr lang="zh-CN" altLang="en-US" sz="133" dirty="0">
                <a:solidFill>
                  <a:prstClr val="white"/>
                </a:solidFill>
                <a:latin typeface="Calibri"/>
                <a:ea typeface="宋体"/>
              </a:rPr>
              <a:t>工作总结</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www.1ppt.com/xiazai/zongjie/ </a:t>
            </a:r>
            <a:r>
              <a:rPr lang="zh-CN" altLang="en-US" sz="133" dirty="0">
                <a:solidFill>
                  <a:prstClr val="white"/>
                </a:solidFill>
                <a:latin typeface="Calibri"/>
                <a:ea typeface="宋体"/>
              </a:rPr>
              <a:t>工作计划：</a:t>
            </a:r>
            <a:r>
              <a:rPr lang="en-US" altLang="zh-CN" sz="133" dirty="0">
                <a:solidFill>
                  <a:prstClr val="white"/>
                </a:solidFill>
                <a:latin typeface="Calibri"/>
                <a:ea typeface="宋体"/>
              </a:rPr>
              <a:t>www.1ppt.com/xiazai/jihua/</a:t>
            </a:r>
          </a:p>
          <a:p>
            <a:pPr defTabSz="1219170"/>
            <a:r>
              <a:rPr lang="zh-CN" altLang="en-US" sz="133" dirty="0">
                <a:solidFill>
                  <a:prstClr val="white"/>
                </a:solidFill>
                <a:latin typeface="Calibri"/>
                <a:ea typeface="宋体"/>
              </a:rPr>
              <a:t>商务</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www.1ppt.com/moban/shangwu/  </a:t>
            </a:r>
            <a:r>
              <a:rPr lang="zh-CN" altLang="en-US" sz="133" dirty="0">
                <a:solidFill>
                  <a:prstClr val="white"/>
                </a:solidFill>
                <a:latin typeface="Calibri"/>
                <a:ea typeface="宋体"/>
              </a:rPr>
              <a:t>个人简历</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www.1ppt.com/xiazai/jianli/  </a:t>
            </a:r>
          </a:p>
          <a:p>
            <a:pPr defTabSz="1219170"/>
            <a:r>
              <a:rPr lang="zh-CN" altLang="en-US" sz="133" dirty="0">
                <a:solidFill>
                  <a:prstClr val="white"/>
                </a:solidFill>
                <a:latin typeface="Calibri"/>
                <a:ea typeface="宋体"/>
              </a:rPr>
              <a:t>毕业答辩</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www.1ppt.com/xiazai/dabian/  </a:t>
            </a:r>
            <a:r>
              <a:rPr lang="zh-CN" altLang="en-US" sz="133" dirty="0">
                <a:solidFill>
                  <a:prstClr val="white"/>
                </a:solidFill>
                <a:latin typeface="Calibri"/>
                <a:ea typeface="宋体"/>
              </a:rPr>
              <a:t>工作汇报</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www.1ppt.com/xiazai/huibao/    </a:t>
            </a:r>
          </a:p>
          <a:p>
            <a:pPr defTabSz="1219170"/>
            <a:r>
              <a:rPr lang="en-US" altLang="zh-CN" sz="133" dirty="0">
                <a:solidFill>
                  <a:prstClr val="white"/>
                </a:solidFill>
                <a:latin typeface="Calibri"/>
                <a:ea typeface="宋体"/>
              </a:rPr>
              <a:t> </a:t>
            </a:r>
          </a:p>
        </p:txBody>
      </p:sp>
    </p:spTree>
    <p:extLst>
      <p:ext uri="{BB962C8B-B14F-4D97-AF65-F5344CB8AC3E}">
        <p14:creationId xmlns:p14="http://schemas.microsoft.com/office/powerpoint/2010/main" val="2129130696"/>
      </p:ext>
    </p:extLst>
  </p:cSld>
  <p:clrMapOvr>
    <a:masterClrMapping/>
  </p:clrMapOvr>
  <mc:AlternateContent xmlns:mc="http://schemas.openxmlformats.org/markup-compatibility/2006" xmlns:p14="http://schemas.microsoft.com/office/powerpoint/2010/main">
    <mc:Choice Requires="p14">
      <p:transition spd="slow" p14:dur="2000" advClick="0" advTm="0">
        <p14:ferris dir="l"/>
      </p:transition>
    </mc:Choice>
    <mc:Fallback xmlns="">
      <p:transition spd="slow" advClick="0" advTm="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91731162"/>
      </p:ext>
    </p:extLst>
  </p:cSld>
  <p:clrMapOvr>
    <a:masterClrMapping/>
  </p:clrMapOvr>
  <mc:AlternateContent xmlns:mc="http://schemas.openxmlformats.org/markup-compatibility/2006" xmlns:p14="http://schemas.microsoft.com/office/powerpoint/2010/main">
    <mc:Choice Requires="p14">
      <p:transition spd="slow" p14:dur="2000" advClick="0" advTm="0">
        <p14:ferris dir="l"/>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D5E828-E5B7-4D4D-9B80-7E0F84246B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00262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2873791" cy="6858000"/>
          </a:xfrm>
          <a:prstGeom prst="rect">
            <a:avLst/>
          </a:prstGeom>
        </p:spPr>
      </p:pic>
      <p:cxnSp>
        <p:nvCxnSpPr>
          <p:cNvPr id="7" name="直接连接符 6"/>
          <p:cNvCxnSpPr/>
          <p:nvPr userDrawn="1"/>
        </p:nvCxnSpPr>
        <p:spPr>
          <a:xfrm>
            <a:off x="2641600" y="889000"/>
            <a:ext cx="95504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7092276"/>
      </p:ext>
    </p:extLst>
  </p:cSld>
  <p:clrMapOvr>
    <a:masterClrMapping/>
  </p:clrMapOvr>
  <mc:AlternateContent xmlns:mc="http://schemas.openxmlformats.org/markup-compatibility/2006" xmlns:p14="http://schemas.microsoft.com/office/powerpoint/2010/main">
    <mc:Choice Requires="p14">
      <p:transition spd="slow" p14:dur="2000" advClick="0" advTm="0">
        <p14:ferris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12/21/25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7265095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414218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944401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12/21/25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7072297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12/21/25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478252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12/21/25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8695069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12/21/25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4810960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545867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39649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E889393-D349-44D7-AD3D-BABF296EAA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88984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8428988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3862986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3D7795-32FF-4A25-9B8A-D3F73B79B25D}" type="datetimeFigureOut">
              <a:rPr lang="en-GB" smtClean="0"/>
              <a:t>21/12/2025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F216FB0-B919-4223-B143-C6AAEF4157E2}" type="slidenum">
              <a:rPr lang="en-GB" smtClean="0"/>
              <a:t>‹#›</a:t>
            </a:fld>
            <a:endParaRPr lang="en-GB"/>
          </a:p>
        </p:txBody>
      </p:sp>
    </p:spTree>
    <p:extLst>
      <p:ext uri="{BB962C8B-B14F-4D97-AF65-F5344CB8AC3E}">
        <p14:creationId xmlns:p14="http://schemas.microsoft.com/office/powerpoint/2010/main" val="9612969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3D7795-32FF-4A25-9B8A-D3F73B79B25D}" type="datetimeFigureOut">
              <a:rPr lang="en-GB" smtClean="0"/>
              <a:t>21/12/2025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F216FB0-B919-4223-B143-C6AAEF4157E2}" type="slidenum">
              <a:rPr lang="en-GB" smtClean="0"/>
              <a:t>‹#›</a:t>
            </a:fld>
            <a:endParaRPr lang="en-GB"/>
          </a:p>
        </p:txBody>
      </p:sp>
    </p:spTree>
    <p:extLst>
      <p:ext uri="{BB962C8B-B14F-4D97-AF65-F5344CB8AC3E}">
        <p14:creationId xmlns:p14="http://schemas.microsoft.com/office/powerpoint/2010/main" val="28244412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3D7795-32FF-4A25-9B8A-D3F73B79B25D}" type="datetimeFigureOut">
              <a:rPr lang="en-GB" smtClean="0"/>
              <a:t>21/12/2025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F216FB0-B919-4223-B143-C6AAEF4157E2}" type="slidenum">
              <a:rPr lang="en-GB" smtClean="0"/>
              <a:t>‹#›</a:t>
            </a:fld>
            <a:endParaRPr lang="en-GB"/>
          </a:p>
        </p:txBody>
      </p:sp>
    </p:spTree>
    <p:extLst>
      <p:ext uri="{BB962C8B-B14F-4D97-AF65-F5344CB8AC3E}">
        <p14:creationId xmlns:p14="http://schemas.microsoft.com/office/powerpoint/2010/main" val="12940863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13D7795-32FF-4A25-9B8A-D3F73B79B25D}" type="datetimeFigureOut">
              <a:rPr lang="en-GB" smtClean="0"/>
              <a:t>21/12/2025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F216FB0-B919-4223-B143-C6AAEF4157E2}" type="slidenum">
              <a:rPr lang="en-GB" smtClean="0"/>
              <a:t>‹#›</a:t>
            </a:fld>
            <a:endParaRPr lang="en-GB"/>
          </a:p>
        </p:txBody>
      </p:sp>
    </p:spTree>
    <p:extLst>
      <p:ext uri="{BB962C8B-B14F-4D97-AF65-F5344CB8AC3E}">
        <p14:creationId xmlns:p14="http://schemas.microsoft.com/office/powerpoint/2010/main" val="187605112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13D7795-32FF-4A25-9B8A-D3F73B79B25D}" type="datetimeFigureOut">
              <a:rPr lang="en-GB" smtClean="0"/>
              <a:t>21/12/2025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F216FB0-B919-4223-B143-C6AAEF4157E2}" type="slidenum">
              <a:rPr lang="en-GB" smtClean="0"/>
              <a:t>‹#›</a:t>
            </a:fld>
            <a:endParaRPr lang="en-GB"/>
          </a:p>
        </p:txBody>
      </p:sp>
    </p:spTree>
    <p:extLst>
      <p:ext uri="{BB962C8B-B14F-4D97-AF65-F5344CB8AC3E}">
        <p14:creationId xmlns:p14="http://schemas.microsoft.com/office/powerpoint/2010/main" val="40605573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13D7795-32FF-4A25-9B8A-D3F73B79B25D}" type="datetimeFigureOut">
              <a:rPr lang="en-GB" smtClean="0"/>
              <a:t>21/12/2025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F216FB0-B919-4223-B143-C6AAEF4157E2}" type="slidenum">
              <a:rPr lang="en-GB" smtClean="0"/>
              <a:t>‹#›</a:t>
            </a:fld>
            <a:endParaRPr lang="en-GB"/>
          </a:p>
        </p:txBody>
      </p:sp>
    </p:spTree>
    <p:extLst>
      <p:ext uri="{BB962C8B-B14F-4D97-AF65-F5344CB8AC3E}">
        <p14:creationId xmlns:p14="http://schemas.microsoft.com/office/powerpoint/2010/main" val="8379604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13D7795-32FF-4A25-9B8A-D3F73B79B25D}" type="datetimeFigureOut">
              <a:rPr lang="en-GB" smtClean="0"/>
              <a:t>21/12/2025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F216FB0-B919-4223-B143-C6AAEF4157E2}" type="slidenum">
              <a:rPr lang="en-GB" smtClean="0"/>
              <a:t>‹#›</a:t>
            </a:fld>
            <a:endParaRPr lang="en-GB"/>
          </a:p>
        </p:txBody>
      </p:sp>
    </p:spTree>
    <p:extLst>
      <p:ext uri="{BB962C8B-B14F-4D97-AF65-F5344CB8AC3E}">
        <p14:creationId xmlns:p14="http://schemas.microsoft.com/office/powerpoint/2010/main" val="69223807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13D7795-32FF-4A25-9B8A-D3F73B79B25D}" type="datetimeFigureOut">
              <a:rPr lang="en-GB" smtClean="0"/>
              <a:t>21/12/2025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F216FB0-B919-4223-B143-C6AAEF4157E2}" type="slidenum">
              <a:rPr lang="en-GB" smtClean="0"/>
              <a:t>‹#›</a:t>
            </a:fld>
            <a:endParaRPr lang="en-GB"/>
          </a:p>
        </p:txBody>
      </p:sp>
    </p:spTree>
    <p:extLst>
      <p:ext uri="{BB962C8B-B14F-4D97-AF65-F5344CB8AC3E}">
        <p14:creationId xmlns:p14="http://schemas.microsoft.com/office/powerpoint/2010/main" val="9814344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15B5BE1-1900-417B-AE8E-E6037FDDFC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98063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13D7795-32FF-4A25-9B8A-D3F73B79B25D}" type="datetimeFigureOut">
              <a:rPr lang="en-GB" smtClean="0"/>
              <a:t>21/12/2025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F216FB0-B919-4223-B143-C6AAEF4157E2}" type="slidenum">
              <a:rPr lang="en-GB" smtClean="0"/>
              <a:t>‹#›</a:t>
            </a:fld>
            <a:endParaRPr lang="en-GB"/>
          </a:p>
        </p:txBody>
      </p:sp>
    </p:spTree>
    <p:extLst>
      <p:ext uri="{BB962C8B-B14F-4D97-AF65-F5344CB8AC3E}">
        <p14:creationId xmlns:p14="http://schemas.microsoft.com/office/powerpoint/2010/main" val="20472967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3D7795-32FF-4A25-9B8A-D3F73B79B25D}" type="datetimeFigureOut">
              <a:rPr lang="en-GB" smtClean="0"/>
              <a:t>21/12/2025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F216FB0-B919-4223-B143-C6AAEF4157E2}" type="slidenum">
              <a:rPr lang="en-GB" smtClean="0"/>
              <a:t>‹#›</a:t>
            </a:fld>
            <a:endParaRPr lang="en-GB"/>
          </a:p>
        </p:txBody>
      </p:sp>
    </p:spTree>
    <p:extLst>
      <p:ext uri="{BB962C8B-B14F-4D97-AF65-F5344CB8AC3E}">
        <p14:creationId xmlns:p14="http://schemas.microsoft.com/office/powerpoint/2010/main" val="34880851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3D7795-32FF-4A25-9B8A-D3F73B79B25D}" type="datetimeFigureOut">
              <a:rPr lang="en-GB" smtClean="0"/>
              <a:t>21/12/2025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F216FB0-B919-4223-B143-C6AAEF4157E2}" type="slidenum">
              <a:rPr lang="en-GB" smtClean="0"/>
              <a:t>‹#›</a:t>
            </a:fld>
            <a:endParaRPr lang="en-GB"/>
          </a:p>
        </p:txBody>
      </p:sp>
    </p:spTree>
    <p:extLst>
      <p:ext uri="{BB962C8B-B14F-4D97-AF65-F5344CB8AC3E}">
        <p14:creationId xmlns:p14="http://schemas.microsoft.com/office/powerpoint/2010/main" val="36186380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3407"/>
        <p:cNvGrpSpPr/>
        <p:nvPr/>
      </p:nvGrpSpPr>
      <p:grpSpPr>
        <a:xfrm>
          <a:off x="0" y="0"/>
          <a:ext cx="0" cy="0"/>
          <a:chOff x="0" y="0"/>
          <a:chExt cx="0" cy="0"/>
        </a:xfrm>
      </p:grpSpPr>
      <p:sp>
        <p:nvSpPr>
          <p:cNvPr id="3408" name="Google Shape;3408;p4"/>
          <p:cNvSpPr txBox="1">
            <a:spLocks noGrp="1"/>
          </p:cNvSpPr>
          <p:nvPr>
            <p:ph type="body" idx="1"/>
          </p:nvPr>
        </p:nvSpPr>
        <p:spPr>
          <a:xfrm>
            <a:off x="950800" y="1530600"/>
            <a:ext cx="10412000" cy="47060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Font typeface="Karla"/>
              <a:buChar char="●"/>
              <a:defRPr sz="1600"/>
            </a:lvl1pPr>
            <a:lvl2pPr marL="1219170" lvl="1" indent="-406390" rtl="0">
              <a:spcBef>
                <a:spcPts val="0"/>
              </a:spcBef>
              <a:spcAft>
                <a:spcPts val="0"/>
              </a:spcAft>
              <a:buSzPts val="1200"/>
              <a:buFont typeface="Karla"/>
              <a:buChar char="○"/>
              <a:defRPr sz="1600"/>
            </a:lvl2pPr>
            <a:lvl3pPr marL="1828754" lvl="2" indent="-406390" rtl="0">
              <a:spcBef>
                <a:spcPts val="0"/>
              </a:spcBef>
              <a:spcAft>
                <a:spcPts val="0"/>
              </a:spcAft>
              <a:buSzPts val="1200"/>
              <a:buFont typeface="Karla"/>
              <a:buChar char="■"/>
              <a:defRPr sz="1600"/>
            </a:lvl3pPr>
            <a:lvl4pPr marL="2438339" lvl="3" indent="-406390" rtl="0">
              <a:spcBef>
                <a:spcPts val="0"/>
              </a:spcBef>
              <a:spcAft>
                <a:spcPts val="0"/>
              </a:spcAft>
              <a:buSzPts val="1200"/>
              <a:buFont typeface="Karla"/>
              <a:buChar char="●"/>
              <a:defRPr sz="1600"/>
            </a:lvl4pPr>
            <a:lvl5pPr marL="3047924" lvl="4" indent="-406390" rtl="0">
              <a:spcBef>
                <a:spcPts val="0"/>
              </a:spcBef>
              <a:spcAft>
                <a:spcPts val="0"/>
              </a:spcAft>
              <a:buSzPts val="1200"/>
              <a:buFont typeface="Karla"/>
              <a:buChar char="○"/>
              <a:defRPr sz="1600"/>
            </a:lvl5pPr>
            <a:lvl6pPr marL="3657509" lvl="5" indent="-406390" rtl="0">
              <a:spcBef>
                <a:spcPts val="0"/>
              </a:spcBef>
              <a:spcAft>
                <a:spcPts val="0"/>
              </a:spcAft>
              <a:buSzPts val="1200"/>
              <a:buFont typeface="Karla"/>
              <a:buChar char="■"/>
              <a:defRPr sz="1600"/>
            </a:lvl6pPr>
            <a:lvl7pPr marL="4267093" lvl="6" indent="-406390" rtl="0">
              <a:spcBef>
                <a:spcPts val="0"/>
              </a:spcBef>
              <a:spcAft>
                <a:spcPts val="0"/>
              </a:spcAft>
              <a:buSzPts val="1200"/>
              <a:buFont typeface="Karla"/>
              <a:buChar char="●"/>
              <a:defRPr sz="1600"/>
            </a:lvl7pPr>
            <a:lvl8pPr marL="4876678" lvl="7" indent="-406390" rtl="0">
              <a:spcBef>
                <a:spcPts val="0"/>
              </a:spcBef>
              <a:spcAft>
                <a:spcPts val="0"/>
              </a:spcAft>
              <a:buSzPts val="1200"/>
              <a:buFont typeface="Karla"/>
              <a:buChar char="○"/>
              <a:defRPr sz="1600"/>
            </a:lvl8pPr>
            <a:lvl9pPr marL="5486263" lvl="8" indent="-406390" rtl="0">
              <a:spcBef>
                <a:spcPts val="0"/>
              </a:spcBef>
              <a:spcAft>
                <a:spcPts val="0"/>
              </a:spcAft>
              <a:buSzPts val="1200"/>
              <a:buFont typeface="Karla"/>
              <a:buChar char="■"/>
              <a:defRPr sz="1600"/>
            </a:lvl9pPr>
          </a:lstStyle>
          <a:p>
            <a:endParaRPr/>
          </a:p>
        </p:txBody>
      </p:sp>
      <p:sp>
        <p:nvSpPr>
          <p:cNvPr id="3409" name="Google Shape;3409;p4"/>
          <p:cNvSpPr txBox="1">
            <a:spLocks noGrp="1"/>
          </p:cNvSpPr>
          <p:nvPr>
            <p:ph type="title"/>
          </p:nvPr>
        </p:nvSpPr>
        <p:spPr>
          <a:xfrm>
            <a:off x="950800" y="603100"/>
            <a:ext cx="10290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73661154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892614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3" y="508006"/>
            <a:ext cx="11631636" cy="5919255"/>
          </a:xfrm>
          <a:prstGeom prst="rect">
            <a:avLst/>
          </a:prstGeom>
        </p:spPr>
      </p:pic>
    </p:spTree>
    <p:extLst>
      <p:ext uri="{BB962C8B-B14F-4D97-AF65-F5344CB8AC3E}">
        <p14:creationId xmlns:p14="http://schemas.microsoft.com/office/powerpoint/2010/main" val="25750986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2025/12/21</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3390413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7878433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2" name="TextBox 3">
            <a:extLst>
              <a:ext uri="{FF2B5EF4-FFF2-40B4-BE49-F238E27FC236}">
                <a16:creationId xmlns:a16="http://schemas.microsoft.com/office/drawing/2014/main" id="{C8FC6DA3-BF55-7CF3-090E-C9AD424E7F3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FD7B84F7-382B-7A32-8709-88B9C90CDA6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pic>
        <p:nvPicPr>
          <p:cNvPr id="16" name="Picture 15">
            <a:extLst>
              <a:ext uri="{FF2B5EF4-FFF2-40B4-BE49-F238E27FC236}">
                <a16:creationId xmlns:a16="http://schemas.microsoft.com/office/drawing/2014/main" id="{26C6AC87-550E-92FB-046A-760EF6657D34}"/>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7" name="Picture 16">
            <a:extLst>
              <a:ext uri="{FF2B5EF4-FFF2-40B4-BE49-F238E27FC236}">
                <a16:creationId xmlns:a16="http://schemas.microsoft.com/office/drawing/2014/main" id="{FF7BC5F0-A7C2-4692-82E9-BD2FD1DA667E}"/>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5002776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sp>
        <p:nvSpPr>
          <p:cNvPr id="2" name="TextBox 3">
            <a:extLst>
              <a:ext uri="{FF2B5EF4-FFF2-40B4-BE49-F238E27FC236}">
                <a16:creationId xmlns:a16="http://schemas.microsoft.com/office/drawing/2014/main" id="{190CC991-469B-7D93-F7C5-D7A5B3B1440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D3B2A0F9-B030-8DAA-C556-3D4F58AFC6DE}"/>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E0B88CCE-952C-88D1-5D41-997BD3192386}"/>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F6215875-4A4D-2CE2-57C2-D511A3D75E93}"/>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9" name="Picture 18">
            <a:extLst>
              <a:ext uri="{FF2B5EF4-FFF2-40B4-BE49-F238E27FC236}">
                <a16:creationId xmlns:a16="http://schemas.microsoft.com/office/drawing/2014/main" id="{B7C25819-DB76-8AD4-3A39-BCE3DEC7AA0E}"/>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20" name="Picture 19">
            <a:extLst>
              <a:ext uri="{FF2B5EF4-FFF2-40B4-BE49-F238E27FC236}">
                <a16:creationId xmlns:a16="http://schemas.microsoft.com/office/drawing/2014/main" id="{B8BB93C7-F4B2-6272-DA9E-10273AF52877}"/>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476312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C1BC497-F838-49E0-8278-72BCFF454F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82869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2025/12/21</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232983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2025/12/21</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746731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2025/12/21</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226301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2025/12/21</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7426191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2025/12/21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668975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2025/12/21</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772695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2025/12/21</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0004786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2025/12/21</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7649988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4624343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3" name="Title 1">
            <a:extLst>
              <a:ext uri="{FF2B5EF4-FFF2-40B4-BE49-F238E27FC236}">
                <a16:creationId xmlns:a16="http://schemas.microsoft.com/office/drawing/2014/main" id="{40C87004-CA66-DB1D-59A9-0A92D3C21BD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000" b="0" dirty="0">
              <a:solidFill>
                <a:schemeClr val="accent2">
                  <a:lumMod val="20000"/>
                  <a:lumOff val="80000"/>
                </a:schemeClr>
              </a:solidFill>
              <a:latin typeface="#9Slide07 HoneyCream" pitchFamily="2"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203523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CC6F88C-A493-4071-8513-6FE15AE74A2B}" type="slidenum">
              <a:rPr lang="en-US">
                <a:solidFill>
                  <a:srgbClr val="000000"/>
                </a:solidFill>
              </a:rPr>
              <a:pPr/>
              <a:t>‹#›</a:t>
            </a:fld>
            <a:endParaRPr lang="en-US">
              <a:solidFill>
                <a:srgbClr val="000000"/>
              </a:solidFill>
            </a:endParaRPr>
          </a:p>
        </p:txBody>
      </p:sp>
      <p:pic>
        <p:nvPicPr>
          <p:cNvPr id="6" name="Picture 5">
            <a:extLst>
              <a:ext uri="{FF2B5EF4-FFF2-40B4-BE49-F238E27FC236}">
                <a16:creationId xmlns:a16="http://schemas.microsoft.com/office/drawing/2014/main" id="{A099B972-8A36-D1CC-EBFB-0AA3C069BC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7" name="Rectangle: Rounded Corners 6">
            <a:extLst>
              <a:ext uri="{FF2B5EF4-FFF2-40B4-BE49-F238E27FC236}">
                <a16:creationId xmlns:a16="http://schemas.microsoft.com/office/drawing/2014/main" id="{9FA1796C-D257-55D1-756B-E4D92DF47CC0}"/>
              </a:ext>
            </a:extLst>
          </p:cNvPr>
          <p:cNvSpPr/>
          <p:nvPr userDrawn="1"/>
        </p:nvSpPr>
        <p:spPr>
          <a:xfrm>
            <a:off x="76200" y="152400"/>
            <a:ext cx="11963400" cy="6477000"/>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37722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25559014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2025/12/21</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3859537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2025/12/21</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914572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2025/12/21</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357182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2025/12/21</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0343598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2025/12/21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4289175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2025/12/21</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8359261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2025/12/21</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2097656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384FC0-1499-44A9-97CF-09119C7CF3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0300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4F74ED5-F850-4853-B39F-47DCA0B681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2934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2.jpe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image" Target="../media/image1.png"/><Relationship Id="rId2" Type="http://schemas.openxmlformats.org/officeDocument/2006/relationships/slideLayout" Target="../slideLayouts/slideLayout43.xml"/><Relationship Id="rId16" Type="http://schemas.openxmlformats.org/officeDocument/2006/relationships/image" Target="../media/image4.pn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theme" Target="../theme/theme5.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ags" Target="../tags/tag1.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ags" Target="../tags/tag42.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8F16920F-CB97-41FB-B4FF-EE984BB0C14E}" type="slidenum">
              <a:rPr lang="en-US" smtClean="0">
                <a:solidFill>
                  <a:srgbClr val="000000"/>
                </a:solidFill>
              </a:rPr>
              <a:pPr fontAlgn="base">
                <a:spcBef>
                  <a:spcPct val="0"/>
                </a:spcBef>
                <a:spcAft>
                  <a:spcPct val="0"/>
                </a:spcAft>
              </a:pPr>
              <a:t>‹#›</a:t>
            </a:fld>
            <a:endParaRPr lang="en-US">
              <a:solidFill>
                <a:srgbClr val="000000"/>
              </a:solidFill>
            </a:endParaRPr>
          </a:p>
        </p:txBody>
      </p:sp>
      <p:pic>
        <p:nvPicPr>
          <p:cNvPr id="2" name="Picture 1" descr="A round pink label with white text and a black background&#10;&#10;Description automatically generated">
            <a:extLst>
              <a:ext uri="{FF2B5EF4-FFF2-40B4-BE49-F238E27FC236}">
                <a16:creationId xmlns:a16="http://schemas.microsoft.com/office/drawing/2014/main" id="{D9ABE866-F538-682D-75B0-AC1810C6AB8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28800" y="-29066"/>
            <a:ext cx="1618952" cy="1618952"/>
          </a:xfrm>
          <a:prstGeom prst="rect">
            <a:avLst/>
          </a:prstGeom>
        </p:spPr>
      </p:pic>
    </p:spTree>
    <p:extLst>
      <p:ext uri="{BB962C8B-B14F-4D97-AF65-F5344CB8AC3E}">
        <p14:creationId xmlns:p14="http://schemas.microsoft.com/office/powerpoint/2010/main" val="39082751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2025/12/21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F75A089F-3563-3C82-ACE6-39CE93B22F7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28800" y="-29066"/>
            <a:ext cx="1618952" cy="1618952"/>
          </a:xfrm>
          <a:prstGeom prst="rect">
            <a:avLst/>
          </a:prstGeom>
        </p:spPr>
      </p:pic>
    </p:spTree>
    <p:extLst>
      <p:ext uri="{BB962C8B-B14F-4D97-AF65-F5344CB8AC3E}">
        <p14:creationId xmlns:p14="http://schemas.microsoft.com/office/powerpoint/2010/main" val="339028538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2AA1AC16-948C-4AE2-A8F0-AD93837A264C}"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Picture 6" descr="A round pink label with white text and a black background&#10;&#10;Description automatically generated">
            <a:extLst>
              <a:ext uri="{FF2B5EF4-FFF2-40B4-BE49-F238E27FC236}">
                <a16:creationId xmlns:a16="http://schemas.microsoft.com/office/drawing/2014/main" id="{E66BE065-6B48-67FB-44ED-8BFF2278F7E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828800" y="-29066"/>
            <a:ext cx="1618952" cy="1618952"/>
          </a:xfrm>
          <a:prstGeom prst="rect">
            <a:avLst/>
          </a:prstGeom>
        </p:spPr>
      </p:pic>
    </p:spTree>
    <p:extLst>
      <p:ext uri="{BB962C8B-B14F-4D97-AF65-F5344CB8AC3E}">
        <p14:creationId xmlns:p14="http://schemas.microsoft.com/office/powerpoint/2010/main" val="84218223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Lst>
  <mc:AlternateContent xmlns:mc="http://schemas.openxmlformats.org/markup-compatibility/2006" xmlns:p14="http://schemas.microsoft.com/office/powerpoint/2010/main">
    <mc:Choice Requires="p14">
      <p:transition spd="slow" p14:dur="2000" advClick="0" advTm="0">
        <p14:ferris dir="l"/>
      </p:transition>
    </mc:Choice>
    <mc:Fallback xmlns="">
      <p:transition spd="slow" advClick="0" advTm="0">
        <p:fade/>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12/21/25</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pic>
        <p:nvPicPr>
          <p:cNvPr id="7" name="Picture 6">
            <a:extLst>
              <a:ext uri="{FF2B5EF4-FFF2-40B4-BE49-F238E27FC236}">
                <a16:creationId xmlns:a16="http://schemas.microsoft.com/office/drawing/2014/main" id="{F9FE46A0-F1EF-4291-7F13-1102C491C81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8" name="Rectangle: Rounded Corners 7">
            <a:extLst>
              <a:ext uri="{FF2B5EF4-FFF2-40B4-BE49-F238E27FC236}">
                <a16:creationId xmlns:a16="http://schemas.microsoft.com/office/drawing/2014/main" id="{1BB1BF6B-3593-70F7-2BB2-B1B82A812A2E}"/>
              </a:ext>
            </a:extLst>
          </p:cNvPr>
          <p:cNvSpPr/>
          <p:nvPr userDrawn="1"/>
        </p:nvSpPr>
        <p:spPr>
          <a:xfrm>
            <a:off x="152400" y="242740"/>
            <a:ext cx="11811000" cy="6372520"/>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2990928"/>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20" name="Picture 19" descr="A round pink label with white text and a black background&#10;&#10;Description automatically generated">
            <a:extLst>
              <a:ext uri="{FF2B5EF4-FFF2-40B4-BE49-F238E27FC236}">
                <a16:creationId xmlns:a16="http://schemas.microsoft.com/office/drawing/2014/main" id="{EA1C860D-9522-26E9-27DF-0BCAA41EFDA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828800" y="-29066"/>
            <a:ext cx="1618952" cy="1618952"/>
          </a:xfrm>
          <a:prstGeom prst="rect">
            <a:avLst/>
          </a:prstGeom>
        </p:spPr>
      </p:pic>
    </p:spTree>
    <p:extLst>
      <p:ext uri="{BB962C8B-B14F-4D97-AF65-F5344CB8AC3E}">
        <p14:creationId xmlns:p14="http://schemas.microsoft.com/office/powerpoint/2010/main" val="3308771013"/>
      </p:ext>
    </p:extLst>
  </p:cSld>
  <p:clrMap bg1="lt1" tx1="dk1" bg2="lt2" tx2="dk2" accent1="accent1" accent2="accent2" accent3="accent3" accent4="accent4" accent5="accent5" accent6="accent6" hlink="hlink" folHlink="folHlink"/>
  <p:sldLayoutIdLst>
    <p:sldLayoutId id="2147483732" r:id="rId1"/>
    <p:sldLayoutId id="2147483735"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8" r:id="rId12"/>
    <p:sldLayoutId id="2147483750" r:id="rId13"/>
    <p:sldLayoutId id="2147483819" r:id="rId14"/>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78221E41-78E9-7E49-CE17-B0BE5EC9480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custDataLst>
      <p:tags r:id="rId13"/>
    </p:custDataLst>
    <p:extLst>
      <p:ext uri="{BB962C8B-B14F-4D97-AF65-F5344CB8AC3E}">
        <p14:creationId xmlns:p14="http://schemas.microsoft.com/office/powerpoint/2010/main" val="3539305565"/>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90810501"/>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5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56.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svg"/><Relationship Id="rId2" Type="http://schemas.openxmlformats.org/officeDocument/2006/relationships/image" Target="../media/image32.jpeg"/><Relationship Id="rId1" Type="http://schemas.openxmlformats.org/officeDocument/2006/relationships/slideLayout" Target="../slideLayouts/slideLayout67.xml"/><Relationship Id="rId6" Type="http://schemas.openxmlformats.org/officeDocument/2006/relationships/image" Target="../media/image40.png"/><Relationship Id="rId5" Type="http://schemas.openxmlformats.org/officeDocument/2006/relationships/image" Target="../media/image39.emf"/><Relationship Id="rId4" Type="http://schemas.openxmlformats.org/officeDocument/2006/relationships/image" Target="../media/image38.svg"/><Relationship Id="rId9"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45134" y="20320"/>
            <a:ext cx="12101737" cy="6812296"/>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929943" y="504414"/>
            <a:ext cx="10273871" cy="599963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128154" y="-252737"/>
            <a:ext cx="4585111" cy="45851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10452" y="2741662"/>
            <a:ext cx="4707949" cy="4121207"/>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32479" flipH="1">
            <a:off x="8234581" y="90285"/>
            <a:ext cx="3759287" cy="45851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80" t="4569" r="19755" b="3868"/>
          <a:stretch/>
        </p:blipFill>
        <p:spPr>
          <a:xfrm>
            <a:off x="45791" y="1936888"/>
            <a:ext cx="3744229" cy="4837766"/>
          </a:xfrm>
          <a:prstGeom prst="rect">
            <a:avLst/>
          </a:prstGeom>
        </p:spPr>
      </p:pic>
      <p:sp>
        <p:nvSpPr>
          <p:cNvPr id="11" name="TextBox 10">
            <a:extLst>
              <a:ext uri="{FF2B5EF4-FFF2-40B4-BE49-F238E27FC236}">
                <a16:creationId xmlns:a16="http://schemas.microsoft.com/office/drawing/2014/main" id="{3F7C413A-A6CF-CF44-B3C4-7B7AD28D28F2}"/>
              </a:ext>
            </a:extLst>
          </p:cNvPr>
          <p:cNvSpPr txBox="1"/>
          <p:nvPr/>
        </p:nvSpPr>
        <p:spPr>
          <a:xfrm>
            <a:off x="4794015" y="1594885"/>
            <a:ext cx="3122521" cy="581057"/>
          </a:xfrm>
          <a:prstGeom prst="rect">
            <a:avLst/>
          </a:prstGeom>
          <a:noFill/>
        </p:spPr>
        <p:txBody>
          <a:bodyPr wrap="none" rtlCol="0">
            <a:spAutoFit/>
          </a:bodyPr>
          <a:lstStyle/>
          <a:p>
            <a:pPr algn="ctr"/>
            <a:r>
              <a:rPr lang="en-VN" sz="1588" b="1" dirty="0">
                <a:solidFill>
                  <a:srgbClr val="FF0000"/>
                </a:solidFill>
                <a:latin typeface="Times New Roman" panose="02020603050405020304" pitchFamily="18" charset="0"/>
                <a:cs typeface="Times New Roman" panose="02020603050405020304" pitchFamily="18" charset="0"/>
              </a:rPr>
              <a:t>UBND PHƯỜNG HƯNG ĐẠO</a:t>
            </a:r>
          </a:p>
          <a:p>
            <a:pPr algn="ctr"/>
            <a:r>
              <a:rPr lang="en-VN" sz="1588" b="1" dirty="0">
                <a:solidFill>
                  <a:srgbClr val="FF0000"/>
                </a:solidFill>
                <a:latin typeface="Times New Roman" panose="02020603050405020304" pitchFamily="18" charset="0"/>
                <a:cs typeface="Times New Roman" panose="02020603050405020304" pitchFamily="18" charset="0"/>
              </a:rPr>
              <a:t>TRƯỜNG </a:t>
            </a:r>
            <a:r>
              <a:rPr lang="en-VN" sz="1588" b="1" u="sng" dirty="0">
                <a:solidFill>
                  <a:srgbClr val="FF0000"/>
                </a:solidFill>
                <a:latin typeface="Times New Roman" panose="02020603050405020304" pitchFamily="18" charset="0"/>
                <a:cs typeface="Times New Roman" panose="02020603050405020304" pitchFamily="18" charset="0"/>
              </a:rPr>
              <a:t>TIỂU HỌC ĐA </a:t>
            </a:r>
            <a:r>
              <a:rPr lang="en-VN" sz="1588" b="1" dirty="0">
                <a:solidFill>
                  <a:srgbClr val="FF0000"/>
                </a:solidFill>
                <a:latin typeface="Times New Roman" panose="02020603050405020304" pitchFamily="18" charset="0"/>
                <a:cs typeface="Times New Roman" panose="02020603050405020304" pitchFamily="18" charset="0"/>
              </a:rPr>
              <a:t>PHÚC</a:t>
            </a:r>
          </a:p>
        </p:txBody>
      </p:sp>
      <p:sp>
        <p:nvSpPr>
          <p:cNvPr id="12" name="TextBox 11">
            <a:extLst>
              <a:ext uri="{FF2B5EF4-FFF2-40B4-BE49-F238E27FC236}">
                <a16:creationId xmlns:a16="http://schemas.microsoft.com/office/drawing/2014/main" id="{D4990A48-2E1E-DF4A-AA7F-86CF84797495}"/>
              </a:ext>
            </a:extLst>
          </p:cNvPr>
          <p:cNvSpPr txBox="1"/>
          <p:nvPr/>
        </p:nvSpPr>
        <p:spPr>
          <a:xfrm>
            <a:off x="4428354" y="2597522"/>
            <a:ext cx="3773982" cy="1045735"/>
          </a:xfrm>
          <a:prstGeom prst="rect">
            <a:avLst/>
          </a:prstGeom>
          <a:noFill/>
        </p:spPr>
        <p:txBody>
          <a:bodyPr wrap="none" rtlCol="0">
            <a:spAutoFit/>
          </a:bodyPr>
          <a:lstStyle/>
          <a:p>
            <a:pPr algn="ctr">
              <a:lnSpc>
                <a:spcPct val="150000"/>
              </a:lnSpc>
            </a:pPr>
            <a:r>
              <a:rPr lang="en-VN" sz="2382" b="1" dirty="0">
                <a:solidFill>
                  <a:srgbClr val="FF0000"/>
                </a:solidFill>
                <a:latin typeface="Times New Roman" panose="02020603050405020304" pitchFamily="18" charset="0"/>
                <a:cs typeface="Times New Roman" panose="02020603050405020304" pitchFamily="18" charset="0"/>
              </a:rPr>
              <a:t>MÔN: TIẾNG VIỆT</a:t>
            </a:r>
          </a:p>
          <a:p>
            <a:pPr algn="ctr">
              <a:lnSpc>
                <a:spcPct val="150000"/>
              </a:lnSpc>
            </a:pPr>
            <a:r>
              <a:rPr lang="en-VN" sz="1986" b="1" dirty="0">
                <a:solidFill>
                  <a:srgbClr val="0070C0"/>
                </a:solidFill>
                <a:latin typeface="Times New Roman" panose="02020603050405020304" pitchFamily="18" charset="0"/>
                <a:cs typeface="Times New Roman" panose="02020603050405020304" pitchFamily="18" charset="0"/>
              </a:rPr>
              <a:t>BÀI 61: ong ông ung ưng (Tiết 2)</a:t>
            </a:r>
          </a:p>
        </p:txBody>
      </p:sp>
      <p:sp>
        <p:nvSpPr>
          <p:cNvPr id="13" name="TextBox 12">
            <a:extLst>
              <a:ext uri="{FF2B5EF4-FFF2-40B4-BE49-F238E27FC236}">
                <a16:creationId xmlns:a16="http://schemas.microsoft.com/office/drawing/2014/main" id="{E6B35A89-0DAB-D046-B74D-113F833E2FAF}"/>
              </a:ext>
            </a:extLst>
          </p:cNvPr>
          <p:cNvSpPr txBox="1"/>
          <p:nvPr/>
        </p:nvSpPr>
        <p:spPr>
          <a:xfrm>
            <a:off x="4307354" y="4487167"/>
            <a:ext cx="4181209" cy="336695"/>
          </a:xfrm>
          <a:prstGeom prst="rect">
            <a:avLst/>
          </a:prstGeom>
          <a:noFill/>
        </p:spPr>
        <p:txBody>
          <a:bodyPr wrap="none" rtlCol="0">
            <a:spAutoFit/>
          </a:bodyPr>
          <a:lstStyle/>
          <a:p>
            <a:r>
              <a:rPr lang="en-VN" sz="1588" b="1" dirty="0">
                <a:solidFill>
                  <a:srgbClr val="7030A0"/>
                </a:solidFill>
                <a:latin typeface="Times New Roman" panose="02020603050405020304" pitchFamily="18" charset="0"/>
                <a:cs typeface="Times New Roman" panose="02020603050405020304" pitchFamily="18" charset="0"/>
              </a:rPr>
              <a:t>NGƯỜI THỰC HIỆN: NGÔ THỊ THU HIỀN</a:t>
            </a:r>
          </a:p>
        </p:txBody>
      </p:sp>
    </p:spTree>
    <p:extLst>
      <p:ext uri="{BB962C8B-B14F-4D97-AF65-F5344CB8AC3E}">
        <p14:creationId xmlns:p14="http://schemas.microsoft.com/office/powerpoint/2010/main" val="3114838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E180D4A7-C9FB-4DFB-919C-405C955672EB}">
      <p14:showEvtLst xmlns:p14="http://schemas.microsoft.com/office/powerpoint/2010/main">
        <p14:playEvt time="1" objId="4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91627" y="484559"/>
            <a:ext cx="7358764" cy="5992442"/>
            <a:chOff x="2804319" y="422693"/>
            <a:chExt cx="6081623" cy="4952431"/>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929" t="24764" r="28793" b="26179"/>
            <a:stretch/>
          </p:blipFill>
          <p:spPr bwMode="auto">
            <a:xfrm>
              <a:off x="2804319" y="422693"/>
              <a:ext cx="6021238" cy="3588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8452" t="28597" r="27392" b="52771"/>
            <a:stretch/>
          </p:blipFill>
          <p:spPr bwMode="auto">
            <a:xfrm>
              <a:off x="3140750" y="4012151"/>
              <a:ext cx="5745192" cy="1362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51380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371A1C-AD78-C341-F44F-379C419A1EF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59" t="4078" b="60755"/>
          <a:stretch/>
        </p:blipFill>
        <p:spPr>
          <a:xfrm>
            <a:off x="1491666" y="76201"/>
            <a:ext cx="8305800" cy="4355924"/>
          </a:xfrm>
          <a:prstGeom prst="rect">
            <a:avLst/>
          </a:prstGeom>
        </p:spPr>
      </p:pic>
      <p:grpSp>
        <p:nvGrpSpPr>
          <p:cNvPr id="6" name="Group 5">
            <a:extLst>
              <a:ext uri="{FF2B5EF4-FFF2-40B4-BE49-F238E27FC236}">
                <a16:creationId xmlns:a16="http://schemas.microsoft.com/office/drawing/2014/main" id="{24957804-E6D1-FF56-F711-C0379766C8C4}"/>
              </a:ext>
            </a:extLst>
          </p:cNvPr>
          <p:cNvGrpSpPr/>
          <p:nvPr/>
        </p:nvGrpSpPr>
        <p:grpSpPr>
          <a:xfrm>
            <a:off x="215396" y="203422"/>
            <a:ext cx="2621250" cy="941185"/>
            <a:chOff x="63500" y="1429216"/>
            <a:chExt cx="1970813" cy="705889"/>
          </a:xfrm>
        </p:grpSpPr>
        <p:sp>
          <p:nvSpPr>
            <p:cNvPr id="14" name="Rounded Rectangle 7">
              <a:extLst>
                <a:ext uri="{FF2B5EF4-FFF2-40B4-BE49-F238E27FC236}">
                  <a16:creationId xmlns:a16="http://schemas.microsoft.com/office/drawing/2014/main" id="{32ED3CB0-06FC-5DEF-5F39-B45E6382D366}"/>
                </a:ext>
              </a:extLst>
            </p:cNvPr>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Đọc</a:t>
              </a:r>
            </a:p>
          </p:txBody>
        </p:sp>
        <p:sp>
          <p:nvSpPr>
            <p:cNvPr id="15" name="Oval 14">
              <a:extLst>
                <a:ext uri="{FF2B5EF4-FFF2-40B4-BE49-F238E27FC236}">
                  <a16:creationId xmlns:a16="http://schemas.microsoft.com/office/drawing/2014/main" id="{586EAB09-8DB5-C355-FD9D-44717A592D41}"/>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Rounded MT Bold" pitchFamily="34" charset="0"/>
                  <a:ea typeface="Arial-Rounded" pitchFamily="34" charset="0"/>
                  <a:cs typeface="Arial-Rounded" pitchFamily="34" charset="0"/>
                </a:rPr>
                <a:t>4</a:t>
              </a:r>
            </a:p>
          </p:txBody>
        </p:sp>
      </p:grpSp>
      <p:sp>
        <p:nvSpPr>
          <p:cNvPr id="16" name="Title 1">
            <a:extLst>
              <a:ext uri="{FF2B5EF4-FFF2-40B4-BE49-F238E27FC236}">
                <a16:creationId xmlns:a16="http://schemas.microsoft.com/office/drawing/2014/main" id="{BE5E6273-853C-E0FA-2AFD-7D83665B1B59}"/>
              </a:ext>
            </a:extLst>
          </p:cNvPr>
          <p:cNvSpPr txBox="1">
            <a:spLocks/>
          </p:cNvSpPr>
          <p:nvPr/>
        </p:nvSpPr>
        <p:spPr>
          <a:xfrm>
            <a:off x="215397" y="4385094"/>
            <a:ext cx="11656722"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dirty="0">
                <a:solidFill>
                  <a:srgbClr val="0070C0"/>
                </a:solidFill>
                <a:latin typeface="Arial-Rounded" pitchFamily="34" charset="0"/>
                <a:ea typeface="Arial-Rounded" pitchFamily="34" charset="0"/>
                <a:cs typeface="Arial-Rounded" pitchFamily="34" charset="0"/>
              </a:rPr>
              <a:t>	Nam </a:t>
            </a:r>
            <a:r>
              <a:rPr lang="en-US" dirty="0" err="1">
                <a:solidFill>
                  <a:srgbClr val="0070C0"/>
                </a:solidFill>
                <a:latin typeface="Arial-Rounded" pitchFamily="34" charset="0"/>
                <a:ea typeface="Arial-Rounded" pitchFamily="34" charset="0"/>
                <a:cs typeface="Arial-Rounded" pitchFamily="34" charset="0"/>
              </a:rPr>
              <a:t>theo</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mẹ</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chợ</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Chợ</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đông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vui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và</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bán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đủ</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thứ</a:t>
            </a:r>
            <a:r>
              <a:rPr lang="en-US" dirty="0">
                <a:solidFill>
                  <a:srgbClr val="0070C0"/>
                </a:solidFill>
                <a:latin typeface="Arial-Rounded" pitchFamily="34" charset="0"/>
                <a:ea typeface="Arial-Rounded" pitchFamily="34" charset="0"/>
                <a:cs typeface="Arial-Rounded" pitchFamily="34" charset="0"/>
              </a:rPr>
              <a:t>. Ngay </a:t>
            </a:r>
            <a:r>
              <a:rPr lang="en-US" dirty="0" err="1">
                <a:solidFill>
                  <a:srgbClr val="0070C0"/>
                </a:solidFill>
                <a:latin typeface="Arial-Rounded" pitchFamily="34" charset="0"/>
                <a:ea typeface="Arial-Rounded" pitchFamily="34" charset="0"/>
                <a:cs typeface="Arial-Rounded" pitchFamily="34" charset="0"/>
              </a:rPr>
              <a:t>từ</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cổng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là</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những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hàng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đồ</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dùng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gia</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đình</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Bên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trong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là</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hàng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rau</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thịt</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và</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cá</a:t>
            </a:r>
            <a:r>
              <a:rPr lang="en-US" dirty="0">
                <a:solidFill>
                  <a:srgbClr val="0070C0"/>
                </a:solidFill>
                <a:latin typeface="Arial-Rounded" pitchFamily="34" charset="0"/>
                <a:ea typeface="Arial-Rounded" pitchFamily="34" charset="0"/>
                <a:cs typeface="Arial-Rounded" pitchFamily="34" charset="0"/>
              </a:rPr>
              <a:t>. Nam </a:t>
            </a:r>
            <a:r>
              <a:rPr lang="en-US" dirty="0" err="1">
                <a:solidFill>
                  <a:srgbClr val="0070C0"/>
                </a:solidFill>
                <a:latin typeface="Arial-Rounded" pitchFamily="34" charset="0"/>
                <a:ea typeface="Arial-Rounded" pitchFamily="34" charset="0"/>
                <a:cs typeface="Arial-Rounded" pitchFamily="34" charset="0"/>
              </a:rPr>
              <a:t>thích</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lắm</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vì</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lần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đầu</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cùng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mẹ</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chợ</a:t>
            </a:r>
            <a:r>
              <a:rPr lang="en-US" dirty="0">
                <a:solidFill>
                  <a:srgbClr val="0070C0"/>
                </a:solidFill>
                <a:latin typeface="Arial-Rounded" pitchFamily="34" charset="0"/>
                <a:ea typeface="Arial-Rounded" pitchFamily="34" charset="0"/>
                <a:cs typeface="Arial-Rounded" pitchFamily="34" charset="0"/>
              </a:rPr>
              <a:t>.</a:t>
            </a:r>
            <a:endParaRPr lang="en-US" sz="3600" dirty="0">
              <a:solidFill>
                <a:srgbClr val="0070C0"/>
              </a:solidFill>
              <a:latin typeface="Arial-Rounded" pitchFamily="34" charset="0"/>
              <a:ea typeface="Arial-Rounded" pitchFamily="34" charset="0"/>
              <a:cs typeface="Arial-Rounded" pitchFamily="34" charset="0"/>
            </a:endParaRPr>
          </a:p>
        </p:txBody>
      </p:sp>
      <p:cxnSp>
        <p:nvCxnSpPr>
          <p:cNvPr id="17" name="Straight Connector 16">
            <a:extLst>
              <a:ext uri="{FF2B5EF4-FFF2-40B4-BE49-F238E27FC236}">
                <a16:creationId xmlns:a16="http://schemas.microsoft.com/office/drawing/2014/main" id="{E4A797D4-C4A3-4AE4-8FD1-F59C8B352A26}"/>
              </a:ext>
            </a:extLst>
          </p:cNvPr>
          <p:cNvCxnSpPr/>
          <p:nvPr/>
        </p:nvCxnSpPr>
        <p:spPr>
          <a:xfrm flipH="1">
            <a:off x="1196348" y="4924794"/>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1F558822-609A-25D3-A866-B6DA393611D1}"/>
              </a:ext>
            </a:extLst>
          </p:cNvPr>
          <p:cNvSpPr/>
          <p:nvPr/>
        </p:nvSpPr>
        <p:spPr>
          <a:xfrm>
            <a:off x="1220005" y="3934038"/>
            <a:ext cx="473142" cy="3128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itchFamily="34" charset="0"/>
                <a:ea typeface="Arial-Rounded" pitchFamily="34" charset="0"/>
                <a:cs typeface="Arial" pitchFamily="34" charset="0"/>
              </a:rPr>
              <a:t>1</a:t>
            </a:r>
          </a:p>
        </p:txBody>
      </p:sp>
      <p:sp>
        <p:nvSpPr>
          <p:cNvPr id="19" name="Oval 18">
            <a:extLst>
              <a:ext uri="{FF2B5EF4-FFF2-40B4-BE49-F238E27FC236}">
                <a16:creationId xmlns:a16="http://schemas.microsoft.com/office/drawing/2014/main" id="{A0566D53-38F3-CBBD-1252-BABE60B1B253}"/>
              </a:ext>
            </a:extLst>
          </p:cNvPr>
          <p:cNvSpPr/>
          <p:nvPr/>
        </p:nvSpPr>
        <p:spPr>
          <a:xfrm>
            <a:off x="6195488" y="4004089"/>
            <a:ext cx="473142" cy="3128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itchFamily="34" charset="0"/>
                <a:ea typeface="Arial-Rounded" pitchFamily="34" charset="0"/>
                <a:cs typeface="Arial" pitchFamily="34" charset="0"/>
              </a:rPr>
              <a:t>2</a:t>
            </a:r>
          </a:p>
        </p:txBody>
      </p:sp>
      <p:cxnSp>
        <p:nvCxnSpPr>
          <p:cNvPr id="20" name="Straight Connector 19">
            <a:extLst>
              <a:ext uri="{FF2B5EF4-FFF2-40B4-BE49-F238E27FC236}">
                <a16:creationId xmlns:a16="http://schemas.microsoft.com/office/drawing/2014/main" id="{A932FBDF-75CC-A4C5-8485-B5996EBA9B7A}"/>
              </a:ext>
            </a:extLst>
          </p:cNvPr>
          <p:cNvCxnSpPr/>
          <p:nvPr/>
        </p:nvCxnSpPr>
        <p:spPr>
          <a:xfrm flipH="1">
            <a:off x="6078264" y="4349757"/>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AC17A90-F1C9-887D-AA96-2BA4A4A4CE77}"/>
              </a:ext>
            </a:extLst>
          </p:cNvPr>
          <p:cNvCxnSpPr/>
          <p:nvPr/>
        </p:nvCxnSpPr>
        <p:spPr>
          <a:xfrm flipH="1">
            <a:off x="1479169" y="5551033"/>
            <a:ext cx="117307"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B3286ECC-1B96-C85F-C061-96CF13CFB528}"/>
              </a:ext>
            </a:extLst>
          </p:cNvPr>
          <p:cNvSpPr/>
          <p:nvPr/>
        </p:nvSpPr>
        <p:spPr>
          <a:xfrm>
            <a:off x="1264105" y="4620276"/>
            <a:ext cx="430129" cy="2843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itchFamily="34" charset="0"/>
                <a:ea typeface="Arial-Rounded" pitchFamily="34" charset="0"/>
                <a:cs typeface="Arial" pitchFamily="34" charset="0"/>
              </a:rPr>
              <a:t>3</a:t>
            </a:r>
          </a:p>
        </p:txBody>
      </p:sp>
      <p:cxnSp>
        <p:nvCxnSpPr>
          <p:cNvPr id="23" name="Straight Connector 22">
            <a:extLst>
              <a:ext uri="{FF2B5EF4-FFF2-40B4-BE49-F238E27FC236}">
                <a16:creationId xmlns:a16="http://schemas.microsoft.com/office/drawing/2014/main" id="{E07A44DC-EE9D-2B47-7547-DA53BBAB7986}"/>
              </a:ext>
            </a:extLst>
          </p:cNvPr>
          <p:cNvCxnSpPr/>
          <p:nvPr/>
        </p:nvCxnSpPr>
        <p:spPr>
          <a:xfrm>
            <a:off x="7327733" y="4863519"/>
            <a:ext cx="1135395"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F2A307D5-EC78-9AA6-C775-418565B9EF36}"/>
              </a:ext>
            </a:extLst>
          </p:cNvPr>
          <p:cNvSpPr/>
          <p:nvPr/>
        </p:nvSpPr>
        <p:spPr>
          <a:xfrm>
            <a:off x="1264105" y="5294650"/>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itchFamily="34" charset="0"/>
                <a:ea typeface="Arial-Rounded" pitchFamily="34" charset="0"/>
                <a:cs typeface="Arial" pitchFamily="34" charset="0"/>
              </a:rPr>
              <a:t>4</a:t>
            </a:r>
          </a:p>
        </p:txBody>
      </p:sp>
      <p:cxnSp>
        <p:nvCxnSpPr>
          <p:cNvPr id="25" name="Straight Connector 24">
            <a:extLst>
              <a:ext uri="{FF2B5EF4-FFF2-40B4-BE49-F238E27FC236}">
                <a16:creationId xmlns:a16="http://schemas.microsoft.com/office/drawing/2014/main" id="{6E8B319D-4806-938D-5679-0FB27DA6B28B}"/>
              </a:ext>
            </a:extLst>
          </p:cNvPr>
          <p:cNvCxnSpPr/>
          <p:nvPr/>
        </p:nvCxnSpPr>
        <p:spPr>
          <a:xfrm flipH="1">
            <a:off x="9270482" y="5446631"/>
            <a:ext cx="106643"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F9FD915-8C39-AEF0-8DFA-7E487F9D1ED9}"/>
              </a:ext>
            </a:extLst>
          </p:cNvPr>
          <p:cNvCxnSpPr/>
          <p:nvPr/>
        </p:nvCxnSpPr>
        <p:spPr>
          <a:xfrm>
            <a:off x="2648195" y="6053975"/>
            <a:ext cx="12380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252747C-7375-D25F-72BE-1EF9991706A0}"/>
              </a:ext>
            </a:extLst>
          </p:cNvPr>
          <p:cNvCxnSpPr/>
          <p:nvPr/>
        </p:nvCxnSpPr>
        <p:spPr>
          <a:xfrm>
            <a:off x="9627943" y="5463884"/>
            <a:ext cx="11580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A255988-636B-DB86-FB83-A3FFD7D7B88F}"/>
              </a:ext>
            </a:extLst>
          </p:cNvPr>
          <p:cNvCxnSpPr/>
          <p:nvPr/>
        </p:nvCxnSpPr>
        <p:spPr>
          <a:xfrm>
            <a:off x="3711531" y="6685327"/>
            <a:ext cx="11993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069A828-70FB-5A11-BC7B-7517D7E32C8A}"/>
              </a:ext>
            </a:extLst>
          </p:cNvPr>
          <p:cNvCxnSpPr/>
          <p:nvPr/>
        </p:nvCxnSpPr>
        <p:spPr>
          <a:xfrm flipH="1">
            <a:off x="7452519" y="6071812"/>
            <a:ext cx="106643"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FF8FAFD8-A7E3-06F9-7BF7-8056E69D988F}"/>
              </a:ext>
            </a:extLst>
          </p:cNvPr>
          <p:cNvSpPr/>
          <p:nvPr/>
        </p:nvSpPr>
        <p:spPr>
          <a:xfrm>
            <a:off x="9411007" y="6036105"/>
            <a:ext cx="430129" cy="3128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itchFamily="34" charset="0"/>
                <a:ea typeface="Arial-Rounded" pitchFamily="34" charset="0"/>
                <a:cs typeface="Arial" pitchFamily="34" charset="0"/>
              </a:rPr>
              <a:t>5</a:t>
            </a:r>
          </a:p>
        </p:txBody>
      </p:sp>
    </p:spTree>
    <p:extLst>
      <p:ext uri="{BB962C8B-B14F-4D97-AF65-F5344CB8AC3E}">
        <p14:creationId xmlns:p14="http://schemas.microsoft.com/office/powerpoint/2010/main" val="176190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2" grpId="0" animBg="1"/>
      <p:bldP spid="24"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微软雅黑"/>
              <a:cs typeface="+mn-cs"/>
            </a:endParaRPr>
          </a:p>
        </p:txBody>
      </p:sp>
      <p:pic>
        <p:nvPicPr>
          <p:cNvPr id="3" name="Picture 2">
            <a:extLst>
              <a:ext uri="{FF2B5EF4-FFF2-40B4-BE49-F238E27FC236}">
                <a16:creationId xmlns:a16="http://schemas.microsoft.com/office/drawing/2014/main" id="{5BE5F917-673C-A58E-0053-9008B6B397F6}"/>
              </a:ext>
            </a:extLst>
          </p:cNvPr>
          <p:cNvPicPr>
            <a:picLocks noChangeAspect="1"/>
          </p:cNvPicPr>
          <p:nvPr/>
        </p:nvPicPr>
        <p:blipFill>
          <a:blip r:embed="rId4"/>
          <a:stretch>
            <a:fillRect/>
          </a:stretch>
        </p:blipFill>
        <p:spPr>
          <a:xfrm>
            <a:off x="1815228" y="339738"/>
            <a:ext cx="9620322" cy="1670449"/>
          </a:xfrm>
          <a:prstGeom prst="rect">
            <a:avLst/>
          </a:prstGeom>
        </p:spPr>
      </p:pic>
      <p:sp>
        <p:nvSpPr>
          <p:cNvPr id="4" name="圆角矩形 17">
            <a:extLst>
              <a:ext uri="{FF2B5EF4-FFF2-40B4-BE49-F238E27FC236}">
                <a16:creationId xmlns:a16="http://schemas.microsoft.com/office/drawing/2014/main" id="{37B4F898-138E-1663-A0F3-AD542A66C9C5}"/>
              </a:ext>
            </a:extLst>
          </p:cNvPr>
          <p:cNvSpPr/>
          <p:nvPr/>
        </p:nvSpPr>
        <p:spPr>
          <a:xfrm>
            <a:off x="2337968" y="2155587"/>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a:ln>
                <a:noFill/>
              </a:ln>
              <a:solidFill>
                <a:srgbClr val="002060"/>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id="{B3CBBD3D-1E3B-733E-4C87-DC46EEDBDA8B}"/>
              </a:ext>
            </a:extLst>
          </p:cNvPr>
          <p:cNvSpPr txBox="1"/>
          <p:nvPr/>
        </p:nvSpPr>
        <p:spPr>
          <a:xfrm>
            <a:off x="2713950" y="2198680"/>
            <a:ext cx="2598821" cy="830997"/>
          </a:xfrm>
          <a:prstGeom prst="rect">
            <a:avLst/>
          </a:prstGeom>
          <a:noFill/>
        </p:spPr>
        <p:txBody>
          <a:bodyPr wrap="square" rtlCol="0">
            <a:spAutoFit/>
          </a:bodyPr>
          <a:lstStyle/>
          <a:p>
            <a:pPr algn="ctr"/>
            <a:r>
              <a:rPr lang="en-US" sz="4800" dirty="0" err="1">
                <a:solidFill>
                  <a:srgbClr val="002060"/>
                </a:solidFill>
                <a:latin typeface="Arial-Rounded" pitchFamily="34" charset="0"/>
                <a:ea typeface="Arial-Rounded" pitchFamily="34" charset="0"/>
                <a:cs typeface="Arial-Rounded" pitchFamily="34" charset="0"/>
              </a:rPr>
              <a:t>đông</a:t>
            </a:r>
            <a:r>
              <a:rPr lang="en-US" sz="4800" dirty="0">
                <a:solidFill>
                  <a:srgbClr val="002060"/>
                </a:solidFill>
                <a:latin typeface="Arial-Rounded" pitchFamily="34" charset="0"/>
                <a:ea typeface="Arial-Rounded" pitchFamily="34" charset="0"/>
                <a:cs typeface="Arial-Rounded" pitchFamily="34" charset="0"/>
              </a:rPr>
              <a:t> </a:t>
            </a:r>
            <a:r>
              <a:rPr lang="en-US" sz="4800" dirty="0" err="1">
                <a:solidFill>
                  <a:srgbClr val="002060"/>
                </a:solidFill>
                <a:latin typeface="Arial-Rounded" pitchFamily="34" charset="0"/>
                <a:ea typeface="Arial-Rounded" pitchFamily="34" charset="0"/>
                <a:cs typeface="Arial-Rounded" pitchFamily="34" charset="0"/>
              </a:rPr>
              <a:t>vui</a:t>
            </a:r>
            <a:endParaRPr lang="en-US" sz="4800" dirty="0">
              <a:solidFill>
                <a:srgbClr val="002060"/>
              </a:solidFill>
              <a:latin typeface="Arial-Rounded" pitchFamily="34" charset="0"/>
              <a:ea typeface="Arial-Rounded" pitchFamily="34" charset="0"/>
              <a:cs typeface="Arial-Rounded" pitchFamily="34" charset="0"/>
            </a:endParaRPr>
          </a:p>
        </p:txBody>
      </p:sp>
      <p:sp>
        <p:nvSpPr>
          <p:cNvPr id="7" name="圆角矩形 17">
            <a:extLst>
              <a:ext uri="{FF2B5EF4-FFF2-40B4-BE49-F238E27FC236}">
                <a16:creationId xmlns:a16="http://schemas.microsoft.com/office/drawing/2014/main" id="{FFF82FAC-5827-F370-013B-5559CA6168D3}"/>
              </a:ext>
            </a:extLst>
          </p:cNvPr>
          <p:cNvSpPr/>
          <p:nvPr/>
        </p:nvSpPr>
        <p:spPr>
          <a:xfrm>
            <a:off x="2372098" y="3749590"/>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a:ln>
                <a:noFill/>
              </a:ln>
              <a:solidFill>
                <a:srgbClr val="002060"/>
              </a:solidFill>
              <a:effectLst/>
              <a:uLnTx/>
              <a:uFillTx/>
              <a:latin typeface="Cambria" panose="02040503050406030204" pitchFamily="18" charset="0"/>
              <a:ea typeface="思源黑体 CN Bold" panose="020B0800000000000000"/>
              <a:cs typeface="+mn-cs"/>
            </a:endParaRPr>
          </a:p>
        </p:txBody>
      </p:sp>
      <p:sp>
        <p:nvSpPr>
          <p:cNvPr id="8" name="TextBox 7">
            <a:extLst>
              <a:ext uri="{FF2B5EF4-FFF2-40B4-BE49-F238E27FC236}">
                <a16:creationId xmlns:a16="http://schemas.microsoft.com/office/drawing/2014/main" id="{A76139DA-B78D-7BAF-DA1C-15558A8C1CE8}"/>
              </a:ext>
            </a:extLst>
          </p:cNvPr>
          <p:cNvSpPr txBox="1"/>
          <p:nvPr/>
        </p:nvSpPr>
        <p:spPr>
          <a:xfrm>
            <a:off x="2362200" y="3890595"/>
            <a:ext cx="3458131" cy="830997"/>
          </a:xfrm>
          <a:prstGeom prst="rect">
            <a:avLst/>
          </a:prstGeom>
          <a:noFill/>
        </p:spPr>
        <p:txBody>
          <a:bodyPr wrap="square" rtlCol="0">
            <a:spAutoFit/>
          </a:bodyPr>
          <a:lstStyle/>
          <a:p>
            <a:pPr algn="ctr"/>
            <a:r>
              <a:rPr lang="en-US" sz="4800" dirty="0" err="1">
                <a:solidFill>
                  <a:srgbClr val="002060"/>
                </a:solidFill>
                <a:latin typeface="Arial-Rounded" pitchFamily="34" charset="0"/>
                <a:ea typeface="Arial-Rounded" pitchFamily="34" charset="0"/>
                <a:cs typeface="Arial-Rounded" pitchFamily="34" charset="0"/>
              </a:rPr>
              <a:t>đồ</a:t>
            </a:r>
            <a:r>
              <a:rPr lang="en-US" sz="4800" dirty="0">
                <a:solidFill>
                  <a:srgbClr val="002060"/>
                </a:solidFill>
                <a:latin typeface="Arial-Rounded" pitchFamily="34" charset="0"/>
                <a:ea typeface="Arial-Rounded" pitchFamily="34" charset="0"/>
                <a:cs typeface="Arial-Rounded" pitchFamily="34" charset="0"/>
              </a:rPr>
              <a:t> </a:t>
            </a:r>
            <a:r>
              <a:rPr lang="en-US" sz="4800" dirty="0" err="1">
                <a:solidFill>
                  <a:srgbClr val="002060"/>
                </a:solidFill>
                <a:latin typeface="Arial-Rounded" pitchFamily="34" charset="0"/>
                <a:ea typeface="Arial-Rounded" pitchFamily="34" charset="0"/>
                <a:cs typeface="Arial-Rounded" pitchFamily="34" charset="0"/>
              </a:rPr>
              <a:t>dùng</a:t>
            </a:r>
            <a:endParaRPr lang="en-US" sz="4800" dirty="0">
              <a:solidFill>
                <a:srgbClr val="002060"/>
              </a:solidFill>
              <a:latin typeface="Arial-Rounded" pitchFamily="34" charset="0"/>
              <a:ea typeface="Arial-Rounded" pitchFamily="34" charset="0"/>
              <a:cs typeface="Arial-Rounded" pitchFamily="34" charset="0"/>
            </a:endParaRPr>
          </a:p>
        </p:txBody>
      </p:sp>
      <p:sp>
        <p:nvSpPr>
          <p:cNvPr id="9" name="圆角矩形 17">
            <a:extLst>
              <a:ext uri="{FF2B5EF4-FFF2-40B4-BE49-F238E27FC236}">
                <a16:creationId xmlns:a16="http://schemas.microsoft.com/office/drawing/2014/main" id="{BC2090E3-2E74-7BD2-D92A-B36FB3F99540}"/>
              </a:ext>
            </a:extLst>
          </p:cNvPr>
          <p:cNvSpPr/>
          <p:nvPr/>
        </p:nvSpPr>
        <p:spPr>
          <a:xfrm>
            <a:off x="6705600" y="2133600"/>
            <a:ext cx="2135208"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a:ln>
                <a:noFill/>
              </a:ln>
              <a:solidFill>
                <a:srgbClr val="002060"/>
              </a:solidFill>
              <a:effectLst/>
              <a:uLnTx/>
              <a:uFillTx/>
              <a:latin typeface="Cambria" panose="02040503050406030204" pitchFamily="18" charset="0"/>
              <a:ea typeface="思源黑体 CN Bold" panose="020B0800000000000000"/>
              <a:cs typeface="+mn-cs"/>
            </a:endParaRPr>
          </a:p>
        </p:txBody>
      </p:sp>
      <p:sp>
        <p:nvSpPr>
          <p:cNvPr id="10" name="TextBox 9">
            <a:extLst>
              <a:ext uri="{FF2B5EF4-FFF2-40B4-BE49-F238E27FC236}">
                <a16:creationId xmlns:a16="http://schemas.microsoft.com/office/drawing/2014/main" id="{801C42FD-B980-3640-F7E2-98BFFCAB43CB}"/>
              </a:ext>
            </a:extLst>
          </p:cNvPr>
          <p:cNvSpPr txBox="1"/>
          <p:nvPr/>
        </p:nvSpPr>
        <p:spPr>
          <a:xfrm>
            <a:off x="6631007" y="2124932"/>
            <a:ext cx="2598821" cy="830997"/>
          </a:xfrm>
          <a:prstGeom prst="rect">
            <a:avLst/>
          </a:prstGeom>
          <a:noFill/>
        </p:spPr>
        <p:txBody>
          <a:bodyPr wrap="square" rtlCol="0">
            <a:spAutoFit/>
          </a:bodyPr>
          <a:lstStyle/>
          <a:p>
            <a:pPr algn="ctr"/>
            <a:r>
              <a:rPr lang="en-US" sz="4800" dirty="0" err="1">
                <a:solidFill>
                  <a:srgbClr val="002060"/>
                </a:solidFill>
                <a:latin typeface="Arial-Rounded" pitchFamily="34" charset="0"/>
                <a:ea typeface="Arial-Rounded" pitchFamily="34" charset="0"/>
                <a:cs typeface="Arial-Rounded" pitchFamily="34" charset="0"/>
              </a:rPr>
              <a:t>trong</a:t>
            </a:r>
            <a:endParaRPr lang="en-US" sz="4800" dirty="0">
              <a:solidFill>
                <a:srgbClr val="002060"/>
              </a:solidFill>
              <a:latin typeface="Arial-Rounded" pitchFamily="34" charset="0"/>
              <a:ea typeface="Arial-Rounded" pitchFamily="34" charset="0"/>
              <a:cs typeface="Arial-Rounded" pitchFamily="34" charset="0"/>
            </a:endParaRPr>
          </a:p>
        </p:txBody>
      </p:sp>
      <p:sp>
        <p:nvSpPr>
          <p:cNvPr id="11" name="圆角矩形 17">
            <a:extLst>
              <a:ext uri="{FF2B5EF4-FFF2-40B4-BE49-F238E27FC236}">
                <a16:creationId xmlns:a16="http://schemas.microsoft.com/office/drawing/2014/main" id="{5848B8A6-9BA7-3664-1C88-0B97B8857B0D}"/>
              </a:ext>
            </a:extLst>
          </p:cNvPr>
          <p:cNvSpPr/>
          <p:nvPr/>
        </p:nvSpPr>
        <p:spPr>
          <a:xfrm>
            <a:off x="6780193" y="3742468"/>
            <a:ext cx="2135208"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a:ln>
                <a:noFill/>
              </a:ln>
              <a:solidFill>
                <a:srgbClr val="002060"/>
              </a:solidFill>
              <a:effectLst/>
              <a:uLnTx/>
              <a:uFillTx/>
              <a:latin typeface="Cambria" panose="02040503050406030204" pitchFamily="18" charset="0"/>
              <a:ea typeface="思源黑体 CN Bold" panose="020B0800000000000000"/>
              <a:cs typeface="+mn-cs"/>
            </a:endParaRPr>
          </a:p>
        </p:txBody>
      </p:sp>
      <p:sp>
        <p:nvSpPr>
          <p:cNvPr id="12" name="TextBox 11">
            <a:extLst>
              <a:ext uri="{FF2B5EF4-FFF2-40B4-BE49-F238E27FC236}">
                <a16:creationId xmlns:a16="http://schemas.microsoft.com/office/drawing/2014/main" id="{8CABE610-3D9D-DF77-1144-714BB4FCC9B2}"/>
              </a:ext>
            </a:extLst>
          </p:cNvPr>
          <p:cNvSpPr txBox="1"/>
          <p:nvPr/>
        </p:nvSpPr>
        <p:spPr>
          <a:xfrm>
            <a:off x="6705600" y="3733800"/>
            <a:ext cx="2598821" cy="830997"/>
          </a:xfrm>
          <a:prstGeom prst="rect">
            <a:avLst/>
          </a:prstGeom>
          <a:noFill/>
        </p:spPr>
        <p:txBody>
          <a:bodyPr wrap="square" rtlCol="0">
            <a:spAutoFit/>
          </a:bodyPr>
          <a:lstStyle/>
          <a:p>
            <a:pPr algn="ctr"/>
            <a:r>
              <a:rPr lang="en-US" sz="4800" dirty="0" err="1">
                <a:solidFill>
                  <a:srgbClr val="002060"/>
                </a:solidFill>
                <a:latin typeface="Arial-Rounded" pitchFamily="34" charset="0"/>
                <a:ea typeface="Arial-Rounded" pitchFamily="34" charset="0"/>
                <a:cs typeface="Arial-Rounded" pitchFamily="34" charset="0"/>
              </a:rPr>
              <a:t>cùng</a:t>
            </a:r>
            <a:endParaRPr lang="en-US" sz="4800" dirty="0">
              <a:solidFill>
                <a:srgbClr val="00206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84245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p:bldP spid="9" grpId="0" animBg="1"/>
      <p:bldP spid="10" grpId="0"/>
      <p:bldP spid="11"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F84EA-7851-8DA9-7F43-A10F4E44922A}"/>
              </a:ext>
            </a:extLst>
          </p:cNvPr>
          <p:cNvSpPr txBox="1">
            <a:spLocks/>
          </p:cNvSpPr>
          <p:nvPr/>
        </p:nvSpPr>
        <p:spPr>
          <a:xfrm>
            <a:off x="518319" y="1336068"/>
            <a:ext cx="11242466"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a:solidFill>
                  <a:srgbClr val="0070C0"/>
                </a:solidFill>
                <a:latin typeface="Arial-Rounded" pitchFamily="34" charset="0"/>
                <a:ea typeface="Arial-Rounded" pitchFamily="34" charset="0"/>
                <a:cs typeface="Arial-Rounded" pitchFamily="34" charset="0"/>
              </a:rPr>
              <a:t>	Nam theo mẹ đi chợ. Chợ đông vui và bán đủ thứ. Ngay từ cổng là những hàng đồ dùng gia đình. Bên trong là hàng rau, thịt và cá. Nam thích lắm vì lần đầu cùng mẹ đi chợ.</a:t>
            </a:r>
            <a:endParaRPr lang="en-US" sz="8800">
              <a:solidFill>
                <a:srgbClr val="0070C0"/>
              </a:solidFill>
              <a:latin typeface="Arial-Rounded" pitchFamily="34" charset="0"/>
              <a:ea typeface="Arial-Rounded" pitchFamily="34" charset="0"/>
              <a:cs typeface="Arial-Rounded" pitchFamily="34" charset="0"/>
            </a:endParaRPr>
          </a:p>
        </p:txBody>
      </p:sp>
      <p:cxnSp>
        <p:nvCxnSpPr>
          <p:cNvPr id="3" name="Straight Connector 2">
            <a:extLst>
              <a:ext uri="{FF2B5EF4-FFF2-40B4-BE49-F238E27FC236}">
                <a16:creationId xmlns:a16="http://schemas.microsoft.com/office/drawing/2014/main" id="{BDD1F1DF-79EA-1CE0-5AE1-EE7A2A81598C}"/>
              </a:ext>
            </a:extLst>
          </p:cNvPr>
          <p:cNvCxnSpPr/>
          <p:nvPr/>
        </p:nvCxnSpPr>
        <p:spPr>
          <a:xfrm>
            <a:off x="1440898" y="1280223"/>
            <a:ext cx="60116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EBF74C46-18B8-294F-DB58-83EC13FB92E0}"/>
              </a:ext>
            </a:extLst>
          </p:cNvPr>
          <p:cNvCxnSpPr/>
          <p:nvPr/>
        </p:nvCxnSpPr>
        <p:spPr>
          <a:xfrm>
            <a:off x="7820546" y="1302202"/>
            <a:ext cx="39270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ounded Rectangle 8">
            <a:extLst>
              <a:ext uri="{FF2B5EF4-FFF2-40B4-BE49-F238E27FC236}">
                <a16:creationId xmlns:a16="http://schemas.microsoft.com/office/drawing/2014/main" id="{521EF98B-944B-5D71-7B3C-C0D784E88C23}"/>
              </a:ext>
            </a:extLst>
          </p:cNvPr>
          <p:cNvSpPr/>
          <p:nvPr/>
        </p:nvSpPr>
        <p:spPr>
          <a:xfrm>
            <a:off x="762000" y="4800600"/>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Arial-Rounded" pitchFamily="34" charset="0"/>
                <a:ea typeface="Arial-Rounded" pitchFamily="34" charset="0"/>
                <a:cs typeface="Arial-Rounded" pitchFamily="34" charset="0"/>
              </a:rPr>
              <a:t>Nam theo mẹ đi đâu?</a:t>
            </a:r>
          </a:p>
        </p:txBody>
      </p:sp>
      <p:sp>
        <p:nvSpPr>
          <p:cNvPr id="6" name="Rounded Rectangle 13">
            <a:extLst>
              <a:ext uri="{FF2B5EF4-FFF2-40B4-BE49-F238E27FC236}">
                <a16:creationId xmlns:a16="http://schemas.microsoft.com/office/drawing/2014/main" id="{C72279A4-B332-9860-5C2B-441BD1DDDFE2}"/>
              </a:ext>
            </a:extLst>
          </p:cNvPr>
          <p:cNvSpPr/>
          <p:nvPr/>
        </p:nvSpPr>
        <p:spPr>
          <a:xfrm>
            <a:off x="762000" y="4800600"/>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Arial-Rounded" pitchFamily="34" charset="0"/>
                <a:ea typeface="Arial-Rounded" pitchFamily="34" charset="0"/>
                <a:cs typeface="Arial-Rounded" pitchFamily="34" charset="0"/>
              </a:rPr>
              <a:t>Chợ có đặc điểm gì?</a:t>
            </a:r>
          </a:p>
        </p:txBody>
      </p:sp>
      <p:cxnSp>
        <p:nvCxnSpPr>
          <p:cNvPr id="7" name="Straight Connector 6">
            <a:extLst>
              <a:ext uri="{FF2B5EF4-FFF2-40B4-BE49-F238E27FC236}">
                <a16:creationId xmlns:a16="http://schemas.microsoft.com/office/drawing/2014/main" id="{56DD7283-097B-FA96-5A57-21442F07AE22}"/>
              </a:ext>
            </a:extLst>
          </p:cNvPr>
          <p:cNvCxnSpPr/>
          <p:nvPr/>
        </p:nvCxnSpPr>
        <p:spPr>
          <a:xfrm>
            <a:off x="670719" y="1981200"/>
            <a:ext cx="39270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88E7DC4-B512-F3FF-0FD8-14CE3823A65B}"/>
              </a:ext>
            </a:extLst>
          </p:cNvPr>
          <p:cNvCxnSpPr/>
          <p:nvPr/>
        </p:nvCxnSpPr>
        <p:spPr>
          <a:xfrm>
            <a:off x="519630" y="2743200"/>
            <a:ext cx="69328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ounded Rectangle 25">
            <a:extLst>
              <a:ext uri="{FF2B5EF4-FFF2-40B4-BE49-F238E27FC236}">
                <a16:creationId xmlns:a16="http://schemas.microsoft.com/office/drawing/2014/main" id="{2F74448A-D0D4-EB39-8173-F7645AA619B2}"/>
              </a:ext>
            </a:extLst>
          </p:cNvPr>
          <p:cNvSpPr/>
          <p:nvPr/>
        </p:nvSpPr>
        <p:spPr>
          <a:xfrm>
            <a:off x="762000" y="4800600"/>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Arial-Rounded" pitchFamily="34" charset="0"/>
                <a:ea typeface="Arial-Rounded" pitchFamily="34" charset="0"/>
                <a:cs typeface="Arial-Rounded" pitchFamily="34" charset="0"/>
              </a:rPr>
              <a:t>Nam thấy những hàng gì ở chợ?</a:t>
            </a:r>
          </a:p>
        </p:txBody>
      </p:sp>
      <p:cxnSp>
        <p:nvCxnSpPr>
          <p:cNvPr id="10" name="Straight Connector 9">
            <a:extLst>
              <a:ext uri="{FF2B5EF4-FFF2-40B4-BE49-F238E27FC236}">
                <a16:creationId xmlns:a16="http://schemas.microsoft.com/office/drawing/2014/main" id="{BFE62B2E-13F4-1D73-644E-8E96986A6EC7}"/>
              </a:ext>
            </a:extLst>
          </p:cNvPr>
          <p:cNvCxnSpPr/>
          <p:nvPr/>
        </p:nvCxnSpPr>
        <p:spPr>
          <a:xfrm>
            <a:off x="670719" y="3519578"/>
            <a:ext cx="5715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ounded Rectangle 31">
            <a:extLst>
              <a:ext uri="{FF2B5EF4-FFF2-40B4-BE49-F238E27FC236}">
                <a16:creationId xmlns:a16="http://schemas.microsoft.com/office/drawing/2014/main" id="{9C70082E-8F38-087A-5F7A-DD717C9EBB1F}"/>
              </a:ext>
            </a:extLst>
          </p:cNvPr>
          <p:cNvSpPr/>
          <p:nvPr/>
        </p:nvSpPr>
        <p:spPr>
          <a:xfrm>
            <a:off x="762000" y="4800600"/>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Arial-Rounded" pitchFamily="34" charset="0"/>
                <a:ea typeface="Arial-Rounded" pitchFamily="34" charset="0"/>
                <a:cs typeface="Arial-Rounded" pitchFamily="34" charset="0"/>
              </a:rPr>
              <a:t>Nam cảm thấy như thế nào khi lần đầu cùng mẹ đi chợ?</a:t>
            </a:r>
          </a:p>
        </p:txBody>
      </p:sp>
      <p:cxnSp>
        <p:nvCxnSpPr>
          <p:cNvPr id="12" name="Straight Connector 11">
            <a:extLst>
              <a:ext uri="{FF2B5EF4-FFF2-40B4-BE49-F238E27FC236}">
                <a16:creationId xmlns:a16="http://schemas.microsoft.com/office/drawing/2014/main" id="{BA825D62-3567-9547-D897-D3F9CBCCAEEC}"/>
              </a:ext>
            </a:extLst>
          </p:cNvPr>
          <p:cNvCxnSpPr/>
          <p:nvPr/>
        </p:nvCxnSpPr>
        <p:spPr>
          <a:xfrm>
            <a:off x="6766719" y="3485072"/>
            <a:ext cx="487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78F269D-668C-AF76-DBD3-788C60C959E2}"/>
              </a:ext>
            </a:extLst>
          </p:cNvPr>
          <p:cNvCxnSpPr/>
          <p:nvPr/>
        </p:nvCxnSpPr>
        <p:spPr>
          <a:xfrm>
            <a:off x="519630" y="4267200"/>
            <a:ext cx="69328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464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par>
                                <p:cTn id="49" presetID="10" presetClass="entr" presetSubtype="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8"/>
                                        </p:tgtEl>
                                      </p:cBhvr>
                                    </p:animEffect>
                                    <p:set>
                                      <p:cBhvr>
                                        <p:cTn id="56" dur="1" fill="hold">
                                          <p:stCondLst>
                                            <p:cond delay="499"/>
                                          </p:stCondLst>
                                        </p:cTn>
                                        <p:tgtEl>
                                          <p:spTgt spid="8"/>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10"/>
                                        </p:tgtEl>
                                      </p:cBhvr>
                                    </p:animEffect>
                                    <p:set>
                                      <p:cBhvr>
                                        <p:cTn id="59" dur="1" fill="hold">
                                          <p:stCondLst>
                                            <p:cond delay="499"/>
                                          </p:stCondLst>
                                        </p:cTn>
                                        <p:tgtEl>
                                          <p:spTgt spid="10"/>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500"/>
                                        <p:tgtEl>
                                          <p:spTgt spid="11"/>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par>
                                <p:cTn id="70" presetID="10" presetClass="entr" presetSubtype="0" fill="hold" nodeType="with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12"/>
                                        </p:tgtEl>
                                      </p:cBhvr>
                                    </p:animEffect>
                                    <p:set>
                                      <p:cBhvr>
                                        <p:cTn id="77" dur="1" fill="hold">
                                          <p:stCondLst>
                                            <p:cond delay="499"/>
                                          </p:stCondLst>
                                        </p:cTn>
                                        <p:tgtEl>
                                          <p:spTgt spid="12"/>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13"/>
                                        </p:tgtEl>
                                      </p:cBhvr>
                                    </p:animEffect>
                                    <p:set>
                                      <p:cBhvr>
                                        <p:cTn id="8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6C80C-AC0F-54FC-DF1C-2C32089E7329}"/>
              </a:ext>
            </a:extLst>
          </p:cNvPr>
          <p:cNvSpPr txBox="1">
            <a:spLocks/>
          </p:cNvSpPr>
          <p:nvPr/>
        </p:nvSpPr>
        <p:spPr>
          <a:xfrm>
            <a:off x="299784" y="4572000"/>
            <a:ext cx="11547266"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300" dirty="0">
                <a:solidFill>
                  <a:srgbClr val="0070C0"/>
                </a:solidFill>
                <a:latin typeface="Arial-Rounded" pitchFamily="34" charset="0"/>
                <a:ea typeface="Arial-Rounded" pitchFamily="34" charset="0"/>
                <a:cs typeface="Arial-Rounded" pitchFamily="34" charset="0"/>
              </a:rPr>
              <a:t>	Nam </a:t>
            </a:r>
            <a:r>
              <a:rPr lang="en-US" sz="3300" dirty="0" err="1">
                <a:solidFill>
                  <a:srgbClr val="0070C0"/>
                </a:solidFill>
                <a:latin typeface="Arial-Rounded" pitchFamily="34" charset="0"/>
                <a:ea typeface="Arial-Rounded" pitchFamily="34" charset="0"/>
                <a:cs typeface="Arial-Rounded" pitchFamily="34" charset="0"/>
              </a:rPr>
              <a:t>theo</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mẹ</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đi</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chợ</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Chợ</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đông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vui</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và</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bán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đủ</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thứ</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Ngay</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từ</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cổng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là</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những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hàng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đồ</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dùng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gia</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đình</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Bên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trong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là</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hàng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rau</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thịt</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và</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cá</a:t>
            </a:r>
            <a:r>
              <a:rPr lang="en-US" sz="3300" dirty="0">
                <a:solidFill>
                  <a:srgbClr val="0070C0"/>
                </a:solidFill>
                <a:latin typeface="Arial-Rounded" pitchFamily="34" charset="0"/>
                <a:ea typeface="Arial-Rounded" pitchFamily="34" charset="0"/>
                <a:cs typeface="Arial-Rounded" pitchFamily="34" charset="0"/>
              </a:rPr>
              <a:t>. Nam </a:t>
            </a:r>
            <a:r>
              <a:rPr lang="en-US" sz="3300" dirty="0" err="1">
                <a:solidFill>
                  <a:srgbClr val="0070C0"/>
                </a:solidFill>
                <a:latin typeface="Arial-Rounded" pitchFamily="34" charset="0"/>
                <a:ea typeface="Arial-Rounded" pitchFamily="34" charset="0"/>
                <a:cs typeface="Arial-Rounded" pitchFamily="34" charset="0"/>
              </a:rPr>
              <a:t>thích</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lắm</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vì</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lần</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đầu</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cùng</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mẹ</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đi</a:t>
            </a:r>
            <a:r>
              <a:rPr lang="en-US" sz="3300" dirty="0">
                <a:solidFill>
                  <a:srgbClr val="0070C0"/>
                </a:solidFill>
                <a:latin typeface="Arial-Rounded" pitchFamily="34" charset="0"/>
                <a:ea typeface="Arial-Rounded" pitchFamily="34" charset="0"/>
                <a:cs typeface="Arial-Rounded" pitchFamily="34" charset="0"/>
              </a:rPr>
              <a:t> </a:t>
            </a:r>
            <a:r>
              <a:rPr lang="en-US" sz="3300" dirty="0" err="1">
                <a:solidFill>
                  <a:srgbClr val="0070C0"/>
                </a:solidFill>
                <a:latin typeface="Arial-Rounded" pitchFamily="34" charset="0"/>
                <a:ea typeface="Arial-Rounded" pitchFamily="34" charset="0"/>
                <a:cs typeface="Arial-Rounded" pitchFamily="34" charset="0"/>
              </a:rPr>
              <a:t>chợ</a:t>
            </a:r>
            <a:r>
              <a:rPr lang="en-US" sz="3300" dirty="0">
                <a:solidFill>
                  <a:srgbClr val="0070C0"/>
                </a:solidFill>
                <a:latin typeface="Arial-Rounded" pitchFamily="34" charset="0"/>
                <a:ea typeface="Arial-Rounded" pitchFamily="34" charset="0"/>
                <a:cs typeface="Arial-Rounded" pitchFamily="34" charset="0"/>
              </a:rPr>
              <a:t>.</a:t>
            </a:r>
          </a:p>
        </p:txBody>
      </p:sp>
      <p:pic>
        <p:nvPicPr>
          <p:cNvPr id="3" name="Picture 2">
            <a:extLst>
              <a:ext uri="{FF2B5EF4-FFF2-40B4-BE49-F238E27FC236}">
                <a16:creationId xmlns:a16="http://schemas.microsoft.com/office/drawing/2014/main" id="{05110758-A328-9221-CC8B-6F81D85F1A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57664" y="0"/>
            <a:ext cx="5031505" cy="250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a:extLst>
              <a:ext uri="{FF2B5EF4-FFF2-40B4-BE49-F238E27FC236}">
                <a16:creationId xmlns:a16="http://schemas.microsoft.com/office/drawing/2014/main" id="{32FFF98A-21CC-723F-EA63-655C8E1DFB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7484" y="2183080"/>
            <a:ext cx="8890044" cy="2498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6908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67200" y="304800"/>
            <a:ext cx="3910045" cy="830997"/>
          </a:xfrm>
          <a:prstGeom prst="rect">
            <a:avLst/>
          </a:prstGeom>
          <a:solidFill>
            <a:srgbClr val="EDEFAF"/>
          </a:solidFill>
        </p:spPr>
        <p:txBody>
          <a:bodyPr wrap="none">
            <a:spAutoFit/>
          </a:bodyPr>
          <a:lstStyle/>
          <a:p>
            <a:pPr>
              <a:defRPr/>
            </a:pPr>
            <a:r>
              <a:rPr lang="en-US" sz="4800" b="1"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Chợ</a:t>
            </a:r>
            <a:r>
              <a:rPr lang="en-US" sz="48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48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siêu</a:t>
            </a:r>
            <a:r>
              <a:rPr lang="en-US" sz="48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thị</a:t>
            </a:r>
            <a:endParaRPr lang="vi-VN" sz="3200" b="1" kern="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 name="Group 6">
            <a:extLst>
              <a:ext uri="{FF2B5EF4-FFF2-40B4-BE49-F238E27FC236}">
                <a16:creationId xmlns:a16="http://schemas.microsoft.com/office/drawing/2014/main" id="{81AB9967-BD9B-A882-C7BC-C053706D7ECF}"/>
              </a:ext>
            </a:extLst>
          </p:cNvPr>
          <p:cNvGrpSpPr/>
          <p:nvPr/>
        </p:nvGrpSpPr>
        <p:grpSpPr>
          <a:xfrm>
            <a:off x="215396" y="203422"/>
            <a:ext cx="2621250" cy="941185"/>
            <a:chOff x="63500" y="1429216"/>
            <a:chExt cx="1970813" cy="705889"/>
          </a:xfrm>
        </p:grpSpPr>
        <p:sp>
          <p:nvSpPr>
            <p:cNvPr id="8" name="Rounded Rectangle 2">
              <a:extLst>
                <a:ext uri="{FF2B5EF4-FFF2-40B4-BE49-F238E27FC236}">
                  <a16:creationId xmlns:a16="http://schemas.microsoft.com/office/drawing/2014/main" id="{5EB84509-E8E8-E5A6-13ED-463045EE0210}"/>
                </a:ext>
              </a:extLst>
            </p:cNvPr>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Nói</a:t>
              </a:r>
            </a:p>
          </p:txBody>
        </p:sp>
        <p:sp>
          <p:nvSpPr>
            <p:cNvPr id="9" name="Oval 8">
              <a:extLst>
                <a:ext uri="{FF2B5EF4-FFF2-40B4-BE49-F238E27FC236}">
                  <a16:creationId xmlns:a16="http://schemas.microsoft.com/office/drawing/2014/main" id="{0E35A783-4446-3D57-646C-436C18B1D2DB}"/>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Rounded MT Bold" pitchFamily="34" charset="0"/>
                  <a:ea typeface="Arial-Rounded" pitchFamily="34" charset="0"/>
                  <a:cs typeface="Arial-Rounded" pitchFamily="34" charset="0"/>
                </a:rPr>
                <a:t>5</a:t>
              </a:r>
            </a:p>
          </p:txBody>
        </p:sp>
      </p:grpSp>
      <p:pic>
        <p:nvPicPr>
          <p:cNvPr id="3" name="Picture 2">
            <a:extLst>
              <a:ext uri="{FF2B5EF4-FFF2-40B4-BE49-F238E27FC236}">
                <a16:creationId xmlns:a16="http://schemas.microsoft.com/office/drawing/2014/main" id="{3C358735-C0EB-68E6-FA31-5EBEF1A43C97}"/>
              </a:ext>
            </a:extLst>
          </p:cNvPr>
          <p:cNvPicPr>
            <a:picLocks noChangeAspect="1"/>
          </p:cNvPicPr>
          <p:nvPr/>
        </p:nvPicPr>
        <p:blipFill>
          <a:blip r:embed="rId2"/>
          <a:stretch>
            <a:fillRect/>
          </a:stretch>
        </p:blipFill>
        <p:spPr>
          <a:xfrm>
            <a:off x="2133600" y="1295400"/>
            <a:ext cx="7924800" cy="5180523"/>
          </a:xfrm>
          <a:prstGeom prst="rect">
            <a:avLst/>
          </a:prstGeom>
        </p:spPr>
      </p:pic>
    </p:spTree>
    <p:extLst>
      <p:ext uri="{BB962C8B-B14F-4D97-AF65-F5344CB8AC3E}">
        <p14:creationId xmlns:p14="http://schemas.microsoft.com/office/powerpoint/2010/main" val="370292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pic>
        <p:nvPicPr>
          <p:cNvPr id="6" name="图形 7">
            <a:extLst>
              <a:ext uri="{FF2B5EF4-FFF2-40B4-BE49-F238E27FC236}">
                <a16:creationId xmlns:a16="http://schemas.microsoft.com/office/drawing/2014/main" id="{9CD618EA-B0BE-13E2-07F9-39CF92566A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76117">
            <a:off x="759175" y="218792"/>
            <a:ext cx="3263900" cy="1358900"/>
          </a:xfrm>
          <a:prstGeom prst="rect">
            <a:avLst/>
          </a:prstGeom>
        </p:spPr>
      </p:pic>
      <p:grpSp>
        <p:nvGrpSpPr>
          <p:cNvPr id="13" name="Group 12">
            <a:extLst>
              <a:ext uri="{FF2B5EF4-FFF2-40B4-BE49-F238E27FC236}">
                <a16:creationId xmlns:a16="http://schemas.microsoft.com/office/drawing/2014/main" id="{63E2E514-6648-FFEA-053C-3799C5E3197E}"/>
              </a:ext>
            </a:extLst>
          </p:cNvPr>
          <p:cNvGrpSpPr/>
          <p:nvPr/>
        </p:nvGrpSpPr>
        <p:grpSpPr>
          <a:xfrm>
            <a:off x="355898" y="3486150"/>
            <a:ext cx="2292051" cy="3301819"/>
            <a:chOff x="8659005" y="2015411"/>
            <a:chExt cx="2635271" cy="3895801"/>
          </a:xfrm>
        </p:grpSpPr>
        <p:sp>
          <p:nvSpPr>
            <p:cNvPr id="14" name="TextBox 13">
              <a:extLst>
                <a:ext uri="{FF2B5EF4-FFF2-40B4-BE49-F238E27FC236}">
                  <a16:creationId xmlns:a16="http://schemas.microsoft.com/office/drawing/2014/main" id="{9800BEBC-983F-9F67-6FA0-8923737D287E}"/>
                </a:ext>
              </a:extLst>
            </p:cNvPr>
            <p:cNvSpPr txBox="1"/>
            <p:nvPr/>
          </p:nvSpPr>
          <p:spPr>
            <a:xfrm>
              <a:off x="9510342" y="2782669"/>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rPr>
                <a:t>Lê </a:t>
              </a:r>
              <a:r>
                <a:rPr kumimoji="0" lang="en-SG" sz="1800" b="0"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mn-cs"/>
                </a:rPr>
                <a:t>Thị</a:t>
              </a:r>
              <a:r>
                <a:rPr kumimoji="0" lang="en-SG"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rPr>
                <a:t> </a:t>
              </a:r>
              <a:r>
                <a:rPr kumimoji="0" lang="en-SG" sz="1800" b="0"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mn-cs"/>
                </a:rPr>
                <a:t>Oanh</a:t>
              </a:r>
              <a:endParaRPr kumimoji="0" lang="en-SG" sz="1800" b="0"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15" name="Picture 14">
              <a:extLst>
                <a:ext uri="{FF2B5EF4-FFF2-40B4-BE49-F238E27FC236}">
                  <a16:creationId xmlns:a16="http://schemas.microsoft.com/office/drawing/2014/main" id="{4C22A1D4-389B-2730-3ED7-0F83BF79A152}"/>
                </a:ext>
              </a:extLst>
            </p:cNvPr>
            <p:cNvPicPr>
              <a:picLocks noChangeAspect="1"/>
            </p:cNvPicPr>
            <p:nvPr/>
          </p:nvPicPr>
          <p:blipFill>
            <a:blip r:embed="rId5"/>
            <a:stretch>
              <a:fillRect/>
            </a:stretch>
          </p:blipFill>
          <p:spPr>
            <a:xfrm>
              <a:off x="8659005" y="2015411"/>
              <a:ext cx="2635271" cy="3895801"/>
            </a:xfrm>
            <a:prstGeom prst="rect">
              <a:avLst/>
            </a:prstGeom>
          </p:spPr>
        </p:pic>
      </p:grpSp>
      <p:pic>
        <p:nvPicPr>
          <p:cNvPr id="16" name="Graphic 15">
            <a:extLst>
              <a:ext uri="{FF2B5EF4-FFF2-40B4-BE49-F238E27FC236}">
                <a16:creationId xmlns:a16="http://schemas.microsoft.com/office/drawing/2014/main" id="{6DA1927F-9808-8556-F6CD-E952556E84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9653176" y="3466215"/>
            <a:ext cx="2538824" cy="3287010"/>
          </a:xfrm>
          <a:prstGeom prst="rect">
            <a:avLst/>
          </a:prstGeom>
        </p:spPr>
      </p:pic>
      <p:sp>
        <p:nvSpPr>
          <p:cNvPr id="17" name="TextBox 16">
            <a:extLst>
              <a:ext uri="{FF2B5EF4-FFF2-40B4-BE49-F238E27FC236}">
                <a16:creationId xmlns:a16="http://schemas.microsoft.com/office/drawing/2014/main" id="{B537FE88-641B-679F-FC25-B9CC1B70B74E}"/>
              </a:ext>
            </a:extLst>
          </p:cNvPr>
          <p:cNvSpPr txBox="1"/>
          <p:nvPr/>
        </p:nvSpPr>
        <p:spPr>
          <a:xfrm>
            <a:off x="3467101" y="6200775"/>
            <a:ext cx="54673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9Slide03 Arima Madurai Black" panose="00000A00000000000000" pitchFamily="2" charset="0"/>
                <a:ea typeface="微软雅黑"/>
                <a:cs typeface="#9Slide03 Arima Madurai Black" panose="00000A00000000000000" pitchFamily="2" charset="0"/>
              </a:rPr>
              <a:t>Hương</a:t>
            </a:r>
            <a:r>
              <a:rPr kumimoji="0" lang="en-US" sz="2800" b="0" i="0" u="none" strike="noStrike" kern="1200" cap="none" spc="0" normalizeH="0" baseline="0" noProof="0" dirty="0">
                <a:ln>
                  <a:noFill/>
                </a:ln>
                <a:solidFill>
                  <a:srgbClr val="002060"/>
                </a:solidFill>
                <a:effectLst/>
                <a:uLnTx/>
                <a:uFillTx/>
                <a:latin typeface="#9Slide03 Arima Madurai Black" panose="00000A00000000000000" pitchFamily="2" charset="0"/>
                <a:ea typeface="微软雅黑"/>
                <a:cs typeface="#9Slide03 Arima Madurai Black" panose="00000A00000000000000" pitchFamily="2" charset="0"/>
              </a:rPr>
              <a:t> </a:t>
            </a:r>
            <a:r>
              <a:rPr kumimoji="0" lang="en-US" sz="2800" b="0" i="0" u="none" strike="noStrike" kern="1200" cap="none" spc="0" normalizeH="0" baseline="0" noProof="0" dirty="0" err="1">
                <a:ln>
                  <a:noFill/>
                </a:ln>
                <a:solidFill>
                  <a:srgbClr val="002060"/>
                </a:solidFill>
                <a:effectLst/>
                <a:uLnTx/>
                <a:uFillTx/>
                <a:latin typeface="#9Slide03 Arima Madurai Black" panose="00000A00000000000000" pitchFamily="2" charset="0"/>
                <a:ea typeface="微软雅黑"/>
                <a:cs typeface="#9Slide03 Arima Madurai Black" panose="00000A00000000000000" pitchFamily="2" charset="0"/>
              </a:rPr>
              <a:t>Thảo</a:t>
            </a:r>
            <a:r>
              <a:rPr kumimoji="0" lang="en-US" sz="2800" b="0" i="0" u="none" strike="noStrike" kern="1200" cap="none" spc="0" normalizeH="0" baseline="0" noProof="0" dirty="0">
                <a:ln>
                  <a:noFill/>
                </a:ln>
                <a:solidFill>
                  <a:srgbClr val="002060"/>
                </a:solidFill>
                <a:effectLst/>
                <a:uLnTx/>
                <a:uFillTx/>
                <a:latin typeface="#9Slide03 Arima Madurai Black" panose="00000A00000000000000" pitchFamily="2" charset="0"/>
                <a:ea typeface="微软雅黑"/>
                <a:cs typeface="#9Slide03 Arima Madurai Black" panose="00000A00000000000000" pitchFamily="2" charset="0"/>
              </a:rPr>
              <a:t> – </a:t>
            </a:r>
            <a:r>
              <a:rPr kumimoji="0" lang="en-US" sz="2800" b="0" i="0" u="none" strike="noStrike" kern="1200" cap="none" spc="0" normalizeH="0" baseline="0" noProof="0" dirty="0" err="1">
                <a:ln>
                  <a:noFill/>
                </a:ln>
                <a:solidFill>
                  <a:srgbClr val="002060"/>
                </a:solidFill>
                <a:effectLst/>
                <a:uLnTx/>
                <a:uFillTx/>
                <a:latin typeface="#9Slide03 Arima Madurai Black" panose="00000A00000000000000" pitchFamily="2" charset="0"/>
                <a:ea typeface="微软雅黑"/>
                <a:cs typeface="#9Slide03 Arima Madurai Black" panose="00000A00000000000000" pitchFamily="2" charset="0"/>
              </a:rPr>
              <a:t>Zalo</a:t>
            </a:r>
            <a:r>
              <a:rPr kumimoji="0" lang="en-US" sz="2800" b="0" i="0" u="none" strike="noStrike" kern="1200" cap="none" spc="0" normalizeH="0" baseline="0" noProof="0" dirty="0">
                <a:ln>
                  <a:noFill/>
                </a:ln>
                <a:solidFill>
                  <a:srgbClr val="002060"/>
                </a:solidFill>
                <a:effectLst/>
                <a:uLnTx/>
                <a:uFillTx/>
                <a:latin typeface="#9Slide03 Arima Madurai Black" panose="00000A00000000000000" pitchFamily="2" charset="0"/>
                <a:ea typeface="微软雅黑"/>
                <a:cs typeface="#9Slide03 Arima Madurai Black" panose="00000A00000000000000" pitchFamily="2" charset="0"/>
              </a:rPr>
              <a:t> 0972.115.126</a:t>
            </a:r>
          </a:p>
        </p:txBody>
      </p:sp>
      <p:pic>
        <p:nvPicPr>
          <p:cNvPr id="2" name="Picture 1">
            <a:extLst>
              <a:ext uri="{FF2B5EF4-FFF2-40B4-BE49-F238E27FC236}">
                <a16:creationId xmlns:a16="http://schemas.microsoft.com/office/drawing/2014/main" id="{57D4DC58-2B61-48D5-0ABC-C981A43E4453}"/>
              </a:ext>
            </a:extLst>
          </p:cNvPr>
          <p:cNvPicPr>
            <a:picLocks noChangeAspect="1"/>
          </p:cNvPicPr>
          <p:nvPr/>
        </p:nvPicPr>
        <p:blipFill>
          <a:blip r:embed="rId8">
            <a:duotone>
              <a:prstClr val="black"/>
              <a:schemeClr val="accent4">
                <a:tint val="45000"/>
                <a:satMod val="400000"/>
              </a:schemeClr>
            </a:duotone>
          </a:blip>
          <a:stretch>
            <a:fillRect/>
          </a:stretch>
        </p:blipFill>
        <p:spPr>
          <a:xfrm>
            <a:off x="1271445" y="1872733"/>
            <a:ext cx="10193395" cy="3639627"/>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7FFDD200-C4AF-85EE-C384-3BBBCC41A4B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28800" y="-29066"/>
            <a:ext cx="1618952" cy="1618952"/>
          </a:xfrm>
          <a:prstGeom prst="rect">
            <a:avLst/>
          </a:prstGeom>
        </p:spPr>
      </p:pic>
    </p:spTree>
    <p:extLst>
      <p:ext uri="{BB962C8B-B14F-4D97-AF65-F5344CB8AC3E}">
        <p14:creationId xmlns:p14="http://schemas.microsoft.com/office/powerpoint/2010/main" val="7800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60" fill="hold">
                                          <p:stCondLst>
                                            <p:cond delay="0"/>
                                          </p:stCondLst>
                                        </p:cTn>
                                        <p:tgtEl>
                                          <p:spTgt spid="13"/>
                                        </p:tgtEl>
                                        <p:attrNameLst>
                                          <p:attrName>r</p:attrName>
                                        </p:attrNameLst>
                                      </p:cBhvr>
                                    </p:animRot>
                                    <p:animRot by="-240000">
                                      <p:cBhvr>
                                        <p:cTn id="13" dur="320" fill="hold">
                                          <p:stCondLst>
                                            <p:cond delay="320"/>
                                          </p:stCondLst>
                                        </p:cTn>
                                        <p:tgtEl>
                                          <p:spTgt spid="13"/>
                                        </p:tgtEl>
                                        <p:attrNameLst>
                                          <p:attrName>r</p:attrName>
                                        </p:attrNameLst>
                                      </p:cBhvr>
                                    </p:animRot>
                                    <p:animRot by="240000">
                                      <p:cBhvr>
                                        <p:cTn id="14" dur="320" fill="hold">
                                          <p:stCondLst>
                                            <p:cond delay="640"/>
                                          </p:stCondLst>
                                        </p:cTn>
                                        <p:tgtEl>
                                          <p:spTgt spid="13"/>
                                        </p:tgtEl>
                                        <p:attrNameLst>
                                          <p:attrName>r</p:attrName>
                                        </p:attrNameLst>
                                      </p:cBhvr>
                                    </p:animRot>
                                    <p:animRot by="-240000">
                                      <p:cBhvr>
                                        <p:cTn id="15" dur="320" fill="hold">
                                          <p:stCondLst>
                                            <p:cond delay="960"/>
                                          </p:stCondLst>
                                        </p:cTn>
                                        <p:tgtEl>
                                          <p:spTgt spid="13"/>
                                        </p:tgtEl>
                                        <p:attrNameLst>
                                          <p:attrName>r</p:attrName>
                                        </p:attrNameLst>
                                      </p:cBhvr>
                                    </p:animRot>
                                    <p:animRot by="120000">
                                      <p:cBhvr>
                                        <p:cTn id="16" dur="320" fill="hold">
                                          <p:stCondLst>
                                            <p:cond delay="1280"/>
                                          </p:stCondLst>
                                        </p:cTn>
                                        <p:tgtEl>
                                          <p:spTgt spid="13"/>
                                        </p:tgtEl>
                                        <p:attrNameLst>
                                          <p:attrName>r</p:attrName>
                                        </p:attrNameLst>
                                      </p:cBhvr>
                                    </p:animRot>
                                  </p:childTnLst>
                                </p:cTn>
                              </p:par>
                              <p:par>
                                <p:cTn id="17" presetID="32" presetClass="emph" presetSubtype="0" fill="hold" nodeType="withEffect">
                                  <p:stCondLst>
                                    <p:cond delay="0"/>
                                  </p:stCondLst>
                                  <p:childTnLst>
                                    <p:animRot by="120000">
                                      <p:cBhvr>
                                        <p:cTn id="18" dur="220" fill="hold">
                                          <p:stCondLst>
                                            <p:cond delay="0"/>
                                          </p:stCondLst>
                                        </p:cTn>
                                        <p:tgtEl>
                                          <p:spTgt spid="16"/>
                                        </p:tgtEl>
                                        <p:attrNameLst>
                                          <p:attrName>r</p:attrName>
                                        </p:attrNameLst>
                                      </p:cBhvr>
                                    </p:animRot>
                                    <p:animRot by="-240000">
                                      <p:cBhvr>
                                        <p:cTn id="19" dur="440" fill="hold">
                                          <p:stCondLst>
                                            <p:cond delay="440"/>
                                          </p:stCondLst>
                                        </p:cTn>
                                        <p:tgtEl>
                                          <p:spTgt spid="16"/>
                                        </p:tgtEl>
                                        <p:attrNameLst>
                                          <p:attrName>r</p:attrName>
                                        </p:attrNameLst>
                                      </p:cBhvr>
                                    </p:animRot>
                                    <p:animRot by="240000">
                                      <p:cBhvr>
                                        <p:cTn id="20" dur="440" fill="hold">
                                          <p:stCondLst>
                                            <p:cond delay="880"/>
                                          </p:stCondLst>
                                        </p:cTn>
                                        <p:tgtEl>
                                          <p:spTgt spid="16"/>
                                        </p:tgtEl>
                                        <p:attrNameLst>
                                          <p:attrName>r</p:attrName>
                                        </p:attrNameLst>
                                      </p:cBhvr>
                                    </p:animRot>
                                    <p:animRot by="-240000">
                                      <p:cBhvr>
                                        <p:cTn id="21" dur="440" fill="hold">
                                          <p:stCondLst>
                                            <p:cond delay="1320"/>
                                          </p:stCondLst>
                                        </p:cTn>
                                        <p:tgtEl>
                                          <p:spTgt spid="16"/>
                                        </p:tgtEl>
                                        <p:attrNameLst>
                                          <p:attrName>r</p:attrName>
                                        </p:attrNameLst>
                                      </p:cBhvr>
                                    </p:animRot>
                                    <p:animRot by="120000">
                                      <p:cBhvr>
                                        <p:cTn id="22" dur="440" fill="hold">
                                          <p:stCondLst>
                                            <p:cond delay="1760"/>
                                          </p:stCondLst>
                                        </p:cTn>
                                        <p:tgtEl>
                                          <p:spTgt spid="16"/>
                                        </p:tgtEl>
                                        <p:attrNameLst>
                                          <p:attrName>r</p:attrName>
                                        </p:attrNameLst>
                                      </p:cBhvr>
                                    </p:animRot>
                                  </p:childTnLst>
                                </p:cTn>
                              </p:par>
                              <p:par>
                                <p:cTn id="23" presetID="53" presetClass="entr" presetSubtype="16"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24200" y="1219200"/>
            <a:ext cx="6096000" cy="5181600"/>
          </a:xfrm>
          <a:prstGeom prst="rect">
            <a:avLst/>
          </a:prstGeom>
        </p:spPr>
      </p:pic>
      <p:grpSp>
        <p:nvGrpSpPr>
          <p:cNvPr id="3" name="Group 2">
            <a:extLst>
              <a:ext uri="{FF2B5EF4-FFF2-40B4-BE49-F238E27FC236}">
                <a16:creationId xmlns:a16="http://schemas.microsoft.com/office/drawing/2014/main" id="{B8C83A1F-8F67-3DB2-D298-59492B3A1953}"/>
              </a:ext>
            </a:extLst>
          </p:cNvPr>
          <p:cNvGrpSpPr/>
          <p:nvPr/>
        </p:nvGrpSpPr>
        <p:grpSpPr>
          <a:xfrm>
            <a:off x="228600" y="0"/>
            <a:ext cx="6756905" cy="941185"/>
            <a:chOff x="63500" y="1429216"/>
            <a:chExt cx="5080245" cy="705889"/>
          </a:xfrm>
        </p:grpSpPr>
        <p:sp>
          <p:nvSpPr>
            <p:cNvPr id="4" name="Rounded Rectangle 12">
              <a:extLst>
                <a:ext uri="{FF2B5EF4-FFF2-40B4-BE49-F238E27FC236}">
                  <a16:creationId xmlns:a16="http://schemas.microsoft.com/office/drawing/2014/main" id="{EF03F581-1900-8015-4316-BB93337BFF65}"/>
                </a:ext>
              </a:extLst>
            </p:cNvPr>
            <p:cNvSpPr/>
            <p:nvPr/>
          </p:nvSpPr>
          <p:spPr>
            <a:xfrm>
              <a:off x="384357" y="1429216"/>
              <a:ext cx="4759388"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Hướng dẫn viết bảng</a:t>
              </a:r>
            </a:p>
          </p:txBody>
        </p:sp>
        <p:sp>
          <p:nvSpPr>
            <p:cNvPr id="5" name="Oval 4">
              <a:extLst>
                <a:ext uri="{FF2B5EF4-FFF2-40B4-BE49-F238E27FC236}">
                  <a16:creationId xmlns:a16="http://schemas.microsoft.com/office/drawing/2014/main" id="{9D268299-864B-7307-BAB3-0F5889A1881F}"/>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Rounded MT Bold" pitchFamily="34" charset="0"/>
                  <a:ea typeface="Arial-Rounded" pitchFamily="34" charset="0"/>
                  <a:cs typeface="Arial-Rounded" pitchFamily="34" charset="0"/>
                </a:rPr>
                <a:t>3</a:t>
              </a:r>
            </a:p>
          </p:txBody>
        </p:sp>
      </p:grpSp>
    </p:spTree>
    <p:extLst>
      <p:ext uri="{BB962C8B-B14F-4D97-AF65-F5344CB8AC3E}">
        <p14:creationId xmlns:p14="http://schemas.microsoft.com/office/powerpoint/2010/main" val="2431109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o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0" y="1143000"/>
            <a:ext cx="6096000" cy="4572000"/>
          </a:xfrm>
          <a:prstGeom prst="rect">
            <a:avLst/>
          </a:prstGeom>
        </p:spPr>
      </p:pic>
      <p:grpSp>
        <p:nvGrpSpPr>
          <p:cNvPr id="3" name="Group 2">
            <a:extLst>
              <a:ext uri="{FF2B5EF4-FFF2-40B4-BE49-F238E27FC236}">
                <a16:creationId xmlns:a16="http://schemas.microsoft.com/office/drawing/2014/main" id="{034AA70E-A2BF-A5C8-7420-79AD36D232E9}"/>
              </a:ext>
            </a:extLst>
          </p:cNvPr>
          <p:cNvGrpSpPr/>
          <p:nvPr/>
        </p:nvGrpSpPr>
        <p:grpSpPr>
          <a:xfrm>
            <a:off x="228600" y="35560"/>
            <a:ext cx="6756905" cy="941185"/>
            <a:chOff x="63500" y="1429216"/>
            <a:chExt cx="5080245" cy="705889"/>
          </a:xfrm>
        </p:grpSpPr>
        <p:sp>
          <p:nvSpPr>
            <p:cNvPr id="4" name="Rounded Rectangle 12">
              <a:extLst>
                <a:ext uri="{FF2B5EF4-FFF2-40B4-BE49-F238E27FC236}">
                  <a16:creationId xmlns:a16="http://schemas.microsoft.com/office/drawing/2014/main" id="{44420D5E-9EDA-D621-9CC2-288C3C96AF55}"/>
                </a:ext>
              </a:extLst>
            </p:cNvPr>
            <p:cNvSpPr/>
            <p:nvPr/>
          </p:nvSpPr>
          <p:spPr>
            <a:xfrm>
              <a:off x="384357" y="1429216"/>
              <a:ext cx="4759388"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Hướng dẫn viết bảng</a:t>
              </a:r>
            </a:p>
          </p:txBody>
        </p:sp>
        <p:sp>
          <p:nvSpPr>
            <p:cNvPr id="5" name="Oval 4">
              <a:extLst>
                <a:ext uri="{FF2B5EF4-FFF2-40B4-BE49-F238E27FC236}">
                  <a16:creationId xmlns:a16="http://schemas.microsoft.com/office/drawing/2014/main" id="{9CDC6C33-EF7A-743E-D8B7-F6C3B18F0DD3}"/>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Rounded MT Bold" pitchFamily="34" charset="0"/>
                  <a:ea typeface="Arial-Rounded" pitchFamily="34" charset="0"/>
                  <a:cs typeface="Arial-Rounded" pitchFamily="34" charset="0"/>
                </a:rPr>
                <a:t>3</a:t>
              </a:r>
            </a:p>
          </p:txBody>
        </p:sp>
      </p:grpSp>
    </p:spTree>
    <p:extLst>
      <p:ext uri="{BB962C8B-B14F-4D97-AF65-F5344CB8AC3E}">
        <p14:creationId xmlns:p14="http://schemas.microsoft.com/office/powerpoint/2010/main" val="8342879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u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71800" y="1600200"/>
            <a:ext cx="6096000" cy="3733800"/>
          </a:xfrm>
          <a:prstGeom prst="rect">
            <a:avLst/>
          </a:prstGeom>
        </p:spPr>
      </p:pic>
      <p:grpSp>
        <p:nvGrpSpPr>
          <p:cNvPr id="2" name="Group 1">
            <a:extLst>
              <a:ext uri="{FF2B5EF4-FFF2-40B4-BE49-F238E27FC236}">
                <a16:creationId xmlns:a16="http://schemas.microsoft.com/office/drawing/2014/main" id="{13F9FD4F-92B3-AAE6-9729-CB3DBAC7A16A}"/>
              </a:ext>
            </a:extLst>
          </p:cNvPr>
          <p:cNvGrpSpPr/>
          <p:nvPr/>
        </p:nvGrpSpPr>
        <p:grpSpPr>
          <a:xfrm>
            <a:off x="228600" y="35560"/>
            <a:ext cx="6756905" cy="941185"/>
            <a:chOff x="63500" y="1429216"/>
            <a:chExt cx="5080245" cy="705889"/>
          </a:xfrm>
        </p:grpSpPr>
        <p:sp>
          <p:nvSpPr>
            <p:cNvPr id="4" name="Rounded Rectangle 12">
              <a:extLst>
                <a:ext uri="{FF2B5EF4-FFF2-40B4-BE49-F238E27FC236}">
                  <a16:creationId xmlns:a16="http://schemas.microsoft.com/office/drawing/2014/main" id="{D9612FAF-3E56-2ADA-99DB-BFBD2EA2F0F6}"/>
                </a:ext>
              </a:extLst>
            </p:cNvPr>
            <p:cNvSpPr/>
            <p:nvPr/>
          </p:nvSpPr>
          <p:spPr>
            <a:xfrm>
              <a:off x="384357" y="1429216"/>
              <a:ext cx="4759388"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Hướng dẫn viết bảng</a:t>
              </a:r>
            </a:p>
          </p:txBody>
        </p:sp>
        <p:sp>
          <p:nvSpPr>
            <p:cNvPr id="5" name="Oval 4">
              <a:extLst>
                <a:ext uri="{FF2B5EF4-FFF2-40B4-BE49-F238E27FC236}">
                  <a16:creationId xmlns:a16="http://schemas.microsoft.com/office/drawing/2014/main" id="{20D43215-E361-CDCA-FFDF-A54D159EDA42}"/>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Rounded MT Bold" pitchFamily="34" charset="0"/>
                  <a:ea typeface="Arial-Rounded" pitchFamily="34" charset="0"/>
                  <a:cs typeface="Arial-Rounded" pitchFamily="34" charset="0"/>
                </a:rPr>
                <a:t>3</a:t>
              </a:r>
            </a:p>
          </p:txBody>
        </p:sp>
      </p:grpSp>
    </p:spTree>
    <p:extLst>
      <p:ext uri="{BB962C8B-B14F-4D97-AF65-F5344CB8AC3E}">
        <p14:creationId xmlns:p14="http://schemas.microsoft.com/office/powerpoint/2010/main" val="17261826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w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71800" y="1524000"/>
            <a:ext cx="6096000" cy="3810000"/>
          </a:xfrm>
          <a:prstGeom prst="rect">
            <a:avLst/>
          </a:prstGeom>
        </p:spPr>
      </p:pic>
      <p:grpSp>
        <p:nvGrpSpPr>
          <p:cNvPr id="3" name="Group 2">
            <a:extLst>
              <a:ext uri="{FF2B5EF4-FFF2-40B4-BE49-F238E27FC236}">
                <a16:creationId xmlns:a16="http://schemas.microsoft.com/office/drawing/2014/main" id="{A2830337-F4A2-44AF-B12D-4852C93A2AE3}"/>
              </a:ext>
            </a:extLst>
          </p:cNvPr>
          <p:cNvGrpSpPr/>
          <p:nvPr/>
        </p:nvGrpSpPr>
        <p:grpSpPr>
          <a:xfrm>
            <a:off x="228600" y="35560"/>
            <a:ext cx="6756905" cy="941185"/>
            <a:chOff x="63500" y="1429216"/>
            <a:chExt cx="5080245" cy="705889"/>
          </a:xfrm>
        </p:grpSpPr>
        <p:sp>
          <p:nvSpPr>
            <p:cNvPr id="4" name="Rounded Rectangle 12">
              <a:extLst>
                <a:ext uri="{FF2B5EF4-FFF2-40B4-BE49-F238E27FC236}">
                  <a16:creationId xmlns:a16="http://schemas.microsoft.com/office/drawing/2014/main" id="{14EC4092-370D-6B4F-9582-F8DC5F6390F3}"/>
                </a:ext>
              </a:extLst>
            </p:cNvPr>
            <p:cNvSpPr/>
            <p:nvPr/>
          </p:nvSpPr>
          <p:spPr>
            <a:xfrm>
              <a:off x="384357" y="1429216"/>
              <a:ext cx="4759388"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Hướng dẫn viết bảng</a:t>
              </a:r>
            </a:p>
          </p:txBody>
        </p:sp>
        <p:sp>
          <p:nvSpPr>
            <p:cNvPr id="5" name="Oval 4">
              <a:extLst>
                <a:ext uri="{FF2B5EF4-FFF2-40B4-BE49-F238E27FC236}">
                  <a16:creationId xmlns:a16="http://schemas.microsoft.com/office/drawing/2014/main" id="{B7B4B1BA-135E-A71B-52A1-EC626301140F}"/>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Rounded MT Bold" pitchFamily="34" charset="0"/>
                  <a:ea typeface="Arial-Rounded" pitchFamily="34" charset="0"/>
                  <a:cs typeface="Arial-Rounded" pitchFamily="34" charset="0"/>
                </a:rPr>
                <a:t>3</a:t>
              </a:r>
            </a:p>
          </p:txBody>
        </p:sp>
      </p:grpSp>
    </p:spTree>
    <p:extLst>
      <p:ext uri="{BB962C8B-B14F-4D97-AF65-F5344CB8AC3E}">
        <p14:creationId xmlns:p14="http://schemas.microsoft.com/office/powerpoint/2010/main" val="5631322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16273"/>
          <a:stretch/>
        </p:blipFill>
        <p:spPr bwMode="auto">
          <a:xfrm>
            <a:off x="15081" y="977350"/>
            <a:ext cx="12161838" cy="588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1763484"/>
            <a:ext cx="3414777" cy="1446352"/>
          </a:xfrm>
          <a:prstGeom prst="rect">
            <a:avLst/>
          </a:prstGeom>
          <a:noFill/>
        </p:spPr>
        <p:txBody>
          <a:bodyPr wrap="square" lIns="121725" tIns="60862" rIns="121725" bIns="60862" rtlCol="0">
            <a:spAutoFit/>
          </a:bodyPr>
          <a:lstStyle/>
          <a:p>
            <a:r>
              <a:rPr lang="vi-VN" sz="8400" dirty="0">
                <a:solidFill>
                  <a:srgbClr val="FF0000"/>
                </a:solidFill>
                <a:latin typeface="HP001 4 hàng"/>
              </a:rPr>
              <a:t>on</a:t>
            </a:r>
            <a:r>
              <a:rPr lang="en-US" sz="8400" dirty="0">
                <a:solidFill>
                  <a:srgbClr val="FF0000"/>
                </a:solidFill>
                <a:latin typeface="HP001 4 hàng"/>
              </a:rPr>
              <a:t>g </a:t>
            </a:r>
            <a:endParaRPr lang="en-US" sz="8400" dirty="0">
              <a:solidFill>
                <a:srgbClr val="FF0000"/>
              </a:solidFill>
              <a:latin typeface="HP001 4 hàng" pitchFamily="34" charset="0"/>
            </a:endParaRPr>
          </a:p>
        </p:txBody>
      </p:sp>
      <p:sp>
        <p:nvSpPr>
          <p:cNvPr id="8" name="TextBox 7"/>
          <p:cNvSpPr txBox="1"/>
          <p:nvPr/>
        </p:nvSpPr>
        <p:spPr>
          <a:xfrm>
            <a:off x="3087234" y="2165043"/>
            <a:ext cx="2297569" cy="769243"/>
          </a:xfrm>
          <a:prstGeom prst="rect">
            <a:avLst/>
          </a:prstGeom>
          <a:noFill/>
        </p:spPr>
        <p:txBody>
          <a:bodyPr wrap="square" lIns="121725" tIns="60862" rIns="121725" bIns="60862" rtlCol="0">
            <a:spAutoFit/>
          </a:bodyPr>
          <a:lstStyle/>
          <a:p>
            <a:r>
              <a:rPr lang="vi-VN" sz="4200" dirty="0">
                <a:solidFill>
                  <a:srgbClr val="FF0000"/>
                </a:solidFill>
                <a:latin typeface="HP001 4 hàng"/>
              </a:rPr>
              <a:t>on</a:t>
            </a:r>
            <a:r>
              <a:rPr lang="en-US" sz="4200" dirty="0">
                <a:solidFill>
                  <a:srgbClr val="FF0000"/>
                </a:solidFill>
                <a:latin typeface="HP001 4 hàng"/>
              </a:rPr>
              <a:t>g </a:t>
            </a:r>
            <a:endParaRPr lang="en-US" sz="4200" dirty="0">
              <a:solidFill>
                <a:srgbClr val="FF0000"/>
              </a:solidFill>
              <a:latin typeface="HP001 4 hàng" pitchFamily="34" charset="0"/>
            </a:endParaRPr>
          </a:p>
        </p:txBody>
      </p:sp>
      <p:sp>
        <p:nvSpPr>
          <p:cNvPr id="10" name="Rounded Rectangle 9"/>
          <p:cNvSpPr/>
          <p:nvPr/>
        </p:nvSpPr>
        <p:spPr>
          <a:xfrm>
            <a:off x="657229" y="203423"/>
            <a:ext cx="2955492" cy="94118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Viết vở</a:t>
            </a:r>
          </a:p>
        </p:txBody>
      </p:sp>
      <p:sp>
        <p:nvSpPr>
          <p:cNvPr id="13" name="TextBox 12"/>
          <p:cNvSpPr txBox="1"/>
          <p:nvPr/>
        </p:nvSpPr>
        <p:spPr>
          <a:xfrm>
            <a:off x="625275" y="3430448"/>
            <a:ext cx="3414777" cy="1446352"/>
          </a:xfrm>
          <a:prstGeom prst="rect">
            <a:avLst/>
          </a:prstGeom>
          <a:noFill/>
        </p:spPr>
        <p:txBody>
          <a:bodyPr wrap="square" lIns="121725" tIns="60862" rIns="121725" bIns="60862" rtlCol="0">
            <a:spAutoFit/>
          </a:bodyPr>
          <a:lstStyle/>
          <a:p>
            <a:r>
              <a:rPr lang="en-US" sz="8400" dirty="0" err="1">
                <a:solidFill>
                  <a:srgbClr val="FF0000"/>
                </a:solidFill>
                <a:latin typeface="HP001 4 hàng"/>
              </a:rPr>
              <a:t>ung</a:t>
            </a:r>
            <a:r>
              <a:rPr lang="en-US" sz="8400" dirty="0">
                <a:solidFill>
                  <a:srgbClr val="FF0000"/>
                </a:solidFill>
                <a:latin typeface="HP001 4 hàng"/>
              </a:rPr>
              <a:t>  </a:t>
            </a:r>
            <a:endParaRPr lang="en-US" sz="8400" dirty="0">
              <a:solidFill>
                <a:srgbClr val="FF0000"/>
              </a:solidFill>
              <a:latin typeface="HP001 4 hàng" pitchFamily="34" charset="0"/>
            </a:endParaRPr>
          </a:p>
        </p:txBody>
      </p:sp>
      <p:sp>
        <p:nvSpPr>
          <p:cNvPr id="14" name="TextBox 13"/>
          <p:cNvSpPr txBox="1"/>
          <p:nvPr/>
        </p:nvSpPr>
        <p:spPr>
          <a:xfrm>
            <a:off x="3085055" y="3832007"/>
            <a:ext cx="2297569" cy="769243"/>
          </a:xfrm>
          <a:prstGeom prst="rect">
            <a:avLst/>
          </a:prstGeom>
          <a:noFill/>
        </p:spPr>
        <p:txBody>
          <a:bodyPr wrap="square" lIns="121725" tIns="60862" rIns="121725" bIns="60862" rtlCol="0">
            <a:spAutoFit/>
          </a:bodyPr>
          <a:lstStyle/>
          <a:p>
            <a:r>
              <a:rPr lang="en-US" sz="4200" dirty="0" err="1">
                <a:solidFill>
                  <a:srgbClr val="FF0000"/>
                </a:solidFill>
                <a:latin typeface="HP001 4 hàng"/>
              </a:rPr>
              <a:t>ung</a:t>
            </a:r>
            <a:r>
              <a:rPr lang="en-US" sz="4200" dirty="0">
                <a:solidFill>
                  <a:srgbClr val="FF0000"/>
                </a:solidFill>
                <a:latin typeface="HP001 4 hàng"/>
              </a:rPr>
              <a:t> </a:t>
            </a:r>
            <a:endParaRPr lang="en-US" sz="4200" dirty="0">
              <a:solidFill>
                <a:srgbClr val="FF0000"/>
              </a:solidFill>
              <a:latin typeface="HP001 4 hàng" pitchFamily="34" charset="0"/>
            </a:endParaRPr>
          </a:p>
        </p:txBody>
      </p:sp>
      <p:sp>
        <p:nvSpPr>
          <p:cNvPr id="15" name="TextBox 14"/>
          <p:cNvSpPr txBox="1"/>
          <p:nvPr/>
        </p:nvSpPr>
        <p:spPr>
          <a:xfrm>
            <a:off x="6400801" y="1780901"/>
            <a:ext cx="3414777" cy="1415574"/>
          </a:xfrm>
          <a:prstGeom prst="rect">
            <a:avLst/>
          </a:prstGeom>
          <a:noFill/>
        </p:spPr>
        <p:txBody>
          <a:bodyPr wrap="square" lIns="121725" tIns="60862" rIns="121725" bIns="60862" rtlCol="0">
            <a:spAutoFit/>
          </a:bodyPr>
          <a:lstStyle/>
          <a:p>
            <a:r>
              <a:rPr lang="en-US" sz="8400" dirty="0" err="1">
                <a:solidFill>
                  <a:srgbClr val="FF0000"/>
                </a:solidFill>
                <a:latin typeface="HP001 4 hàng"/>
              </a:rPr>
              <a:t>ông</a:t>
            </a:r>
            <a:r>
              <a:rPr lang="en-US" sz="8400" dirty="0">
                <a:solidFill>
                  <a:srgbClr val="FF0000"/>
                </a:solidFill>
                <a:latin typeface="HP001 4 hàng"/>
              </a:rPr>
              <a:t>  </a:t>
            </a:r>
            <a:endParaRPr lang="en-US" sz="8400" dirty="0">
              <a:solidFill>
                <a:srgbClr val="FF0000"/>
              </a:solidFill>
              <a:latin typeface="HP001 4 hàng" pitchFamily="34" charset="0"/>
            </a:endParaRPr>
          </a:p>
        </p:txBody>
      </p:sp>
      <p:sp>
        <p:nvSpPr>
          <p:cNvPr id="16" name="TextBox 15"/>
          <p:cNvSpPr txBox="1"/>
          <p:nvPr/>
        </p:nvSpPr>
        <p:spPr>
          <a:xfrm>
            <a:off x="8860581" y="2169397"/>
            <a:ext cx="2297569" cy="769243"/>
          </a:xfrm>
          <a:prstGeom prst="rect">
            <a:avLst/>
          </a:prstGeom>
          <a:noFill/>
        </p:spPr>
        <p:txBody>
          <a:bodyPr wrap="square" lIns="121725" tIns="60862" rIns="121725" bIns="60862" rtlCol="0">
            <a:spAutoFit/>
          </a:bodyPr>
          <a:lstStyle/>
          <a:p>
            <a:r>
              <a:rPr lang="en-US" sz="4200" dirty="0" err="1">
                <a:solidFill>
                  <a:srgbClr val="FF0000"/>
                </a:solidFill>
                <a:latin typeface="HP001 4 hàng"/>
              </a:rPr>
              <a:t>ông</a:t>
            </a:r>
            <a:endParaRPr lang="en-US" sz="4200" dirty="0">
              <a:solidFill>
                <a:srgbClr val="FF0000"/>
              </a:solidFill>
              <a:latin typeface="HP001 4 hàng" pitchFamily="34" charset="0"/>
            </a:endParaRPr>
          </a:p>
        </p:txBody>
      </p:sp>
      <p:sp>
        <p:nvSpPr>
          <p:cNvPr id="17" name="TextBox 16"/>
          <p:cNvSpPr txBox="1"/>
          <p:nvPr/>
        </p:nvSpPr>
        <p:spPr>
          <a:xfrm>
            <a:off x="6413863" y="3429000"/>
            <a:ext cx="3414777" cy="1415574"/>
          </a:xfrm>
          <a:prstGeom prst="rect">
            <a:avLst/>
          </a:prstGeom>
          <a:noFill/>
        </p:spPr>
        <p:txBody>
          <a:bodyPr wrap="square" lIns="121725" tIns="60862" rIns="121725" bIns="60862" rtlCol="0">
            <a:spAutoFit/>
          </a:bodyPr>
          <a:lstStyle/>
          <a:p>
            <a:r>
              <a:rPr lang="en-US" sz="8400" dirty="0" err="1">
                <a:solidFill>
                  <a:srgbClr val="FF0000"/>
                </a:solidFill>
                <a:latin typeface="HP001 4 hàng"/>
              </a:rPr>
              <a:t>ưng</a:t>
            </a:r>
            <a:r>
              <a:rPr lang="en-US" sz="8400" dirty="0">
                <a:solidFill>
                  <a:srgbClr val="FF0000"/>
                </a:solidFill>
                <a:latin typeface="HP001 4 hàng"/>
              </a:rPr>
              <a:t>  </a:t>
            </a:r>
            <a:endParaRPr lang="en-US" sz="8400" dirty="0">
              <a:solidFill>
                <a:srgbClr val="FF0000"/>
              </a:solidFill>
              <a:latin typeface="HP001 4 hàng" pitchFamily="34" charset="0"/>
            </a:endParaRPr>
          </a:p>
        </p:txBody>
      </p:sp>
      <p:sp>
        <p:nvSpPr>
          <p:cNvPr id="18" name="TextBox 17"/>
          <p:cNvSpPr txBox="1"/>
          <p:nvPr/>
        </p:nvSpPr>
        <p:spPr>
          <a:xfrm>
            <a:off x="8873643" y="3817496"/>
            <a:ext cx="2297569" cy="769243"/>
          </a:xfrm>
          <a:prstGeom prst="rect">
            <a:avLst/>
          </a:prstGeom>
          <a:noFill/>
        </p:spPr>
        <p:txBody>
          <a:bodyPr wrap="square" lIns="121725" tIns="60862" rIns="121725" bIns="60862" rtlCol="0">
            <a:spAutoFit/>
          </a:bodyPr>
          <a:lstStyle/>
          <a:p>
            <a:r>
              <a:rPr lang="en-US" sz="4200" dirty="0" err="1">
                <a:solidFill>
                  <a:srgbClr val="FF0000"/>
                </a:solidFill>
                <a:latin typeface="HP001 4 hàng"/>
              </a:rPr>
              <a:t>ưng</a:t>
            </a:r>
            <a:endParaRPr lang="en-US" sz="4200" dirty="0">
              <a:solidFill>
                <a:srgbClr val="FF0000"/>
              </a:solidFill>
              <a:latin typeface="HP001 4 hàng" pitchFamily="34" charset="0"/>
            </a:endParaRPr>
          </a:p>
        </p:txBody>
      </p:sp>
    </p:spTree>
    <p:extLst>
      <p:ext uri="{BB962C8B-B14F-4D97-AF65-F5344CB8AC3E}">
        <p14:creationId xmlns:p14="http://schemas.microsoft.com/office/powerpoint/2010/main" val="85905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1134550" y="3126898"/>
            <a:ext cx="13183375" cy="2892902"/>
          </a:xfrm>
          <a:prstGeom prst="rect">
            <a:avLst/>
          </a:prstGeom>
          <a:noFill/>
        </p:spPr>
        <p:txBody>
          <a:bodyPr wrap="square" lIns="121725" tIns="60862" rIns="121725" bIns="60862" rtlCol="0">
            <a:spAutoFit/>
          </a:bodyPr>
          <a:lstStyle/>
          <a:p>
            <a:pPr algn="ctr"/>
            <a:r>
              <a:rPr lang="vi-VN" sz="18000" dirty="0">
                <a:solidFill>
                  <a:srgbClr val="FF0000"/>
                </a:solidFill>
                <a:latin typeface="HP001 4 hàng" pitchFamily="34" charset="0"/>
              </a:rPr>
              <a:t> bông súng</a:t>
            </a:r>
            <a:endParaRPr lang="en-US" sz="18000" dirty="0">
              <a:solidFill>
                <a:srgbClr val="FF0000"/>
              </a:solidFill>
              <a:latin typeface="HP001 4 hàng" pitchFamily="34" charset="0"/>
            </a:endParaRPr>
          </a:p>
        </p:txBody>
      </p:sp>
    </p:spTree>
    <p:extLst>
      <p:ext uri="{BB962C8B-B14F-4D97-AF65-F5344CB8AC3E}">
        <p14:creationId xmlns:p14="http://schemas.microsoft.com/office/powerpoint/2010/main" val="3006000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1184812" y="3126898"/>
            <a:ext cx="13719850" cy="2892902"/>
          </a:xfrm>
          <a:prstGeom prst="rect">
            <a:avLst/>
          </a:prstGeom>
          <a:noFill/>
        </p:spPr>
        <p:txBody>
          <a:bodyPr wrap="square" lIns="121725" tIns="60862" rIns="121725" bIns="60862" rtlCol="0">
            <a:spAutoFit/>
          </a:bodyPr>
          <a:lstStyle/>
          <a:p>
            <a:pPr algn="ctr"/>
            <a:r>
              <a:rPr lang="vi-VN" sz="18000" dirty="0">
                <a:solidFill>
                  <a:srgbClr val="FF0000"/>
                </a:solidFill>
                <a:latin typeface="HP001 4 hàng" pitchFamily="34" charset="0"/>
              </a:rPr>
              <a:t> bánh chưng</a:t>
            </a:r>
            <a:endParaRPr lang="en-US" sz="18000" dirty="0">
              <a:solidFill>
                <a:srgbClr val="FF0000"/>
              </a:solidFill>
              <a:latin typeface="HP001 4 hàng" pitchFamily="34" charset="0"/>
            </a:endParaRPr>
          </a:p>
        </p:txBody>
      </p:sp>
    </p:spTree>
    <p:extLst>
      <p:ext uri="{BB962C8B-B14F-4D97-AF65-F5344CB8AC3E}">
        <p14:creationId xmlns:p14="http://schemas.microsoft.com/office/powerpoint/2010/main" val="3438608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12700" cap="flat" cmpd="sng" algn="ctr">
                      <a:solidFill>
                        <a:schemeClr val="tx1"/>
                      </a:solidFill>
                      <a:prstDash val="sysDot"/>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589548" y="3978494"/>
            <a:ext cx="11338719" cy="1507907"/>
          </a:xfrm>
          <a:prstGeom prst="rect">
            <a:avLst/>
          </a:prstGeom>
          <a:noFill/>
        </p:spPr>
        <p:txBody>
          <a:bodyPr wrap="square" lIns="121725" tIns="60862" rIns="121725" bIns="60862" rtlCol="0">
            <a:spAutoFit/>
          </a:bodyPr>
          <a:lstStyle/>
          <a:p>
            <a:pPr algn="ctr"/>
            <a:r>
              <a:rPr lang="vi-VN" sz="9000" dirty="0">
                <a:solidFill>
                  <a:srgbClr val="FF0000"/>
                </a:solidFill>
                <a:latin typeface="HP001 4 hàng" pitchFamily="34" charset="0"/>
              </a:rPr>
              <a:t> bánh chưng</a:t>
            </a:r>
            <a:endParaRPr lang="en-US" sz="9000" dirty="0">
              <a:solidFill>
                <a:srgbClr val="FF0000"/>
              </a:solidFill>
              <a:latin typeface="HP001 4 hàng" pitchFamily="34" charset="0"/>
            </a:endParaRPr>
          </a:p>
        </p:txBody>
      </p:sp>
      <p:pic>
        <p:nvPicPr>
          <p:cNvPr id="2" name="Picture 1">
            <a:extLst>
              <a:ext uri="{FF2B5EF4-FFF2-40B4-BE49-F238E27FC236}">
                <a16:creationId xmlns:a16="http://schemas.microsoft.com/office/drawing/2014/main" id="{39385891-E8F5-6940-3C55-DFE006F480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152400"/>
            <a:ext cx="1466552" cy="1466552"/>
          </a:xfrm>
          <a:prstGeom prst="rect">
            <a:avLst/>
          </a:prstGeom>
        </p:spPr>
      </p:pic>
    </p:spTree>
    <p:extLst>
      <p:ext uri="{BB962C8B-B14F-4D97-AF65-F5344CB8AC3E}">
        <p14:creationId xmlns:p14="http://schemas.microsoft.com/office/powerpoint/2010/main" val="34357422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ttps://www.freeppt7.com">
  <a:themeElements>
    <a:clrScheme name="自定义 1">
      <a:dk1>
        <a:sysClr val="windowText" lastClr="000000"/>
      </a:dk1>
      <a:lt1>
        <a:sysClr val="window" lastClr="FFFFFF"/>
      </a:lt1>
      <a:dk2>
        <a:srgbClr val="44546A"/>
      </a:dk2>
      <a:lt2>
        <a:srgbClr val="E7E6E6"/>
      </a:lt2>
      <a:accent1>
        <a:srgbClr val="2D5419"/>
      </a:accent1>
      <a:accent2>
        <a:srgbClr val="2D5419"/>
      </a:accent2>
      <a:accent3>
        <a:srgbClr val="2D5419"/>
      </a:accent3>
      <a:accent4>
        <a:srgbClr val="2D5419"/>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378</TotalTime>
  <Words>281</Words>
  <Application>Microsoft Macintosh PowerPoint</Application>
  <PresentationFormat>Widescreen</PresentationFormat>
  <Paragraphs>54</Paragraphs>
  <Slides>16</Slides>
  <Notes>6</Notes>
  <HiddenSlides>0</HiddenSlides>
  <MMClips>4</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16</vt:i4>
      </vt:variant>
    </vt:vector>
  </HeadingPairs>
  <TitlesOfParts>
    <vt:vector size="39" baseType="lpstr">
      <vt:lpstr>等线</vt:lpstr>
      <vt:lpstr>等线 Light</vt:lpstr>
      <vt:lpstr>#9Slide03 Arima Madurai Black</vt:lpstr>
      <vt:lpstr>#9Slide07 HoneyCream</vt:lpstr>
      <vt:lpstr>Arial</vt:lpstr>
      <vt:lpstr>Arial Rounded MT Bold</vt:lpstr>
      <vt:lpstr>Arial-Rounded</vt:lpstr>
      <vt:lpstr>Calibri</vt:lpstr>
      <vt:lpstr>Calibri Light</vt:lpstr>
      <vt:lpstr>Cambria</vt:lpstr>
      <vt:lpstr>HP001 4 hàng</vt:lpstr>
      <vt:lpstr>Karla</vt:lpstr>
      <vt:lpstr>SVN-Newton</vt:lpstr>
      <vt:lpstr>SVN-Ready</vt:lpstr>
      <vt:lpstr>Times New Roman</vt:lpstr>
      <vt:lpstr>Wingdings</vt:lpstr>
      <vt:lpstr>1_Default Design</vt:lpstr>
      <vt:lpstr>https://www.freeppt7.com</vt:lpstr>
      <vt:lpstr>1_https://www.freeppt7.com</vt:lpstr>
      <vt:lpstr>Office Theme</vt:lpstr>
      <vt:lpstr>1_Office Theme</vt:lpstr>
      <vt:lpstr>2_Office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Microsoft Office User</cp:lastModifiedBy>
  <cp:revision>104</cp:revision>
  <dcterms:created xsi:type="dcterms:W3CDTF">2020-11-09T02:45:03Z</dcterms:created>
  <dcterms:modified xsi:type="dcterms:W3CDTF">2025-12-21T14:42:15Z</dcterms:modified>
</cp:coreProperties>
</file>