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3" r:id="rId1"/>
    <p:sldMasterId id="2147483760" r:id="rId2"/>
    <p:sldMasterId id="2147483787" r:id="rId3"/>
    <p:sldMasterId id="2147483802" r:id="rId4"/>
  </p:sldMasterIdLst>
  <p:notesMasterIdLst>
    <p:notesMasterId r:id="rId14"/>
  </p:notesMasterIdLst>
  <p:sldIdLst>
    <p:sldId id="592" r:id="rId5"/>
    <p:sldId id="258" r:id="rId6"/>
    <p:sldId id="2007577121" r:id="rId7"/>
    <p:sldId id="2007577122" r:id="rId8"/>
    <p:sldId id="2007577123" r:id="rId9"/>
    <p:sldId id="2007577124" r:id="rId10"/>
    <p:sldId id="286" r:id="rId11"/>
    <p:sldId id="2007577126" r:id="rId12"/>
    <p:sldId id="83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5"/>
    <a:srgbClr val="FFF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1" autoAdjust="0"/>
    <p:restoredTop sz="94638"/>
  </p:normalViewPr>
  <p:slideViewPr>
    <p:cSldViewPr>
      <p:cViewPr varScale="1">
        <p:scale>
          <a:sx n="113" d="100"/>
          <a:sy n="113" d="100"/>
        </p:scale>
        <p:origin x="5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025D1-BB87-4428-AF75-2CE121EA94C8}" type="datetimeFigureOut">
              <a:rPr lang="en-US" smtClean="0"/>
              <a:t>12/21/25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3AD4E-33B2-4125-ACB1-2AE5E31AA87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2025/12/21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36548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2025/12/21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627304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2025/12/21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007167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51133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91087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64839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6474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689716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03348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1617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4066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45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97745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60332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5291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354718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09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38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022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874543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76702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397198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927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375812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908080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833500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54070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64800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1249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8068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1498646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725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462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2FEEB48-1DE6-45AD-BE3A-3BB5ADA466F2}" type="datetimeFigureOut">
              <a:rPr lang="zh-CN" altLang="en-US" smtClean="0"/>
              <a:t>2025/12/21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3959222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16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4083810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3444705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956406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87169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826588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721856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860844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561762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922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07703" y="284915"/>
            <a:ext cx="10515600" cy="1325563"/>
          </a:xfrm>
        </p:spPr>
        <p:txBody>
          <a:bodyPr/>
          <a:lstStyle>
            <a:lvl1pPr>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2FEEB48-1DE6-45AD-BE3A-3BB5ADA466F2}" type="datetimeFigureOut">
              <a:rPr lang="zh-CN" altLang="en-US" smtClean="0"/>
              <a:t>2025/12/21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EE6C835-3E02-41FF-9946-5F89EB142FDB}" type="slidenum">
              <a:rPr lang="zh-CN" altLang="en-US" smtClean="0"/>
              <a:t>‹#›</a:t>
            </a:fld>
            <a:endParaRPr lang="zh-CN" altLang="en-US"/>
          </a:p>
        </p:txBody>
      </p:sp>
      <p:sp>
        <p:nvSpPr>
          <p:cNvPr id="11" name="矩形 10"/>
          <p:cNvSpPr/>
          <p:nvPr userDrawn="1"/>
        </p:nvSpPr>
        <p:spPr>
          <a:xfrm>
            <a:off x="11100304" y="8727233"/>
            <a:ext cx="1033515" cy="296876"/>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素材下载：</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图表下载：</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优秀</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Word</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www.1ppt.com/word/              Excel</a:t>
            </a:r>
            <a:r>
              <a:rPr lang="zh-CN" altLang="en-US" sz="133" dirty="0">
                <a:solidFill>
                  <a:prstClr val="white"/>
                </a:solidFill>
                <a:latin typeface="Calibri"/>
                <a:ea typeface="宋体"/>
              </a:rPr>
              <a:t>教程：</a:t>
            </a:r>
            <a:r>
              <a:rPr lang="en-US" altLang="zh-CN" sz="133" dirty="0">
                <a:solidFill>
                  <a:prstClr val="white"/>
                </a:solidFill>
                <a:latin typeface="Calibri"/>
                <a:ea typeface="宋体"/>
              </a:rPr>
              <a:t>www.1ppt.com/excel/  </a:t>
            </a:r>
          </a:p>
          <a:p>
            <a:pPr defTabSz="1219170"/>
            <a:r>
              <a:rPr lang="zh-CN" altLang="en-US" sz="133" dirty="0">
                <a:solidFill>
                  <a:prstClr val="white"/>
                </a:solidFill>
                <a:latin typeface="Calibri"/>
                <a:ea typeface="宋体"/>
              </a:rPr>
              <a:t>资料下载：</a:t>
            </a:r>
            <a:r>
              <a:rPr lang="en-US" altLang="zh-CN" sz="133" dirty="0">
                <a:solidFill>
                  <a:prstClr val="white"/>
                </a:solidFill>
                <a:latin typeface="Calibri"/>
                <a:ea typeface="宋体"/>
              </a:rPr>
              <a:t>www.1ppt.com/ziliao/                PPT</a:t>
            </a:r>
            <a:r>
              <a:rPr lang="zh-CN" altLang="en-US" sz="133" dirty="0">
                <a:solidFill>
                  <a:prstClr val="white"/>
                </a:solidFill>
                <a:latin typeface="Calibri"/>
                <a:ea typeface="宋体"/>
              </a:rPr>
              <a:t>课件下载：</a:t>
            </a:r>
            <a:r>
              <a:rPr lang="en-US" altLang="zh-CN" sz="133" dirty="0">
                <a:solidFill>
                  <a:prstClr val="white"/>
                </a:solidFill>
                <a:latin typeface="Calibri"/>
                <a:ea typeface="宋体"/>
              </a:rPr>
              <a:t>www.1ppt.com/kejian/ </a:t>
            </a:r>
          </a:p>
          <a:p>
            <a:pPr defTabSz="1219170"/>
            <a:r>
              <a:rPr lang="zh-CN" altLang="en-US" sz="133" dirty="0">
                <a:solidFill>
                  <a:prstClr val="white"/>
                </a:solidFill>
                <a:latin typeface="Calibri"/>
                <a:ea typeface="宋体"/>
              </a:rPr>
              <a:t>范文下载：</a:t>
            </a:r>
            <a:r>
              <a:rPr lang="en-US" altLang="zh-CN" sz="133" dirty="0">
                <a:solidFill>
                  <a:prstClr val="white"/>
                </a:solidFill>
                <a:latin typeface="Calibri"/>
                <a:ea typeface="宋体"/>
              </a:rPr>
              <a:t>www.1ppt.com/fanwen/             </a:t>
            </a:r>
            <a:r>
              <a:rPr lang="zh-CN" altLang="en-US" sz="133" dirty="0">
                <a:solidFill>
                  <a:prstClr val="white"/>
                </a:solidFill>
                <a:latin typeface="Calibri"/>
                <a:ea typeface="宋体"/>
              </a:rPr>
              <a:t>试卷下载：</a:t>
            </a:r>
            <a:r>
              <a:rPr lang="en-US" altLang="zh-CN" sz="133" dirty="0">
                <a:solidFill>
                  <a:prstClr val="white"/>
                </a:solidFill>
                <a:latin typeface="Calibri"/>
                <a:ea typeface="宋体"/>
              </a:rPr>
              <a:t>www.1ppt.com/shiti/  </a:t>
            </a:r>
          </a:p>
          <a:p>
            <a:pPr defTabSz="1219170"/>
            <a:r>
              <a:rPr lang="zh-CN" altLang="en-US" sz="133" dirty="0">
                <a:solidFill>
                  <a:prstClr val="white"/>
                </a:solidFill>
                <a:latin typeface="Calibri"/>
                <a:ea typeface="宋体"/>
              </a:rPr>
              <a:t>教案下载：</a:t>
            </a:r>
            <a:r>
              <a:rPr lang="en-US" altLang="zh-CN" sz="133" dirty="0">
                <a:solidFill>
                  <a:prstClr val="white"/>
                </a:solidFill>
                <a:latin typeface="Calibri"/>
                <a:ea typeface="宋体"/>
              </a:rPr>
              <a:t>www.1ppt.com/jiaoan/        </a:t>
            </a:r>
          </a:p>
          <a:p>
            <a:pPr defTabSz="1219170"/>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en-US" altLang="zh-CN" sz="133" dirty="0">
                <a:solidFill>
                  <a:prstClr val="white"/>
                </a:solidFill>
                <a:latin typeface="Calibri"/>
                <a:ea typeface="宋体"/>
              </a:rPr>
              <a:t> </a:t>
            </a:r>
            <a:endParaRPr lang="zh-CN" altLang="en-US" sz="133" dirty="0">
              <a:solidFill>
                <a:prstClr val="white"/>
              </a:solidFill>
              <a:latin typeface="Calibri"/>
              <a:ea typeface="宋体"/>
            </a:endParaRPr>
          </a:p>
        </p:txBody>
      </p:sp>
    </p:spTree>
    <p:extLst>
      <p:ext uri="{BB962C8B-B14F-4D97-AF65-F5344CB8AC3E}">
        <p14:creationId xmlns:p14="http://schemas.microsoft.com/office/powerpoint/2010/main" val="4901952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12/21/25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90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B2FEEB48-1DE6-45AD-BE3A-3BB5ADA466F2}" type="datetimeFigureOut">
              <a:rPr lang="zh-CN" altLang="en-US" smtClean="0"/>
              <a:t>2025/12/21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3544947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EEB48-1DE6-45AD-BE3A-3BB5ADA466F2}" type="datetimeFigureOut">
              <a:rPr lang="zh-CN" altLang="en-US" smtClean="0"/>
              <a:t>2025/12/21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462190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2025/12/21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991770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2025/12/21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246776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EEB48-1DE6-45AD-BE3A-3BB5ADA466F2}" type="datetimeFigureOut">
              <a:rPr lang="zh-CN" altLang="en-US" smtClean="0"/>
              <a:t>2025/12/21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6C835-3E02-41FF-9946-5F89EB142FDB}" type="slidenum">
              <a:rPr lang="zh-CN" altLang="en-US" smtClean="0"/>
              <a:t>‹#›</a:t>
            </a:fld>
            <a:endParaRPr lang="zh-CN" altLang="en-US"/>
          </a:p>
        </p:txBody>
      </p:sp>
      <p:pic>
        <p:nvPicPr>
          <p:cNvPr id="7" name="Picture 6">
            <a:extLst>
              <a:ext uri="{FF2B5EF4-FFF2-40B4-BE49-F238E27FC236}">
                <a16:creationId xmlns:a16="http://schemas.microsoft.com/office/drawing/2014/main" id="{CB641C2B-48DF-AD8B-AC37-89F0CA5B05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59EEAC51-B751-0452-D3B6-4873764F60B7}"/>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75D86C4D-B24F-825C-9B53-7DFCD543C064}"/>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05CD39-42A7-E8FF-5ADE-C275F921F4DD}"/>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13181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txStyles>
    <p:titleStyle>
      <a:lvl1pPr algn="l" defTabSz="914377" rtl="0" eaLnBrk="1" latinLnBrk="0" hangingPunct="1">
        <a:lnSpc>
          <a:spcPct val="90000"/>
        </a:lnSpc>
        <a:spcBef>
          <a:spcPct val="0"/>
        </a:spcBef>
        <a:buNone/>
        <a:defRPr sz="4400" kern="1200">
          <a:solidFill>
            <a:schemeClr val="tx1"/>
          </a:solidFill>
          <a:latin typeface="+mj-lt"/>
          <a:ea typeface="华康海报体W12(P)" panose="040B0C00000000000000" pitchFamily="8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12/21/25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1232591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3DB78F9D-6A47-D308-A55A-6BF0A540649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24000" y="31531"/>
            <a:ext cx="1390353" cy="1390353"/>
          </a:xfrm>
          <a:prstGeom prst="rect">
            <a:avLst/>
          </a:prstGeom>
        </p:spPr>
      </p:pic>
    </p:spTree>
    <p:extLst>
      <p:ext uri="{BB962C8B-B14F-4D97-AF65-F5344CB8AC3E}">
        <p14:creationId xmlns:p14="http://schemas.microsoft.com/office/powerpoint/2010/main" val="2203491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EC2DD6C-6CD0-9C37-C7E9-CA2977731F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5347900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45134" y="20320"/>
            <a:ext cx="12101737" cy="6812296"/>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929943" y="504414"/>
            <a:ext cx="10273871" cy="599963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28154" y="-252737"/>
            <a:ext cx="4585111" cy="45851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10452" y="2741662"/>
            <a:ext cx="4707949" cy="4121207"/>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34581" y="90285"/>
            <a:ext cx="3759287" cy="45851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45791" y="1936888"/>
            <a:ext cx="3744229" cy="4837766"/>
          </a:xfrm>
          <a:prstGeom prst="rect">
            <a:avLst/>
          </a:prstGeom>
        </p:spPr>
      </p:pic>
      <p:sp>
        <p:nvSpPr>
          <p:cNvPr id="11" name="TextBox 10">
            <a:extLst>
              <a:ext uri="{FF2B5EF4-FFF2-40B4-BE49-F238E27FC236}">
                <a16:creationId xmlns:a16="http://schemas.microsoft.com/office/drawing/2014/main" id="{3F7C413A-A6CF-CF44-B3C4-7B7AD28D28F2}"/>
              </a:ext>
            </a:extLst>
          </p:cNvPr>
          <p:cNvSpPr txBox="1"/>
          <p:nvPr/>
        </p:nvSpPr>
        <p:spPr>
          <a:xfrm>
            <a:off x="4794015" y="1594885"/>
            <a:ext cx="3122521" cy="581057"/>
          </a:xfrm>
          <a:prstGeom prst="rect">
            <a:avLst/>
          </a:prstGeom>
          <a:noFill/>
        </p:spPr>
        <p:txBody>
          <a:bodyPr wrap="none" rtlCol="0">
            <a:spAutoFit/>
          </a:bodyPr>
          <a:lstStyle/>
          <a:p>
            <a:pPr algn="ctr"/>
            <a:r>
              <a:rPr lang="en-VN" sz="1588" b="1" dirty="0">
                <a:solidFill>
                  <a:srgbClr val="FF0000"/>
                </a:solidFill>
                <a:latin typeface="Times New Roman" panose="02020603050405020304" pitchFamily="18" charset="0"/>
                <a:cs typeface="Times New Roman" panose="02020603050405020304" pitchFamily="18" charset="0"/>
              </a:rPr>
              <a:t>UBND PHƯỜNG HƯNG ĐẠO</a:t>
            </a:r>
          </a:p>
          <a:p>
            <a:pPr algn="ctr"/>
            <a:r>
              <a:rPr lang="en-VN" sz="1588" b="1" dirty="0">
                <a:solidFill>
                  <a:srgbClr val="FF0000"/>
                </a:solidFill>
                <a:latin typeface="Times New Roman" panose="02020603050405020304" pitchFamily="18" charset="0"/>
                <a:cs typeface="Times New Roman" panose="02020603050405020304" pitchFamily="18" charset="0"/>
              </a:rPr>
              <a:t>TRƯỜNG </a:t>
            </a:r>
            <a:r>
              <a:rPr lang="en-VN" sz="1588" b="1" u="sng" dirty="0">
                <a:solidFill>
                  <a:srgbClr val="FF0000"/>
                </a:solidFill>
                <a:latin typeface="Times New Roman" panose="02020603050405020304" pitchFamily="18" charset="0"/>
                <a:cs typeface="Times New Roman" panose="02020603050405020304" pitchFamily="18" charset="0"/>
              </a:rPr>
              <a:t>TIỂU HỌC ĐA </a:t>
            </a:r>
            <a:r>
              <a:rPr lang="en-VN" sz="1588" b="1" dirty="0">
                <a:solidFill>
                  <a:srgbClr val="FF0000"/>
                </a:solidFill>
                <a:latin typeface="Times New Roman" panose="02020603050405020304" pitchFamily="18" charset="0"/>
                <a:cs typeface="Times New Roman" panose="02020603050405020304" pitchFamily="18" charset="0"/>
              </a:rPr>
              <a:t>PHÚC</a:t>
            </a:r>
          </a:p>
        </p:txBody>
      </p:sp>
      <p:sp>
        <p:nvSpPr>
          <p:cNvPr id="12" name="TextBox 11">
            <a:extLst>
              <a:ext uri="{FF2B5EF4-FFF2-40B4-BE49-F238E27FC236}">
                <a16:creationId xmlns:a16="http://schemas.microsoft.com/office/drawing/2014/main" id="{D4990A48-2E1E-DF4A-AA7F-86CF84797495}"/>
              </a:ext>
            </a:extLst>
          </p:cNvPr>
          <p:cNvSpPr txBox="1"/>
          <p:nvPr/>
        </p:nvSpPr>
        <p:spPr>
          <a:xfrm>
            <a:off x="3848486" y="2597522"/>
            <a:ext cx="4933723" cy="1045735"/>
          </a:xfrm>
          <a:prstGeom prst="rect">
            <a:avLst/>
          </a:prstGeom>
          <a:noFill/>
        </p:spPr>
        <p:txBody>
          <a:bodyPr wrap="none" rtlCol="0">
            <a:spAutoFit/>
          </a:bodyPr>
          <a:lstStyle/>
          <a:p>
            <a:pPr algn="ctr">
              <a:lnSpc>
                <a:spcPct val="150000"/>
              </a:lnSpc>
            </a:pPr>
            <a:r>
              <a:rPr lang="en-VN" sz="2382" b="1" dirty="0">
                <a:solidFill>
                  <a:srgbClr val="FF0000"/>
                </a:solidFill>
                <a:latin typeface="Times New Roman" panose="02020603050405020304" pitchFamily="18" charset="0"/>
                <a:cs typeface="Times New Roman" panose="02020603050405020304" pitchFamily="18" charset="0"/>
              </a:rPr>
              <a:t>MÔN: TIẾNG VIỆT</a:t>
            </a:r>
          </a:p>
          <a:p>
            <a:pPr algn="ctr">
              <a:lnSpc>
                <a:spcPct val="150000"/>
              </a:lnSpc>
            </a:pPr>
            <a:r>
              <a:rPr lang="en-VN" sz="1986" b="1" dirty="0">
                <a:solidFill>
                  <a:srgbClr val="0070C0"/>
                </a:solidFill>
                <a:latin typeface="Times New Roman" panose="02020603050405020304" pitchFamily="18" charset="0"/>
                <a:cs typeface="Times New Roman" panose="02020603050405020304" pitchFamily="18" charset="0"/>
              </a:rPr>
              <a:t>BÀI 65: ÔN TẬP VÀ KỂ CHUYỆN (Tiết 1)</a:t>
            </a:r>
          </a:p>
        </p:txBody>
      </p:sp>
      <p:sp>
        <p:nvSpPr>
          <p:cNvPr id="13" name="TextBox 12">
            <a:extLst>
              <a:ext uri="{FF2B5EF4-FFF2-40B4-BE49-F238E27FC236}">
                <a16:creationId xmlns:a16="http://schemas.microsoft.com/office/drawing/2014/main" id="{E6B35A89-0DAB-D046-B74D-113F833E2FAF}"/>
              </a:ext>
            </a:extLst>
          </p:cNvPr>
          <p:cNvSpPr txBox="1"/>
          <p:nvPr/>
        </p:nvSpPr>
        <p:spPr>
          <a:xfrm>
            <a:off x="4307354" y="4487167"/>
            <a:ext cx="4181209" cy="336695"/>
          </a:xfrm>
          <a:prstGeom prst="rect">
            <a:avLst/>
          </a:prstGeom>
          <a:noFill/>
        </p:spPr>
        <p:txBody>
          <a:bodyPr wrap="none" rtlCol="0">
            <a:spAutoFit/>
          </a:bodyPr>
          <a:lstStyle/>
          <a:p>
            <a:r>
              <a:rPr lang="en-VN" sz="1588" b="1" dirty="0">
                <a:solidFill>
                  <a:srgbClr val="7030A0"/>
                </a:solidFill>
                <a:latin typeface="Times New Roman" panose="02020603050405020304" pitchFamily="18" charset="0"/>
                <a:cs typeface="Times New Roman" panose="02020603050405020304" pitchFamily="18" charset="0"/>
              </a:rPr>
              <a:t>NGƯỜI THỰC HIỆN: NGÔ THỊ THU HIỀN</a:t>
            </a:r>
          </a:p>
        </p:txBody>
      </p:sp>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1F3C80-C53B-605C-910C-0E345DFE770E}"/>
              </a:ext>
            </a:extLst>
          </p:cNvPr>
          <p:cNvGraphicFramePr>
            <a:graphicFrameLocks noGrp="1"/>
          </p:cNvGraphicFramePr>
          <p:nvPr>
            <p:extLst>
              <p:ext uri="{D42A27DB-BD31-4B8C-83A1-F6EECF244321}">
                <p14:modId xmlns:p14="http://schemas.microsoft.com/office/powerpoint/2010/main" val="3388542032"/>
              </p:ext>
            </p:extLst>
          </p:nvPr>
        </p:nvGraphicFramePr>
        <p:xfrm>
          <a:off x="1887715" y="1904999"/>
          <a:ext cx="10012554" cy="2895600"/>
        </p:xfrm>
        <a:graphic>
          <a:graphicData uri="http://schemas.openxmlformats.org/drawingml/2006/table">
            <a:tbl>
              <a:tblPr firstRow="1" bandRow="1">
                <a:tableStyleId>{5C22544A-7EE6-4342-B048-85BDC9FD1C3A}</a:tableStyleId>
              </a:tblPr>
              <a:tblGrid>
                <a:gridCol w="1668759">
                  <a:extLst>
                    <a:ext uri="{9D8B030D-6E8A-4147-A177-3AD203B41FA5}">
                      <a16:colId xmlns:a16="http://schemas.microsoft.com/office/drawing/2014/main" val="20000"/>
                    </a:ext>
                  </a:extLst>
                </a:gridCol>
                <a:gridCol w="1668759">
                  <a:extLst>
                    <a:ext uri="{9D8B030D-6E8A-4147-A177-3AD203B41FA5}">
                      <a16:colId xmlns:a16="http://schemas.microsoft.com/office/drawing/2014/main" val="20001"/>
                    </a:ext>
                  </a:extLst>
                </a:gridCol>
                <a:gridCol w="1668759">
                  <a:extLst>
                    <a:ext uri="{9D8B030D-6E8A-4147-A177-3AD203B41FA5}">
                      <a16:colId xmlns:a16="http://schemas.microsoft.com/office/drawing/2014/main" val="20002"/>
                    </a:ext>
                  </a:extLst>
                </a:gridCol>
                <a:gridCol w="1668759">
                  <a:extLst>
                    <a:ext uri="{9D8B030D-6E8A-4147-A177-3AD203B41FA5}">
                      <a16:colId xmlns:a16="http://schemas.microsoft.com/office/drawing/2014/main" val="20003"/>
                    </a:ext>
                  </a:extLst>
                </a:gridCol>
                <a:gridCol w="1668759">
                  <a:extLst>
                    <a:ext uri="{9D8B030D-6E8A-4147-A177-3AD203B41FA5}">
                      <a16:colId xmlns:a16="http://schemas.microsoft.com/office/drawing/2014/main" val="20004"/>
                    </a:ext>
                  </a:extLst>
                </a:gridCol>
                <a:gridCol w="1668759">
                  <a:extLst>
                    <a:ext uri="{9D8B030D-6E8A-4147-A177-3AD203B41FA5}">
                      <a16:colId xmlns:a16="http://schemas.microsoft.com/office/drawing/2014/main"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C1C88E17-7CCC-E056-9878-64A144E9C914}"/>
              </a:ext>
            </a:extLst>
          </p:cNvPr>
          <p:cNvGrpSpPr/>
          <p:nvPr/>
        </p:nvGrpSpPr>
        <p:grpSpPr>
          <a:xfrm>
            <a:off x="152400" y="304800"/>
            <a:ext cx="2514601" cy="941185"/>
            <a:chOff x="63500" y="1429216"/>
            <a:chExt cx="1890628" cy="705889"/>
          </a:xfrm>
        </p:grpSpPr>
        <p:sp>
          <p:nvSpPr>
            <p:cNvPr id="9" name="Rounded Rectangle 3">
              <a:extLst>
                <a:ext uri="{FF2B5EF4-FFF2-40B4-BE49-F238E27FC236}">
                  <a16:creationId xmlns:a16="http://schemas.microsoft.com/office/drawing/2014/main" id="{39EE793C-80D2-10C7-B2D4-F806039C1BAB}"/>
                </a:ext>
              </a:extLst>
            </p:cNvPr>
            <p:cNvSpPr/>
            <p:nvPr/>
          </p:nvSpPr>
          <p:spPr>
            <a:xfrm>
              <a:off x="384358" y="1429216"/>
              <a:ext cx="1569770"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0" name="Oval 9">
              <a:extLst>
                <a:ext uri="{FF2B5EF4-FFF2-40B4-BE49-F238E27FC236}">
                  <a16:creationId xmlns:a16="http://schemas.microsoft.com/office/drawing/2014/main" id="{803D233E-3F08-7880-6ADD-17F13BC6FF13}"/>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12" name="Title 1">
            <a:extLst>
              <a:ext uri="{FF2B5EF4-FFF2-40B4-BE49-F238E27FC236}">
                <a16:creationId xmlns:a16="http://schemas.microsoft.com/office/drawing/2014/main" id="{474ED876-E881-797F-6C2C-4B49EEBFEBA6}"/>
              </a:ext>
            </a:extLst>
          </p:cNvPr>
          <p:cNvSpPr txBox="1">
            <a:spLocks/>
          </p:cNvSpPr>
          <p:nvPr/>
        </p:nvSpPr>
        <p:spPr>
          <a:xfrm>
            <a:off x="3665680" y="20796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trong</a:t>
            </a:r>
          </a:p>
        </p:txBody>
      </p:sp>
      <p:sp>
        <p:nvSpPr>
          <p:cNvPr id="13" name="Title 1">
            <a:extLst>
              <a:ext uri="{FF2B5EF4-FFF2-40B4-BE49-F238E27FC236}">
                <a16:creationId xmlns:a16="http://schemas.microsoft.com/office/drawing/2014/main" id="{66F3A95F-D061-9CCD-257D-20C0DDA720F5}"/>
              </a:ext>
            </a:extLst>
          </p:cNvPr>
          <p:cNvSpPr txBox="1">
            <a:spLocks/>
          </p:cNvSpPr>
          <p:nvPr/>
        </p:nvSpPr>
        <p:spPr>
          <a:xfrm>
            <a:off x="5357344" y="20796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trông</a:t>
            </a:r>
          </a:p>
        </p:txBody>
      </p:sp>
      <p:sp>
        <p:nvSpPr>
          <p:cNvPr id="14" name="Title 1">
            <a:extLst>
              <a:ext uri="{FF2B5EF4-FFF2-40B4-BE49-F238E27FC236}">
                <a16:creationId xmlns:a16="http://schemas.microsoft.com/office/drawing/2014/main" id="{A3F96850-8ED4-7655-C53E-F62A1C2A2B45}"/>
              </a:ext>
            </a:extLst>
          </p:cNvPr>
          <p:cNvSpPr txBox="1">
            <a:spLocks/>
          </p:cNvSpPr>
          <p:nvPr/>
        </p:nvSpPr>
        <p:spPr>
          <a:xfrm>
            <a:off x="6868624" y="20796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khung</a:t>
            </a:r>
          </a:p>
        </p:txBody>
      </p:sp>
      <p:sp>
        <p:nvSpPr>
          <p:cNvPr id="15" name="Title 1">
            <a:extLst>
              <a:ext uri="{FF2B5EF4-FFF2-40B4-BE49-F238E27FC236}">
                <a16:creationId xmlns:a16="http://schemas.microsoft.com/office/drawing/2014/main" id="{84178CBE-EE9E-61DE-12EA-87336C92E85A}"/>
              </a:ext>
            </a:extLst>
          </p:cNvPr>
          <p:cNvSpPr txBox="1">
            <a:spLocks/>
          </p:cNvSpPr>
          <p:nvPr/>
        </p:nvSpPr>
        <p:spPr>
          <a:xfrm>
            <a:off x="8529371" y="20796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vừng</a:t>
            </a:r>
          </a:p>
        </p:txBody>
      </p:sp>
      <p:sp>
        <p:nvSpPr>
          <p:cNvPr id="16" name="Title 1">
            <a:extLst>
              <a:ext uri="{FF2B5EF4-FFF2-40B4-BE49-F238E27FC236}">
                <a16:creationId xmlns:a16="http://schemas.microsoft.com/office/drawing/2014/main" id="{3DEDBEF1-4469-C6EF-6CFF-4AE3D0F58AB5}"/>
              </a:ext>
            </a:extLst>
          </p:cNvPr>
          <p:cNvSpPr txBox="1">
            <a:spLocks/>
          </p:cNvSpPr>
          <p:nvPr/>
        </p:nvSpPr>
        <p:spPr>
          <a:xfrm>
            <a:off x="2000084" y="30328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việc</a:t>
            </a:r>
          </a:p>
        </p:txBody>
      </p:sp>
      <p:sp>
        <p:nvSpPr>
          <p:cNvPr id="17" name="Title 1">
            <a:extLst>
              <a:ext uri="{FF2B5EF4-FFF2-40B4-BE49-F238E27FC236}">
                <a16:creationId xmlns:a16="http://schemas.microsoft.com/office/drawing/2014/main" id="{AAB5BA98-B222-65A3-57C9-D615D927A8F9}"/>
              </a:ext>
            </a:extLst>
          </p:cNvPr>
          <p:cNvSpPr txBox="1">
            <a:spLocks/>
          </p:cNvSpPr>
          <p:nvPr/>
        </p:nvSpPr>
        <p:spPr>
          <a:xfrm>
            <a:off x="3754812" y="30328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chiên</a:t>
            </a:r>
          </a:p>
        </p:txBody>
      </p:sp>
      <p:sp>
        <p:nvSpPr>
          <p:cNvPr id="18" name="Title 1">
            <a:extLst>
              <a:ext uri="{FF2B5EF4-FFF2-40B4-BE49-F238E27FC236}">
                <a16:creationId xmlns:a16="http://schemas.microsoft.com/office/drawing/2014/main" id="{AD1DEB91-F893-6B57-9AEF-407F7A0A9928}"/>
              </a:ext>
            </a:extLst>
          </p:cNvPr>
          <p:cNvSpPr txBox="1">
            <a:spLocks/>
          </p:cNvSpPr>
          <p:nvPr/>
        </p:nvSpPr>
        <p:spPr>
          <a:xfrm>
            <a:off x="5118469"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tiếp</a:t>
            </a:r>
          </a:p>
        </p:txBody>
      </p:sp>
      <p:sp>
        <p:nvSpPr>
          <p:cNvPr id="19" name="Title 1">
            <a:extLst>
              <a:ext uri="{FF2B5EF4-FFF2-40B4-BE49-F238E27FC236}">
                <a16:creationId xmlns:a16="http://schemas.microsoft.com/office/drawing/2014/main" id="{517B08D0-B0FD-F29E-1AAC-6CABDBF3203D}"/>
              </a:ext>
            </a:extLst>
          </p:cNvPr>
          <p:cNvSpPr txBox="1">
            <a:spLocks/>
          </p:cNvSpPr>
          <p:nvPr/>
        </p:nvSpPr>
        <p:spPr>
          <a:xfrm>
            <a:off x="683224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tiếng</a:t>
            </a:r>
          </a:p>
        </p:txBody>
      </p:sp>
      <p:sp>
        <p:nvSpPr>
          <p:cNvPr id="20" name="Title 1">
            <a:extLst>
              <a:ext uri="{FF2B5EF4-FFF2-40B4-BE49-F238E27FC236}">
                <a16:creationId xmlns:a16="http://schemas.microsoft.com/office/drawing/2014/main" id="{AC6B4AE7-E07B-FB52-C6B9-D42B7BAFCCDA}"/>
              </a:ext>
            </a:extLst>
          </p:cNvPr>
          <p:cNvSpPr txBox="1">
            <a:spLocks/>
          </p:cNvSpPr>
          <p:nvPr/>
        </p:nvSpPr>
        <p:spPr>
          <a:xfrm>
            <a:off x="853170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nhiệm</a:t>
            </a:r>
          </a:p>
        </p:txBody>
      </p:sp>
      <p:sp>
        <p:nvSpPr>
          <p:cNvPr id="21" name="Title 1">
            <a:extLst>
              <a:ext uri="{FF2B5EF4-FFF2-40B4-BE49-F238E27FC236}">
                <a16:creationId xmlns:a16="http://schemas.microsoft.com/office/drawing/2014/main" id="{BB738171-A00A-51BD-919C-909FC61B59A5}"/>
              </a:ext>
            </a:extLst>
          </p:cNvPr>
          <p:cNvSpPr txBox="1">
            <a:spLocks/>
          </p:cNvSpPr>
          <p:nvPr/>
        </p:nvSpPr>
        <p:spPr>
          <a:xfrm>
            <a:off x="1018241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yến</a:t>
            </a:r>
          </a:p>
        </p:txBody>
      </p:sp>
      <p:sp>
        <p:nvSpPr>
          <p:cNvPr id="22" name="Title 1">
            <a:extLst>
              <a:ext uri="{FF2B5EF4-FFF2-40B4-BE49-F238E27FC236}">
                <a16:creationId xmlns:a16="http://schemas.microsoft.com/office/drawing/2014/main" id="{413577CD-91B8-098F-8F72-577A32BAB10E}"/>
              </a:ext>
            </a:extLst>
          </p:cNvPr>
          <p:cNvSpPr txBox="1">
            <a:spLocks/>
          </p:cNvSpPr>
          <p:nvPr/>
        </p:nvSpPr>
        <p:spPr>
          <a:xfrm>
            <a:off x="3518269"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biết</a:t>
            </a:r>
          </a:p>
        </p:txBody>
      </p:sp>
      <p:sp>
        <p:nvSpPr>
          <p:cNvPr id="23" name="Title 1">
            <a:extLst>
              <a:ext uri="{FF2B5EF4-FFF2-40B4-BE49-F238E27FC236}">
                <a16:creationId xmlns:a16="http://schemas.microsoft.com/office/drawing/2014/main" id="{8754DDDE-E195-79C7-24F1-E649145F3453}"/>
              </a:ext>
            </a:extLst>
          </p:cNvPr>
          <p:cNvSpPr txBox="1">
            <a:spLocks/>
          </p:cNvSpPr>
          <p:nvPr/>
        </p:nvSpPr>
        <p:spPr>
          <a:xfrm>
            <a:off x="5186197"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diều</a:t>
            </a:r>
          </a:p>
        </p:txBody>
      </p:sp>
      <p:sp>
        <p:nvSpPr>
          <p:cNvPr id="24" name="Title 1">
            <a:extLst>
              <a:ext uri="{FF2B5EF4-FFF2-40B4-BE49-F238E27FC236}">
                <a16:creationId xmlns:a16="http://schemas.microsoft.com/office/drawing/2014/main" id="{AE625193-5772-83BD-70A7-EC0E0CB2911C}"/>
              </a:ext>
            </a:extLst>
          </p:cNvPr>
          <p:cNvSpPr txBox="1">
            <a:spLocks/>
          </p:cNvSpPr>
          <p:nvPr/>
        </p:nvSpPr>
        <p:spPr>
          <a:xfrm>
            <a:off x="6836907"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lớp 1 năm 2020 -2021 knttvcs\ảnh tiếng việt\images (2).jpg">
            <a:extLst>
              <a:ext uri="{FF2B5EF4-FFF2-40B4-BE49-F238E27FC236}">
                <a16:creationId xmlns:a16="http://schemas.microsoft.com/office/drawing/2014/main" id="{C34DD44F-DBBC-61B1-BC48-9889862A6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558" y="1032933"/>
            <a:ext cx="2835796" cy="3629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D:\lớp 1 năm 2020 -2021 knttvcs\ảnh tiếng việt\images (14).jpg">
            <a:extLst>
              <a:ext uri="{FF2B5EF4-FFF2-40B4-BE49-F238E27FC236}">
                <a16:creationId xmlns:a16="http://schemas.microsoft.com/office/drawing/2014/main" id="{79D1C4C2-D642-7453-9DF1-30BB09F29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520" y="74325"/>
            <a:ext cx="1866900" cy="18637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6" descr="D:\lớp 1 năm 2020 -2021 knttvcs\ảnh tiếng việt\images (4).jpg">
            <a:extLst>
              <a:ext uri="{FF2B5EF4-FFF2-40B4-BE49-F238E27FC236}">
                <a16:creationId xmlns:a16="http://schemas.microsoft.com/office/drawing/2014/main" id="{B5DCF757-24F3-3A95-1576-104E3F829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20" y="4468862"/>
            <a:ext cx="20002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7" descr="D:\lớp 1 năm 2020 -2021 knttvcs\ảnh tiếng việt\images (13).jpg">
            <a:extLst>
              <a:ext uri="{FF2B5EF4-FFF2-40B4-BE49-F238E27FC236}">
                <a16:creationId xmlns:a16="http://schemas.microsoft.com/office/drawing/2014/main" id="{A3E67240-2CCB-8586-AA0D-9E81A2DB8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5638" y="2362547"/>
            <a:ext cx="2143125" cy="18592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8" descr="D:\lớp 1 năm 2020 -2021 knttvcs\ảnh tiếng việt\images (6).jpg">
            <a:extLst>
              <a:ext uri="{FF2B5EF4-FFF2-40B4-BE49-F238E27FC236}">
                <a16:creationId xmlns:a16="http://schemas.microsoft.com/office/drawing/2014/main" id="{220F089D-A152-7679-D5B8-2154AA6BE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5516" y="74327"/>
            <a:ext cx="2143125" cy="18637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9" descr="D:\lớp 1 năm 2020 -2021 knttvcs\ảnh tiếng việt\images (10).jpg">
            <a:extLst>
              <a:ext uri="{FF2B5EF4-FFF2-40B4-BE49-F238E27FC236}">
                <a16:creationId xmlns:a16="http://schemas.microsoft.com/office/drawing/2014/main" id="{1404AE87-2907-471F-1F51-89D9220313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3824" y="4730461"/>
            <a:ext cx="2143125" cy="1959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descr="D:\lớp 1 năm 2020 -2021 knttvcs\ảnh tiếng việt\images (7).jpg">
            <a:extLst>
              <a:ext uri="{FF2B5EF4-FFF2-40B4-BE49-F238E27FC236}">
                <a16:creationId xmlns:a16="http://schemas.microsoft.com/office/drawing/2014/main" id="{0EDC1891-F81B-7125-8EC1-45B0B009C3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5080" y="2362201"/>
            <a:ext cx="2133600" cy="18509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1" descr="D:\lớp 1 năm 2020 -2021 knttvcs\ảnh tiếng việt\tải xuống (3).jpg">
            <a:extLst>
              <a:ext uri="{FF2B5EF4-FFF2-40B4-BE49-F238E27FC236}">
                <a16:creationId xmlns:a16="http://schemas.microsoft.com/office/drawing/2014/main" id="{C1313D97-DEF0-BF1A-9064-CCF9180F98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362547"/>
            <a:ext cx="2143125" cy="18592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D:\lớp 1 năm 2020 -2021 knttvcs\ảnh tiếng việt\tải xuống (2).jpg">
            <a:extLst>
              <a:ext uri="{FF2B5EF4-FFF2-40B4-BE49-F238E27FC236}">
                <a16:creationId xmlns:a16="http://schemas.microsoft.com/office/drawing/2014/main" id="{5149E3AA-8EAB-E989-A882-E765F856C5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7330" y="4730462"/>
            <a:ext cx="2143125" cy="19590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3" descr="D:\lớp 1 năm 2020 -2021 knttvcs\ảnh tiếng việt\images (11).jpg">
            <a:extLst>
              <a:ext uri="{FF2B5EF4-FFF2-40B4-BE49-F238E27FC236}">
                <a16:creationId xmlns:a16="http://schemas.microsoft.com/office/drawing/2014/main" id="{AF85408E-CBC2-CF9A-8ED5-43D87A1901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0213" y="100674"/>
            <a:ext cx="2143125" cy="17405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descr="D:\lớp 1 năm 2020 -2021 knttvcs\ảnh tiếng việt\pngtree-purple-cartoon-exquisite-gift-box-png-image_4605186.jpg">
            <a:extLst>
              <a:ext uri="{FF2B5EF4-FFF2-40B4-BE49-F238E27FC236}">
                <a16:creationId xmlns:a16="http://schemas.microsoft.com/office/drawing/2014/main" id="{375A3963-8ED6-8D3D-3C8F-91DA07F266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84950" y="4719623"/>
            <a:ext cx="2164800" cy="19788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F8D286-707F-ED6A-26D9-F7291BF0AD24}"/>
              </a:ext>
            </a:extLst>
          </p:cNvPr>
          <p:cNvSpPr txBox="1"/>
          <p:nvPr/>
        </p:nvSpPr>
        <p:spPr>
          <a:xfrm>
            <a:off x="3797648" y="1828800"/>
            <a:ext cx="2414588"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phong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2225DF95-CEE3-B6A4-B04C-D91D2590D1F2}"/>
              </a:ext>
            </a:extLst>
          </p:cNvPr>
          <p:cNvSpPr txBox="1"/>
          <p:nvPr/>
        </p:nvSpPr>
        <p:spPr>
          <a:xfrm>
            <a:off x="990600" y="6248400"/>
            <a:ext cx="2567189"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trống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7FBFA1B1-07F7-2C8A-0A08-0222F95B173F}"/>
              </a:ext>
            </a:extLst>
          </p:cNvPr>
          <p:cNvSpPr txBox="1"/>
          <p:nvPr/>
        </p:nvSpPr>
        <p:spPr>
          <a:xfrm>
            <a:off x="4038601" y="6172200"/>
            <a:ext cx="2075037"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C8CFADF7-7665-EE23-9147-AAB25F7D8067}"/>
              </a:ext>
            </a:extLst>
          </p:cNvPr>
          <p:cNvSpPr txBox="1"/>
          <p:nvPr/>
        </p:nvSpPr>
        <p:spPr>
          <a:xfrm>
            <a:off x="6265516" y="6172200"/>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yên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tĩnh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8761E40B-A6EF-51AF-E3B3-05BC4BFAD100}"/>
              </a:ext>
            </a:extLst>
          </p:cNvPr>
          <p:cNvSpPr txBox="1"/>
          <p:nvPr/>
        </p:nvSpPr>
        <p:spPr>
          <a:xfrm>
            <a:off x="8175960" y="6172200"/>
            <a:ext cx="2187240"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rong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29A52AC2-727B-9475-A777-29FE541CD8F6}"/>
              </a:ext>
            </a:extLst>
          </p:cNvPr>
          <p:cNvSpPr txBox="1"/>
          <p:nvPr/>
        </p:nvSpPr>
        <p:spPr>
          <a:xfrm>
            <a:off x="8311939" y="4124980"/>
            <a:ext cx="2328353"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mến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87B41BA8-4F8D-8BBC-CF75-496C2C163D55}"/>
              </a:ext>
            </a:extLst>
          </p:cNvPr>
          <p:cNvSpPr txBox="1"/>
          <p:nvPr/>
        </p:nvSpPr>
        <p:spPr>
          <a:xfrm>
            <a:off x="6424054" y="4124980"/>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147782E9-F9C8-E5F1-9C5E-CE6F773E4C66}"/>
              </a:ext>
            </a:extLst>
          </p:cNvPr>
          <p:cNvSpPr txBox="1"/>
          <p:nvPr/>
        </p:nvSpPr>
        <p:spPr>
          <a:xfrm>
            <a:off x="4036388" y="4106495"/>
            <a:ext cx="1983412"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điệp</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13132D89-2009-4D51-0848-DB63ECDE259A}"/>
              </a:ext>
            </a:extLst>
          </p:cNvPr>
          <p:cNvSpPr txBox="1"/>
          <p:nvPr/>
        </p:nvSpPr>
        <p:spPr>
          <a:xfrm>
            <a:off x="8561041" y="1847188"/>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AAB84E0-FEB4-2F72-6657-6667BAE8E4A0}"/>
              </a:ext>
            </a:extLst>
          </p:cNvPr>
          <p:cNvSpPr txBox="1"/>
          <p:nvPr/>
        </p:nvSpPr>
        <p:spPr>
          <a:xfrm>
            <a:off x="6337088" y="1842723"/>
            <a:ext cx="1968712"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khiêm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tốn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9B6412A9-14B8-46C1-BFA3-64FB9A773E4E}"/>
              </a:ext>
            </a:extLst>
          </p:cNvPr>
          <p:cNvGrpSpPr/>
          <p:nvPr/>
        </p:nvGrpSpPr>
        <p:grpSpPr>
          <a:xfrm>
            <a:off x="0" y="0"/>
            <a:ext cx="2514601" cy="941185"/>
            <a:chOff x="63500" y="1429216"/>
            <a:chExt cx="1890628" cy="705889"/>
          </a:xfrm>
        </p:grpSpPr>
        <p:sp>
          <p:nvSpPr>
            <p:cNvPr id="26" name="Rounded Rectangle 3">
              <a:extLst>
                <a:ext uri="{FF2B5EF4-FFF2-40B4-BE49-F238E27FC236}">
                  <a16:creationId xmlns:a16="http://schemas.microsoft.com/office/drawing/2014/main" id="{6AD9EDB7-27F7-CD85-C11F-586A219CF670}"/>
                </a:ext>
              </a:extLst>
            </p:cNvPr>
            <p:cNvSpPr/>
            <p:nvPr/>
          </p:nvSpPr>
          <p:spPr>
            <a:xfrm>
              <a:off x="384358" y="1429216"/>
              <a:ext cx="1569770"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27" name="Oval 26">
              <a:extLst>
                <a:ext uri="{FF2B5EF4-FFF2-40B4-BE49-F238E27FC236}">
                  <a16:creationId xmlns:a16="http://schemas.microsoft.com/office/drawing/2014/main" id="{4E7DC39B-10A1-8E36-56BB-ADDFA579E2F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3930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ircle(in)">
                                      <p:cBhvr>
                                        <p:cTn id="49" dur="2000"/>
                                        <p:tgtEl>
                                          <p:spTgt spid="20"/>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circle(in)">
                                      <p:cBhvr>
                                        <p:cTn id="61" dur="2000"/>
                                        <p:tgtEl>
                                          <p:spTgt spid="22"/>
                                        </p:tgtEl>
                                      </p:cBhvr>
                                    </p:animEffec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childTnLst>
                          </p:cTn>
                        </p:par>
                      </p:childTnLst>
                    </p:cTn>
                  </p:par>
                </p:childTnLst>
              </p:cTn>
              <p:nextCondLst>
                <p:cond evt="onClick" delay="0">
                  <p:tgtEl>
                    <p:spTgt spid="13"/>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BDDD130E-CDBB-DD0B-02EB-B540CFC8F278}"/>
              </a:ext>
            </a:extLst>
          </p:cNvPr>
          <p:cNvSpPr/>
          <p:nvPr/>
        </p:nvSpPr>
        <p:spPr>
          <a:xfrm>
            <a:off x="4162105" y="201630"/>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rong biển</a:t>
            </a:r>
          </a:p>
        </p:txBody>
      </p:sp>
      <p:pic>
        <p:nvPicPr>
          <p:cNvPr id="3" name="Picture 2" descr="Rong Biển Sấy Truyền Thống Cao Cấp Hàn Quốc 50g Ít Calo, Giàu Dinh Dưỡng">
            <a:extLst>
              <a:ext uri="{FF2B5EF4-FFF2-40B4-BE49-F238E27FC236}">
                <a16:creationId xmlns:a16="http://schemas.microsoft.com/office/drawing/2014/main" id="{C8B5C229-8748-F36C-FB86-18D5F8E6C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524001"/>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ong biển làm thuốc">
            <a:extLst>
              <a:ext uri="{FF2B5EF4-FFF2-40B4-BE49-F238E27FC236}">
                <a16:creationId xmlns:a16="http://schemas.microsoft.com/office/drawing/2014/main" id="{E83B90FA-1249-A221-A771-DA72A97AE5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8262" y="2133601"/>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15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113BEDC-369E-FE4A-6C12-6F7EA2C7EDD6}"/>
              </a:ext>
            </a:extLst>
          </p:cNvPr>
          <p:cNvSpPr/>
          <p:nvPr/>
        </p:nvSpPr>
        <p:spPr>
          <a:xfrm>
            <a:off x="590550"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a:extLst>
              <a:ext uri="{FF2B5EF4-FFF2-40B4-BE49-F238E27FC236}">
                <a16:creationId xmlns:a16="http://schemas.microsoft.com/office/drawing/2014/main" id="{10BA49C6-4635-1693-7060-36DD15AF59D9}"/>
              </a:ext>
            </a:extLst>
          </p:cNvPr>
          <p:cNvCxnSpPr/>
          <p:nvPr/>
        </p:nvCxnSpPr>
        <p:spPr>
          <a:xfrm flipH="1">
            <a:off x="7086600" y="2022335"/>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68AF3AB-9427-C448-D991-82160DC1BD3F}"/>
              </a:ext>
            </a:extLst>
          </p:cNvPr>
          <p:cNvSpPr/>
          <p:nvPr/>
        </p:nvSpPr>
        <p:spPr>
          <a:xfrm>
            <a:off x="1783314" y="90555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5" name="Oval 4">
            <a:extLst>
              <a:ext uri="{FF2B5EF4-FFF2-40B4-BE49-F238E27FC236}">
                <a16:creationId xmlns:a16="http://schemas.microsoft.com/office/drawing/2014/main" id="{A9081B7B-69A0-E94B-AED6-7DD49D1419DC}"/>
              </a:ext>
            </a:extLst>
          </p:cNvPr>
          <p:cNvSpPr/>
          <p:nvPr/>
        </p:nvSpPr>
        <p:spPr>
          <a:xfrm>
            <a:off x="2107060" y="186592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6" name="Straight Connector 5">
            <a:extLst>
              <a:ext uri="{FF2B5EF4-FFF2-40B4-BE49-F238E27FC236}">
                <a16:creationId xmlns:a16="http://schemas.microsoft.com/office/drawing/2014/main" id="{C201B015-58AC-6C0E-334E-A89D9B562996}"/>
              </a:ext>
            </a:extLst>
          </p:cNvPr>
          <p:cNvCxnSpPr/>
          <p:nvPr/>
        </p:nvCxnSpPr>
        <p:spPr>
          <a:xfrm flipH="1">
            <a:off x="1885901" y="2004546"/>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8B2A4AE-9020-FD13-E022-20BE6DFC0957}"/>
              </a:ext>
            </a:extLst>
          </p:cNvPr>
          <p:cNvCxnSpPr/>
          <p:nvPr/>
        </p:nvCxnSpPr>
        <p:spPr>
          <a:xfrm flipH="1">
            <a:off x="1575807" y="2836780"/>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F8762C7-9142-ED7D-95DA-05F5A26E218C}"/>
              </a:ext>
            </a:extLst>
          </p:cNvPr>
          <p:cNvSpPr/>
          <p:nvPr/>
        </p:nvSpPr>
        <p:spPr>
          <a:xfrm>
            <a:off x="7315200" y="183307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9" name="Straight Connector 8">
            <a:extLst>
              <a:ext uri="{FF2B5EF4-FFF2-40B4-BE49-F238E27FC236}">
                <a16:creationId xmlns:a16="http://schemas.microsoft.com/office/drawing/2014/main" id="{32B75B3B-D0B1-3063-2253-E89C0F3D08DC}"/>
              </a:ext>
            </a:extLst>
          </p:cNvPr>
          <p:cNvCxnSpPr/>
          <p:nvPr/>
        </p:nvCxnSpPr>
        <p:spPr>
          <a:xfrm flipH="1">
            <a:off x="7043888" y="2764806"/>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1BB5A83-E204-52A3-9731-E13A7B9A3A65}"/>
              </a:ext>
            </a:extLst>
          </p:cNvPr>
          <p:cNvSpPr/>
          <p:nvPr/>
        </p:nvSpPr>
        <p:spPr>
          <a:xfrm>
            <a:off x="2043334" y="2523803"/>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4</a:t>
            </a:r>
          </a:p>
        </p:txBody>
      </p:sp>
      <p:cxnSp>
        <p:nvCxnSpPr>
          <p:cNvPr id="11" name="Straight Connector 10">
            <a:extLst>
              <a:ext uri="{FF2B5EF4-FFF2-40B4-BE49-F238E27FC236}">
                <a16:creationId xmlns:a16="http://schemas.microsoft.com/office/drawing/2014/main" id="{65B68766-C5F0-D14B-C93C-78E2BE34722C}"/>
              </a:ext>
            </a:extLst>
          </p:cNvPr>
          <p:cNvCxnSpPr/>
          <p:nvPr/>
        </p:nvCxnSpPr>
        <p:spPr>
          <a:xfrm flipH="1">
            <a:off x="2667000" y="340575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74E8207-6595-1CD6-43CD-27E7675BC155}"/>
              </a:ext>
            </a:extLst>
          </p:cNvPr>
          <p:cNvSpPr/>
          <p:nvPr/>
        </p:nvSpPr>
        <p:spPr>
          <a:xfrm>
            <a:off x="7363358" y="253944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5</a:t>
            </a:r>
          </a:p>
        </p:txBody>
      </p:sp>
      <p:cxnSp>
        <p:nvCxnSpPr>
          <p:cNvPr id="13" name="Straight Connector 12">
            <a:extLst>
              <a:ext uri="{FF2B5EF4-FFF2-40B4-BE49-F238E27FC236}">
                <a16:creationId xmlns:a16="http://schemas.microsoft.com/office/drawing/2014/main" id="{19BA1342-EEFB-46D7-4FA3-6B069B83E32A}"/>
              </a:ext>
            </a:extLst>
          </p:cNvPr>
          <p:cNvCxnSpPr/>
          <p:nvPr/>
        </p:nvCxnSpPr>
        <p:spPr>
          <a:xfrm flipH="1">
            <a:off x="2967308" y="4290751"/>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46BE22C-85D5-6C15-514C-AC483188D552}"/>
              </a:ext>
            </a:extLst>
          </p:cNvPr>
          <p:cNvSpPr/>
          <p:nvPr/>
        </p:nvSpPr>
        <p:spPr>
          <a:xfrm>
            <a:off x="2967308" y="329265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6</a:t>
            </a:r>
          </a:p>
        </p:txBody>
      </p:sp>
      <p:cxnSp>
        <p:nvCxnSpPr>
          <p:cNvPr id="15" name="Straight Connector 14">
            <a:extLst>
              <a:ext uri="{FF2B5EF4-FFF2-40B4-BE49-F238E27FC236}">
                <a16:creationId xmlns:a16="http://schemas.microsoft.com/office/drawing/2014/main" id="{738369E2-6C46-9FE4-31BE-361D519116D1}"/>
              </a:ext>
            </a:extLst>
          </p:cNvPr>
          <p:cNvCxnSpPr/>
          <p:nvPr/>
        </p:nvCxnSpPr>
        <p:spPr>
          <a:xfrm flipH="1">
            <a:off x="10896600" y="4872637"/>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686D2D9-2C05-8533-51B8-9AF228096BA9}"/>
              </a:ext>
            </a:extLst>
          </p:cNvPr>
          <p:cNvSpPr/>
          <p:nvPr/>
        </p:nvSpPr>
        <p:spPr>
          <a:xfrm>
            <a:off x="3356279" y="400969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7</a:t>
            </a:r>
          </a:p>
        </p:txBody>
      </p:sp>
    </p:spTree>
    <p:extLst>
      <p:ext uri="{BB962C8B-B14F-4D97-AF65-F5344CB8AC3E}">
        <p14:creationId xmlns:p14="http://schemas.microsoft.com/office/powerpoint/2010/main" val="409312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P spid="12"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6C07947-ADFD-0064-84A6-38E13D01ABF3}"/>
              </a:ext>
            </a:extLst>
          </p:cNvPr>
          <p:cNvSpPr/>
          <p:nvPr/>
        </p:nvSpPr>
        <p:spPr>
          <a:xfrm>
            <a:off x="333702"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a:extLst>
              <a:ext uri="{FF2B5EF4-FFF2-40B4-BE49-F238E27FC236}">
                <a16:creationId xmlns:a16="http://schemas.microsoft.com/office/drawing/2014/main" id="{3393E46B-03D9-EE9F-F6EC-CA25A405BE40}"/>
              </a:ext>
            </a:extLst>
          </p:cNvPr>
          <p:cNvCxnSpPr/>
          <p:nvPr/>
        </p:nvCxnSpPr>
        <p:spPr>
          <a:xfrm>
            <a:off x="7191702"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13">
            <a:extLst>
              <a:ext uri="{FF2B5EF4-FFF2-40B4-BE49-F238E27FC236}">
                <a16:creationId xmlns:a16="http://schemas.microsoft.com/office/drawing/2014/main" id="{CACEB805-24A5-093A-4E3F-C79E9DE5FFA0}"/>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Trái đất của chúng ta có đặc điểm gì?</a:t>
            </a:r>
          </a:p>
        </p:txBody>
      </p:sp>
      <p:sp>
        <p:nvSpPr>
          <p:cNvPr id="5" name="Rounded Rectangle 10">
            <a:extLst>
              <a:ext uri="{FF2B5EF4-FFF2-40B4-BE49-F238E27FC236}">
                <a16:creationId xmlns:a16="http://schemas.microsoft.com/office/drawing/2014/main" id="{9C1DC266-9AA2-161F-412B-62E7AE7B3C5C}"/>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Trên trái đất có những gì?</a:t>
            </a:r>
          </a:p>
        </p:txBody>
      </p:sp>
      <p:cxnSp>
        <p:nvCxnSpPr>
          <p:cNvPr id="6" name="Straight Connector 5">
            <a:extLst>
              <a:ext uri="{FF2B5EF4-FFF2-40B4-BE49-F238E27FC236}">
                <a16:creationId xmlns:a16="http://schemas.microsoft.com/office/drawing/2014/main" id="{D55C48C5-80E2-301B-4421-DAD65D6246AB}"/>
              </a:ext>
            </a:extLst>
          </p:cNvPr>
          <p:cNvCxnSpPr/>
          <p:nvPr/>
        </p:nvCxnSpPr>
        <p:spPr>
          <a:xfrm>
            <a:off x="672393" y="2057400"/>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F7F3F0-15B4-3B53-0F57-FB28409BDB8F}"/>
              </a:ext>
            </a:extLst>
          </p:cNvPr>
          <p:cNvCxnSpPr/>
          <p:nvPr/>
        </p:nvCxnSpPr>
        <p:spPr>
          <a:xfrm>
            <a:off x="6387664" y="2057400"/>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126FA8-1BAD-6FC2-1735-D03F3E71DD0D}"/>
              </a:ext>
            </a:extLst>
          </p:cNvPr>
          <p:cNvCxnSpPr/>
          <p:nvPr/>
        </p:nvCxnSpPr>
        <p:spPr>
          <a:xfrm>
            <a:off x="751258" y="284029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1ADB7F-B896-0F3A-2F6A-D3F41CB16605}"/>
              </a:ext>
            </a:extLst>
          </p:cNvPr>
          <p:cNvCxnSpPr/>
          <p:nvPr/>
        </p:nvCxnSpPr>
        <p:spPr>
          <a:xfrm>
            <a:off x="5383692" y="2821637"/>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ounded Rectangle 20">
            <a:extLst>
              <a:ext uri="{FF2B5EF4-FFF2-40B4-BE49-F238E27FC236}">
                <a16:creationId xmlns:a16="http://schemas.microsoft.com/office/drawing/2014/main" id="{6BB8FC19-0B4D-110C-BA03-944BC998B64E}"/>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Chúng ta cần làm gì cho sự sống trên trái đất?</a:t>
            </a:r>
          </a:p>
        </p:txBody>
      </p:sp>
      <p:cxnSp>
        <p:nvCxnSpPr>
          <p:cNvPr id="11" name="Straight Connector 10">
            <a:extLst>
              <a:ext uri="{FF2B5EF4-FFF2-40B4-BE49-F238E27FC236}">
                <a16:creationId xmlns:a16="http://schemas.microsoft.com/office/drawing/2014/main" id="{88239EEB-6DEE-7A5A-014E-389A1A54AD31}"/>
              </a:ext>
            </a:extLst>
          </p:cNvPr>
          <p:cNvCxnSpPr/>
          <p:nvPr/>
        </p:nvCxnSpPr>
        <p:spPr>
          <a:xfrm>
            <a:off x="5402801" y="4343400"/>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484DB3-3C16-1AA2-EDF1-E9D38929DA5C}"/>
              </a:ext>
            </a:extLst>
          </p:cNvPr>
          <p:cNvCxnSpPr/>
          <p:nvPr/>
        </p:nvCxnSpPr>
        <p:spPr>
          <a:xfrm>
            <a:off x="7871792" y="4343400"/>
            <a:ext cx="1672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2D48C9-1DAE-047B-166B-05300F58E4DB}"/>
              </a:ext>
            </a:extLst>
          </p:cNvPr>
          <p:cNvCxnSpPr/>
          <p:nvPr/>
        </p:nvCxnSpPr>
        <p:spPr>
          <a:xfrm>
            <a:off x="10528737" y="426720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61760C-996E-60DA-B166-DF17AF8D82A6}"/>
              </a:ext>
            </a:extLst>
          </p:cNvPr>
          <p:cNvCxnSpPr/>
          <p:nvPr/>
        </p:nvCxnSpPr>
        <p:spPr>
          <a:xfrm>
            <a:off x="586314"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5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30477" y="203423"/>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2</a:t>
              </a:r>
            </a:p>
          </p:txBody>
        </p:sp>
      </p:grpSp>
      <p:grpSp>
        <p:nvGrpSpPr>
          <p:cNvPr id="2" name="Group 1"/>
          <p:cNvGrpSpPr/>
          <p:nvPr/>
        </p:nvGrpSpPr>
        <p:grpSpPr>
          <a:xfrm>
            <a:off x="74645"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48540" y="3087645"/>
            <a:ext cx="13499608" cy="1169353"/>
          </a:xfrm>
          <a:prstGeom prst="rect">
            <a:avLst/>
          </a:prstGeom>
          <a:noFill/>
        </p:spPr>
        <p:txBody>
          <a:bodyPr wrap="square" lIns="121725" tIns="60862" rIns="121725" bIns="60862" rtlCol="0">
            <a:spAutoFit/>
          </a:bodyPr>
          <a:lstStyle/>
          <a:p>
            <a:pPr algn="just"/>
            <a:r>
              <a:rPr lang="vi-VN" sz="6800" dirty="0">
                <a:solidFill>
                  <a:srgbClr val="FF0000"/>
                </a:solidFill>
                <a:latin typeface="HP001 4 hàng" pitchFamily="34" charset="0"/>
              </a:rPr>
              <a:t> Cánh diều chao liệng trên bầu</a:t>
            </a:r>
            <a:endParaRPr lang="en-US" sz="6800" dirty="0">
              <a:solidFill>
                <a:srgbClr val="FF0000"/>
              </a:solidFill>
              <a:latin typeface="HP001 4 hàng" pitchFamily="34" charset="0"/>
            </a:endParaRPr>
          </a:p>
        </p:txBody>
      </p:sp>
      <p:grpSp>
        <p:nvGrpSpPr>
          <p:cNvPr id="9" name="Group 8"/>
          <p:cNvGrpSpPr/>
          <p:nvPr/>
        </p:nvGrpSpPr>
        <p:grpSpPr>
          <a:xfrm>
            <a:off x="74645"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0" y="4469448"/>
            <a:ext cx="9220414"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trời</a:t>
            </a:r>
            <a:r>
              <a:rPr lang="en-US" sz="6800">
                <a:solidFill>
                  <a:srgbClr val="FF0000"/>
                </a:solidFill>
                <a:latin typeface="HP001 4 hàng" pitchFamily="34" charset="0"/>
              </a:rPr>
              <a:t>.</a:t>
            </a:r>
            <a:r>
              <a:rPr lang="vi-VN" sz="6800" dirty="0">
                <a:solidFill>
                  <a:srgbClr val="FF0000"/>
                </a:solidFill>
                <a:latin typeface="HP001 4 hàng" pitchFamily="34" charset="0"/>
              </a:rPr>
              <a:t> </a:t>
            </a:r>
            <a:endParaRPr lang="en-US" sz="6800" dirty="0">
              <a:solidFill>
                <a:srgbClr val="FF0000"/>
              </a:solidFill>
              <a:latin typeface="HP001 4 hàng" pitchFamily="34" charset="0"/>
            </a:endParaRPr>
          </a:p>
        </p:txBody>
      </p:sp>
    </p:spTree>
    <p:extLst>
      <p:ext uri="{BB962C8B-B14F-4D97-AF65-F5344CB8AC3E}">
        <p14:creationId xmlns:p14="http://schemas.microsoft.com/office/powerpoint/2010/main" val="849526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517057A-B0A4-9959-95B0-4E3A92D4CC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27" t="45690" r="29358" b="27155"/>
          <a:stretch/>
        </p:blipFill>
        <p:spPr bwMode="auto">
          <a:xfrm>
            <a:off x="2801327" y="304801"/>
            <a:ext cx="7258507" cy="257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7FBE3135-A9D4-205E-C4A3-60CB54EF5E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58" t="30828" r="29251" b="29418"/>
          <a:stretch/>
        </p:blipFill>
        <p:spPr bwMode="auto">
          <a:xfrm>
            <a:off x="2982047" y="2849770"/>
            <a:ext cx="6945454" cy="382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24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8566F6-95E9-4E63-B193-C6F7B4507C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31597">
            <a:off x="9571241" y="3354865"/>
            <a:ext cx="3601682" cy="3601682"/>
          </a:xfrm>
          <a:prstGeom prst="rect">
            <a:avLst/>
          </a:prstGeom>
        </p:spPr>
      </p:pic>
      <p:pic>
        <p:nvPicPr>
          <p:cNvPr id="5" name="Picture 4" descr="A blue and orange text&#10;&#10;AI-generated content may be incorrect.">
            <a:extLst>
              <a:ext uri="{FF2B5EF4-FFF2-40B4-BE49-F238E27FC236}">
                <a16:creationId xmlns:a16="http://schemas.microsoft.com/office/drawing/2014/main" id="{ED4E699D-C7FF-A9F2-5B6D-4B1D48AC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2035053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卡通童趣模板2">
      <a:dk1>
        <a:sysClr val="windowText" lastClr="000000"/>
      </a:dk1>
      <a:lt1>
        <a:sysClr val="window" lastClr="FFFFFF"/>
      </a:lt1>
      <a:dk2>
        <a:srgbClr val="44546A"/>
      </a:dk2>
      <a:lt2>
        <a:srgbClr val="E7E6E6"/>
      </a:lt2>
      <a:accent1>
        <a:srgbClr val="FCB6C5"/>
      </a:accent1>
      <a:accent2>
        <a:srgbClr val="FFCE45"/>
      </a:accent2>
      <a:accent3>
        <a:srgbClr val="E2CABA"/>
      </a:accent3>
      <a:accent4>
        <a:srgbClr val="C69763"/>
      </a:accent4>
      <a:accent5>
        <a:srgbClr val="EB95B5"/>
      </a:accent5>
      <a:accent6>
        <a:srgbClr val="C4BFB4"/>
      </a:accent6>
      <a:hlink>
        <a:srgbClr val="E6004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250</Words>
  <Application>Microsoft Macintosh PowerPoint</Application>
  <PresentationFormat>Widescreen</PresentationFormat>
  <Paragraphs>52</Paragraphs>
  <Slides>9</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9</vt:i4>
      </vt:variant>
    </vt:vector>
  </HeadingPairs>
  <TitlesOfParts>
    <vt:vector size="20" baseType="lpstr">
      <vt:lpstr>#9Slide03 Arima Madurai ExtraBo</vt:lpstr>
      <vt:lpstr>Arial</vt:lpstr>
      <vt:lpstr>Arial Rounded MT Bold</vt:lpstr>
      <vt:lpstr>Arial-Rounded</vt:lpstr>
      <vt:lpstr>Calibri</vt:lpstr>
      <vt:lpstr>HP001 4 hàng</vt:lpstr>
      <vt:lpstr>Times New Roman</vt:lpstr>
      <vt:lpstr>第一PPT，www.1ppt.com</vt:lpstr>
      <vt:lpstr>1_Office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65 ÔN TẬP VÀ KỂ CHUYỆN</dc:title>
  <dc:creator>ADMIN</dc:creator>
  <cp:lastModifiedBy>Microsoft Office User</cp:lastModifiedBy>
  <cp:revision>46</cp:revision>
  <dcterms:created xsi:type="dcterms:W3CDTF">2020-08-18T02:48:00Z</dcterms:created>
  <dcterms:modified xsi:type="dcterms:W3CDTF">2025-12-21T14:44:04Z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