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  <p:sldMasterId id="2147483760" r:id="rId2"/>
    <p:sldMasterId id="2147483772" r:id="rId3"/>
    <p:sldMasterId id="2147483787" r:id="rId4"/>
    <p:sldMasterId id="2147483802" r:id="rId5"/>
  </p:sldMasterIdLst>
  <p:notesMasterIdLst>
    <p:notesMasterId r:id="rId15"/>
  </p:notesMasterIdLst>
  <p:sldIdLst>
    <p:sldId id="592" r:id="rId6"/>
    <p:sldId id="2007577125" r:id="rId7"/>
    <p:sldId id="262" r:id="rId8"/>
    <p:sldId id="263" r:id="rId9"/>
    <p:sldId id="264" r:id="rId10"/>
    <p:sldId id="265" r:id="rId11"/>
    <p:sldId id="266" r:id="rId12"/>
    <p:sldId id="2007577120" r:id="rId13"/>
    <p:sldId id="83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5"/>
    <a:srgbClr val="FFF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1" autoAdjust="0"/>
    <p:restoredTop sz="94638"/>
  </p:normalViewPr>
  <p:slideViewPr>
    <p:cSldViewPr>
      <p:cViewPr varScale="1">
        <p:scale>
          <a:sx n="113" d="100"/>
          <a:sy n="113" d="100"/>
        </p:scale>
        <p:origin x="5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025D1-BB87-4428-AF75-2CE121EA94C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3AD4E-33B2-4125-ACB1-2AE5E31AA87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3AD4E-33B2-4125-ACB1-2AE5E31AA8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19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3AD4E-33B2-4125-ACB1-2AE5E31AA8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78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036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35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2676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33930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51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33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87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39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74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16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48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7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50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65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45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32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3D2759-CE24-4F77-9C82-5905CE2ADF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431" y="-1247468"/>
            <a:ext cx="13491130" cy="131346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7A1279-DB3C-433D-A225-387347375A42}"/>
              </a:ext>
            </a:extLst>
          </p:cNvPr>
          <p:cNvSpPr/>
          <p:nvPr userDrawn="1"/>
        </p:nvSpPr>
        <p:spPr>
          <a:xfrm>
            <a:off x="366889" y="219075"/>
            <a:ext cx="11444111" cy="6315075"/>
          </a:xfrm>
          <a:prstGeom prst="rect">
            <a:avLst/>
          </a:prstGeom>
          <a:noFill/>
          <a:ln w="127000" cmpd="thinThick">
            <a:solidFill>
              <a:srgbClr val="6F6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008998-3D96-4BB2-9935-CD26E7ED6C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341" y="3715388"/>
            <a:ext cx="4740947" cy="47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D21802-CBC0-46AB-9459-4A781837D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88" y="416806"/>
            <a:ext cx="7062612" cy="7062612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8701548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D6F96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0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E0D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A5953-316B-4A2A-863F-C814EF8553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05800" cy="8305800"/>
          </a:xfrm>
          <a:prstGeom prst="rect">
            <a:avLst/>
          </a:prstGeom>
        </p:spPr>
      </p:pic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rot="5400000" flipH="1" flipV="1">
            <a:off x="5343527" y="-5343527"/>
            <a:ext cx="1504949" cy="12192001"/>
          </a:xfrm>
          <a:prstGeom prst="snip1Rect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C0C3917D-3AD8-4A20-B7B1-C1D37B4B2A2C}"/>
              </a:ext>
            </a:extLst>
          </p:cNvPr>
          <p:cNvSpPr/>
          <p:nvPr userDrawn="1"/>
        </p:nvSpPr>
        <p:spPr>
          <a:xfrm rot="5400000">
            <a:off x="5343526" y="9524"/>
            <a:ext cx="1504949" cy="12192001"/>
          </a:xfrm>
          <a:prstGeom prst="snip1Rect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AFABD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accel="20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pattFill prst="pct10">
          <a:fgClr>
            <a:srgbClr val="95DAC1"/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DDBD4-4273-4487-8831-2F6319C1B8EE}"/>
              </a:ext>
            </a:extLst>
          </p:cNvPr>
          <p:cNvSpPr/>
          <p:nvPr userDrawn="1"/>
        </p:nvSpPr>
        <p:spPr>
          <a:xfrm>
            <a:off x="857250" y="304800"/>
            <a:ext cx="571500" cy="6229350"/>
          </a:xfrm>
          <a:prstGeom prst="rect">
            <a:avLst/>
          </a:prstGeom>
          <a:solidFill>
            <a:srgbClr val="CAE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C40954-56D5-4C57-861C-8E1EB96A7817}"/>
              </a:ext>
            </a:extLst>
          </p:cNvPr>
          <p:cNvSpPr/>
          <p:nvPr userDrawn="1"/>
        </p:nvSpPr>
        <p:spPr>
          <a:xfrm>
            <a:off x="571500" y="304800"/>
            <a:ext cx="571500" cy="6229350"/>
          </a:xfrm>
          <a:prstGeom prst="rect">
            <a:avLst/>
          </a:prstGeom>
          <a:solidFill>
            <a:srgbClr val="AFE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36658C-95EB-4DA9-883A-C795AEFF7183}"/>
              </a:ext>
            </a:extLst>
          </p:cNvPr>
          <p:cNvSpPr/>
          <p:nvPr userDrawn="1"/>
        </p:nvSpPr>
        <p:spPr>
          <a:xfrm>
            <a:off x="0" y="323850"/>
            <a:ext cx="701040" cy="6229350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80660B-9625-42E5-8BD8-6945100A9E2A}"/>
              </a:ext>
            </a:extLst>
          </p:cNvPr>
          <p:cNvSpPr/>
          <p:nvPr userDrawn="1"/>
        </p:nvSpPr>
        <p:spPr>
          <a:xfrm>
            <a:off x="1143000" y="495300"/>
            <a:ext cx="10934700" cy="5791200"/>
          </a:xfrm>
          <a:prstGeom prst="roundRect">
            <a:avLst/>
          </a:prstGeom>
          <a:solidFill>
            <a:srgbClr val="95DAC1">
              <a:alpha val="50000"/>
            </a:srgbClr>
          </a:solidFill>
          <a:ln w="57150">
            <a:solidFill>
              <a:srgbClr val="156E4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BED64D-620D-4091-A28D-A31243AFA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838200"/>
            <a:ext cx="6019800" cy="601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94DC4D-C0B1-41EA-8BCB-9D606FC1FE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01" y="4394449"/>
            <a:ext cx="3250702" cy="32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7" grpId="0" animBg="1"/>
      <p:bldP spid="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316486AD-E381-48FD-8764-BE5D7848D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0"/>
            <a:ext cx="12280900" cy="68955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A103AE-3E2F-4AD4-8014-86F64DE6EA04}"/>
              </a:ext>
            </a:extLst>
          </p:cNvPr>
          <p:cNvSpPr/>
          <p:nvPr userDrawn="1"/>
        </p:nvSpPr>
        <p:spPr>
          <a:xfrm rot="5400000">
            <a:off x="11629026" y="195848"/>
            <a:ext cx="78739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195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78FDBD-4961-4C99-8A2F-711CD8DF1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A818DF-D285-44BE-A0C7-D0DE6B20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B65C899-353A-4495-85F8-1302D44E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FFCFBF-08A0-4A96-BBF5-07BCC710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4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2E90C9-9BC8-4BB8-BD72-2BED980A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2772B-0648-46AB-AF09-87563212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49CB2-5260-45FB-8FE1-20B3C953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6AC3E8-225D-482C-BA4F-9884F0E0B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642A14-265F-496A-9297-D6710F629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52A709-142A-47BC-B1A8-14B13013C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EB01D8-23CC-4E76-B7CB-0234D441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7BAF84-3E04-497F-A445-BFD21C6C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4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4D5906-9C87-477B-A400-C05119A8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FBF036-0DD2-4361-A618-E81B3BEF2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374D08-0728-4D8F-872E-2BDCD7B38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4F685F-B3CF-4B07-8CF6-C780333D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01BB16-6A49-484B-ACFE-5172D264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02619A-8B82-40BC-9538-366FC270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9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ED832-19A7-42B2-BC18-F60C3794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C27DCE-E370-4560-9821-653437741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4EC296-C935-46B9-9B7C-84AEAB0A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97D3CB-5225-4EA6-9B33-0841A4FF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72C0F2-148A-4915-9266-2D8B168D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38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205AD2-05D9-4909-B951-1D28DD3FC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14ABBD-16D4-4C67-80F3-4005D00CB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BB2C11-6B26-491B-A086-BC7D65E4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D0C163-D812-44D1-9FF6-84CA778D8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2978B8-2D80-4256-8CB8-B0A764A1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1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9281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31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3D2759-CE24-4F77-9C82-5905CE2ADF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431" y="-1247468"/>
            <a:ext cx="13491130" cy="131346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7A1279-DB3C-433D-A225-387347375A42}"/>
              </a:ext>
            </a:extLst>
          </p:cNvPr>
          <p:cNvSpPr/>
          <p:nvPr userDrawn="1"/>
        </p:nvSpPr>
        <p:spPr>
          <a:xfrm>
            <a:off x="366889" y="219075"/>
            <a:ext cx="11444111" cy="6315075"/>
          </a:xfrm>
          <a:prstGeom prst="rect">
            <a:avLst/>
          </a:prstGeom>
          <a:noFill/>
          <a:ln w="127000" cmpd="thinThick">
            <a:solidFill>
              <a:srgbClr val="6F6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008998-3D96-4BB2-9935-CD26E7ED6C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341" y="3715388"/>
            <a:ext cx="4740947" cy="47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D21802-CBC0-46AB-9459-4A781837D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88" y="416806"/>
            <a:ext cx="7062612" cy="7062612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8701548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D6F96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E0D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A5953-316B-4A2A-863F-C814EF8553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05800" cy="8305800"/>
          </a:xfrm>
          <a:prstGeom prst="rect">
            <a:avLst/>
          </a:prstGeom>
        </p:spPr>
      </p:pic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rot="5400000" flipH="1" flipV="1">
            <a:off x="5343527" y="-5343527"/>
            <a:ext cx="1504949" cy="12192001"/>
          </a:xfrm>
          <a:prstGeom prst="snip1Rect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C0C3917D-3AD8-4A20-B7B1-C1D37B4B2A2C}"/>
              </a:ext>
            </a:extLst>
          </p:cNvPr>
          <p:cNvSpPr/>
          <p:nvPr userDrawn="1"/>
        </p:nvSpPr>
        <p:spPr>
          <a:xfrm rot="5400000">
            <a:off x="5343526" y="9524"/>
            <a:ext cx="1504949" cy="12192001"/>
          </a:xfrm>
          <a:prstGeom prst="snip1Rect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AFABD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2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accel="20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pattFill prst="pct10">
          <a:fgClr>
            <a:srgbClr val="95DAC1"/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DDBD4-4273-4487-8831-2F6319C1B8EE}"/>
              </a:ext>
            </a:extLst>
          </p:cNvPr>
          <p:cNvSpPr/>
          <p:nvPr userDrawn="1"/>
        </p:nvSpPr>
        <p:spPr>
          <a:xfrm>
            <a:off x="857250" y="304800"/>
            <a:ext cx="571500" cy="6229350"/>
          </a:xfrm>
          <a:prstGeom prst="rect">
            <a:avLst/>
          </a:prstGeom>
          <a:solidFill>
            <a:srgbClr val="CAE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C40954-56D5-4C57-861C-8E1EB96A7817}"/>
              </a:ext>
            </a:extLst>
          </p:cNvPr>
          <p:cNvSpPr/>
          <p:nvPr userDrawn="1"/>
        </p:nvSpPr>
        <p:spPr>
          <a:xfrm>
            <a:off x="571500" y="304800"/>
            <a:ext cx="571500" cy="6229350"/>
          </a:xfrm>
          <a:prstGeom prst="rect">
            <a:avLst/>
          </a:prstGeom>
          <a:solidFill>
            <a:srgbClr val="AFE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36658C-95EB-4DA9-883A-C795AEFF7183}"/>
              </a:ext>
            </a:extLst>
          </p:cNvPr>
          <p:cNvSpPr/>
          <p:nvPr userDrawn="1"/>
        </p:nvSpPr>
        <p:spPr>
          <a:xfrm>
            <a:off x="0" y="323850"/>
            <a:ext cx="701040" cy="6229350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80660B-9625-42E5-8BD8-6945100A9E2A}"/>
              </a:ext>
            </a:extLst>
          </p:cNvPr>
          <p:cNvSpPr/>
          <p:nvPr userDrawn="1"/>
        </p:nvSpPr>
        <p:spPr>
          <a:xfrm>
            <a:off x="1143000" y="495300"/>
            <a:ext cx="10934700" cy="5791200"/>
          </a:xfrm>
          <a:prstGeom prst="roundRect">
            <a:avLst/>
          </a:prstGeom>
          <a:solidFill>
            <a:srgbClr val="95DAC1">
              <a:alpha val="50000"/>
            </a:srgbClr>
          </a:solidFill>
          <a:ln w="57150">
            <a:solidFill>
              <a:srgbClr val="156E4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BED64D-620D-4091-A28D-A31243AFA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838200"/>
            <a:ext cx="6019800" cy="601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94DC4D-C0B1-41EA-8BCB-9D606FC1FE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01" y="4394449"/>
            <a:ext cx="3250702" cy="32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4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7" grpId="0" animBg="1"/>
      <p:bldP spid="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316486AD-E381-48FD-8764-BE5D7848D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0"/>
            <a:ext cx="12280900" cy="68955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A103AE-3E2F-4AD4-8014-86F64DE6EA04}"/>
              </a:ext>
            </a:extLst>
          </p:cNvPr>
          <p:cNvSpPr/>
          <p:nvPr userDrawn="1"/>
        </p:nvSpPr>
        <p:spPr>
          <a:xfrm rot="5400000">
            <a:off x="11629026" y="195848"/>
            <a:ext cx="78739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670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78FDBD-4961-4C99-8A2F-711CD8DF1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A818DF-D285-44BE-A0C7-D0DE6B20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B65C899-353A-4495-85F8-1302D44E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FFCFBF-08A0-4A96-BBF5-07BCC710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19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2E90C9-9BC8-4BB8-BD72-2BED980A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2772B-0648-46AB-AF09-87563212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8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49CB2-5260-45FB-8FE1-20B3C953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6AC3E8-225D-482C-BA4F-9884F0E0B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642A14-265F-496A-9297-D6710F629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52A709-142A-47BC-B1A8-14B13013C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EB01D8-23CC-4E76-B7CB-0234D441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7BAF84-3E04-497F-A445-BFD21C6C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0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4D5906-9C87-477B-A400-C05119A8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FBF036-0DD2-4361-A618-E81B3BEF2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374D08-0728-4D8F-872E-2BDCD7B38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4F685F-B3CF-4B07-8CF6-C780333D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01BB16-6A49-484B-ACFE-5172D264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02619A-8B82-40BC-9538-366FC270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5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ED832-19A7-42B2-BC18-F60C3794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C27DCE-E370-4560-9821-653437741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4EC296-C935-46B9-9B7C-84AEAB0A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97D3CB-5225-4EA6-9B33-0841A4FF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72C0F2-148A-4915-9266-2D8B168D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7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205AD2-05D9-4909-B951-1D28DD3FC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14ABBD-16D4-4C67-80F3-4005D00CB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BB2C11-6B26-491B-A086-BC7D65E4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D0C163-D812-44D1-9FF6-84CA778D8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2978B8-2D80-4256-8CB8-B0A764A1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00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BF30FC-ED9A-6559-FD2E-703AF60BF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88" y="416806"/>
            <a:ext cx="7062612" cy="7062612"/>
          </a:xfrm>
          <a:prstGeom prst="rect">
            <a:avLst/>
          </a:prstGeom>
        </p:spPr>
      </p:pic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3411DF81-99E6-F07B-839A-FF9BCADB8A33}"/>
              </a:ext>
            </a:extLst>
          </p:cNvPr>
          <p:cNvSpPr/>
          <p:nvPr userDrawn="1"/>
        </p:nvSpPr>
        <p:spPr>
          <a:xfrm flipH="1">
            <a:off x="8701548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DF50582D-BC72-94F1-A68B-0B44F386ECB8}"/>
              </a:ext>
            </a:extLst>
          </p:cNvPr>
          <p:cNvSpPr/>
          <p:nvPr userDrawn="1"/>
        </p:nvSpPr>
        <p:spPr>
          <a:xfrm flipV="1">
            <a:off x="1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718211-31E9-E2E6-53FE-5756411F304D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D6F96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249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0685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3D2759-CE24-4F77-9C82-5905CE2ADF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431" y="-1247468"/>
            <a:ext cx="13491130" cy="131346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7A1279-DB3C-433D-A225-387347375A42}"/>
              </a:ext>
            </a:extLst>
          </p:cNvPr>
          <p:cNvSpPr/>
          <p:nvPr userDrawn="1"/>
        </p:nvSpPr>
        <p:spPr>
          <a:xfrm>
            <a:off x="366889" y="219075"/>
            <a:ext cx="11444111" cy="6315075"/>
          </a:xfrm>
          <a:prstGeom prst="rect">
            <a:avLst/>
          </a:prstGeom>
          <a:noFill/>
          <a:ln w="127000" cmpd="thinThick">
            <a:solidFill>
              <a:srgbClr val="6F6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008998-3D96-4BB2-9935-CD26E7ED6C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341" y="3715388"/>
            <a:ext cx="4740947" cy="47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4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D21802-CBC0-46AB-9459-4A781837D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88" y="416806"/>
            <a:ext cx="7062612" cy="7062612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8701548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D6F96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E0D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A5953-316B-4A2A-863F-C814EF8553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05800" cy="8305800"/>
          </a:xfrm>
          <a:prstGeom prst="rect">
            <a:avLst/>
          </a:prstGeom>
        </p:spPr>
      </p:pic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rot="5400000" flipH="1" flipV="1">
            <a:off x="5343527" y="-5343527"/>
            <a:ext cx="1504949" cy="12192001"/>
          </a:xfrm>
          <a:prstGeom prst="snip1Rect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C0C3917D-3AD8-4A20-B7B1-C1D37B4B2A2C}"/>
              </a:ext>
            </a:extLst>
          </p:cNvPr>
          <p:cNvSpPr/>
          <p:nvPr userDrawn="1"/>
        </p:nvSpPr>
        <p:spPr>
          <a:xfrm rot="5400000">
            <a:off x="5343526" y="9524"/>
            <a:ext cx="1504949" cy="12192001"/>
          </a:xfrm>
          <a:prstGeom prst="snip1Rect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AFABD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accel="20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pattFill prst="pct10">
          <a:fgClr>
            <a:srgbClr val="95DAC1"/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DDBD4-4273-4487-8831-2F6319C1B8EE}"/>
              </a:ext>
            </a:extLst>
          </p:cNvPr>
          <p:cNvSpPr/>
          <p:nvPr userDrawn="1"/>
        </p:nvSpPr>
        <p:spPr>
          <a:xfrm>
            <a:off x="857250" y="304800"/>
            <a:ext cx="571500" cy="6229350"/>
          </a:xfrm>
          <a:prstGeom prst="rect">
            <a:avLst/>
          </a:prstGeom>
          <a:solidFill>
            <a:srgbClr val="CAE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C40954-56D5-4C57-861C-8E1EB96A7817}"/>
              </a:ext>
            </a:extLst>
          </p:cNvPr>
          <p:cNvSpPr/>
          <p:nvPr userDrawn="1"/>
        </p:nvSpPr>
        <p:spPr>
          <a:xfrm>
            <a:off x="571500" y="304800"/>
            <a:ext cx="571500" cy="6229350"/>
          </a:xfrm>
          <a:prstGeom prst="rect">
            <a:avLst/>
          </a:prstGeom>
          <a:solidFill>
            <a:srgbClr val="AFE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36658C-95EB-4DA9-883A-C795AEFF7183}"/>
              </a:ext>
            </a:extLst>
          </p:cNvPr>
          <p:cNvSpPr/>
          <p:nvPr userDrawn="1"/>
        </p:nvSpPr>
        <p:spPr>
          <a:xfrm>
            <a:off x="0" y="323850"/>
            <a:ext cx="701040" cy="6229350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80660B-9625-42E5-8BD8-6945100A9E2A}"/>
              </a:ext>
            </a:extLst>
          </p:cNvPr>
          <p:cNvSpPr/>
          <p:nvPr userDrawn="1"/>
        </p:nvSpPr>
        <p:spPr>
          <a:xfrm>
            <a:off x="1143000" y="495300"/>
            <a:ext cx="10934700" cy="5791200"/>
          </a:xfrm>
          <a:prstGeom prst="roundRect">
            <a:avLst/>
          </a:prstGeom>
          <a:solidFill>
            <a:srgbClr val="95DAC1">
              <a:alpha val="50000"/>
            </a:srgbClr>
          </a:solidFill>
          <a:ln w="57150">
            <a:solidFill>
              <a:srgbClr val="156E4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BED64D-620D-4091-A28D-A31243AFA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838200"/>
            <a:ext cx="6019800" cy="601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94DC4D-C0B1-41EA-8BCB-9D606FC1FE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01" y="4394449"/>
            <a:ext cx="3250702" cy="32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1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7" grpId="0" animBg="1"/>
      <p:bldP spid="8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316486AD-E381-48FD-8764-BE5D7848D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0"/>
            <a:ext cx="12280900" cy="68955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A103AE-3E2F-4AD4-8014-86F64DE6EA04}"/>
              </a:ext>
            </a:extLst>
          </p:cNvPr>
          <p:cNvSpPr/>
          <p:nvPr userDrawn="1"/>
        </p:nvSpPr>
        <p:spPr>
          <a:xfrm rot="5400000">
            <a:off x="11629026" y="195848"/>
            <a:ext cx="78739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4470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78FDBD-4961-4C99-8A2F-711CD8DF1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A818DF-D285-44BE-A0C7-D0DE6B20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B65C899-353A-4495-85F8-1302D44E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FFCFBF-08A0-4A96-BBF5-07BCC710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4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2E90C9-9BC8-4BB8-BD72-2BED980A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2772B-0648-46AB-AF09-87563212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2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49CB2-5260-45FB-8FE1-20B3C953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6AC3E8-225D-482C-BA4F-9884F0E0B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642A14-265F-496A-9297-D6710F629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52A709-142A-47BC-B1A8-14B13013C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EB01D8-23CC-4E76-B7CB-0234D441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7BAF84-3E04-497F-A445-BFD21C6C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5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4D5906-9C87-477B-A400-C05119A8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FBF036-0DD2-4361-A618-E81B3BEF2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374D08-0728-4D8F-872E-2BDCD7B38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4F685F-B3CF-4B07-8CF6-C780333D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01BB16-6A49-484B-ACFE-5172D264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02619A-8B82-40BC-9538-366FC270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ED832-19A7-42B2-BC18-F60C3794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C27DCE-E370-4560-9821-653437741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4EC296-C935-46B9-9B7C-84AEAB0A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97D3CB-5225-4EA6-9B33-0841A4FF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72C0F2-148A-4915-9266-2D8B168D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8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205AD2-05D9-4909-B951-1D28DD3FC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14ABBD-16D4-4C67-80F3-4005D00CB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BB2C11-6B26-491B-A086-BC7D65E4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D0C163-D812-44D1-9FF6-84CA778D8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2978B8-2D80-4256-8CB8-B0A764A1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76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2269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90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21522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79A70A-5DFE-82DA-CD1D-C22F3728E38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1531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5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67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DB78F9D-6A47-D308-A55A-6BF0A540649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1531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EC2DD6C-6CD0-9C37-C7E9-CA2977731F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5347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48486" y="2597522"/>
            <a:ext cx="4933723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65: ÔN TẬP VÀ KỂ CHUYỆN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335693-B9EC-4D9C-B1C8-A936B28454C8}"/>
              </a:ext>
            </a:extLst>
          </p:cNvPr>
          <p:cNvSpPr/>
          <p:nvPr/>
        </p:nvSpPr>
        <p:spPr>
          <a:xfrm>
            <a:off x="1053541" y="-827735"/>
            <a:ext cx="9953128" cy="12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" b="1" i="0" u="none" strike="noStrike" kern="1200" cap="none" spc="0" normalizeH="0" baseline="0" noProof="0">
                <a:ln>
                  <a:noFill/>
                </a:ln>
                <a:solidFill>
                  <a:srgbClr val="FC246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Tìm các câu kể Ai làm gì? trong đoạn văn trên.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929D9E-4C0E-42CE-9684-E2161743FC1E}"/>
              </a:ext>
            </a:extLst>
          </p:cNvPr>
          <p:cNvCxnSpPr>
            <a:cxnSpLocks/>
          </p:cNvCxnSpPr>
          <p:nvPr/>
        </p:nvCxnSpPr>
        <p:spPr>
          <a:xfrm>
            <a:off x="1577524" y="-209062"/>
            <a:ext cx="647724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46B186-9DC7-499E-848B-E96CDB0BBC8A}"/>
              </a:ext>
            </a:extLst>
          </p:cNvPr>
          <p:cNvCxnSpPr>
            <a:cxnSpLocks/>
          </p:cNvCxnSpPr>
          <p:nvPr/>
        </p:nvCxnSpPr>
        <p:spPr>
          <a:xfrm>
            <a:off x="1577524" y="-228600"/>
            <a:ext cx="1132113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8EFE0C58-B2C1-4A27-9F97-B95C324319CB}"/>
              </a:ext>
            </a:extLst>
          </p:cNvPr>
          <p:cNvSpPr/>
          <p:nvPr/>
        </p:nvSpPr>
        <p:spPr>
          <a:xfrm>
            <a:off x="-472176" y="793543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D9502D-071E-4B02-8E25-3F1A459A2B72}"/>
              </a:ext>
            </a:extLst>
          </p:cNvPr>
          <p:cNvCxnSpPr>
            <a:cxnSpLocks/>
          </p:cNvCxnSpPr>
          <p:nvPr/>
        </p:nvCxnSpPr>
        <p:spPr>
          <a:xfrm>
            <a:off x="1683657" y="-158262"/>
            <a:ext cx="825979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BA52369-80DC-4182-BDCE-C3EB60C51C15}"/>
              </a:ext>
            </a:extLst>
          </p:cNvPr>
          <p:cNvSpPr/>
          <p:nvPr/>
        </p:nvSpPr>
        <p:spPr>
          <a:xfrm>
            <a:off x="-472176" y="125860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D86A0B-939B-4AB7-AB68-A7D1F6BC2584}"/>
              </a:ext>
            </a:extLst>
          </p:cNvPr>
          <p:cNvSpPr/>
          <p:nvPr/>
        </p:nvSpPr>
        <p:spPr>
          <a:xfrm>
            <a:off x="-472176" y="2240767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E78660-D0F3-4A0E-B006-B1744174C55E}"/>
              </a:ext>
            </a:extLst>
          </p:cNvPr>
          <p:cNvCxnSpPr>
            <a:cxnSpLocks/>
          </p:cNvCxnSpPr>
          <p:nvPr/>
        </p:nvCxnSpPr>
        <p:spPr>
          <a:xfrm>
            <a:off x="3473995" y="-156308"/>
            <a:ext cx="100584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609278-7B80-4709-AA75-10172A700562}"/>
              </a:ext>
            </a:extLst>
          </p:cNvPr>
          <p:cNvCxnSpPr>
            <a:cxnSpLocks/>
          </p:cNvCxnSpPr>
          <p:nvPr/>
        </p:nvCxnSpPr>
        <p:spPr>
          <a:xfrm>
            <a:off x="1119436" y="-158262"/>
            <a:ext cx="5138056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31DFDCB-E0BD-414C-812B-5D594516FE20}"/>
              </a:ext>
            </a:extLst>
          </p:cNvPr>
          <p:cNvSpPr/>
          <p:nvPr/>
        </p:nvSpPr>
        <p:spPr>
          <a:xfrm>
            <a:off x="-472176" y="173383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9101D7-A70C-4C6B-93FA-3A27F72E534D}"/>
              </a:ext>
            </a:extLst>
          </p:cNvPr>
          <p:cNvCxnSpPr>
            <a:cxnSpLocks/>
          </p:cNvCxnSpPr>
          <p:nvPr/>
        </p:nvCxnSpPr>
        <p:spPr>
          <a:xfrm>
            <a:off x="761349" y="-100205"/>
            <a:ext cx="8108018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069EEC5D-00C7-41C7-8122-1786751646E2}"/>
              </a:ext>
            </a:extLst>
          </p:cNvPr>
          <p:cNvSpPr/>
          <p:nvPr/>
        </p:nvSpPr>
        <p:spPr>
          <a:xfrm>
            <a:off x="-472176" y="2747699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96D50E-D5F8-4F96-829A-8AEB5E795847}"/>
              </a:ext>
            </a:extLst>
          </p:cNvPr>
          <p:cNvCxnSpPr>
            <a:cxnSpLocks/>
          </p:cNvCxnSpPr>
          <p:nvPr/>
        </p:nvCxnSpPr>
        <p:spPr>
          <a:xfrm>
            <a:off x="957178" y="-158262"/>
            <a:ext cx="685074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178975A-C2A1-455F-BD53-AE09B81578F4}"/>
              </a:ext>
            </a:extLst>
          </p:cNvPr>
          <p:cNvCxnSpPr>
            <a:cxnSpLocks/>
          </p:cNvCxnSpPr>
          <p:nvPr/>
        </p:nvCxnSpPr>
        <p:spPr>
          <a:xfrm>
            <a:off x="8077827" y="-158262"/>
            <a:ext cx="63599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DABDC2B-C200-40D4-BE90-1B2F05651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05" y="901115"/>
            <a:ext cx="4339864" cy="5055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E858A4-7C7A-94EF-F80C-9544859EC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6400"/>
            <a:ext cx="682201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67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0" y="1066800"/>
            <a:ext cx="8373533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hung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hăng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05000"/>
            <a:ext cx="6530253" cy="44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7A6136-7F2A-0088-CB9F-BE4FA9A7EF0E}"/>
              </a:ext>
            </a:extLst>
          </p:cNvPr>
          <p:cNvGrpSpPr/>
          <p:nvPr/>
        </p:nvGrpSpPr>
        <p:grpSpPr>
          <a:xfrm>
            <a:off x="230477" y="203423"/>
            <a:ext cx="3655722" cy="941185"/>
            <a:chOff x="63500" y="1429216"/>
            <a:chExt cx="2748591" cy="705889"/>
          </a:xfrm>
        </p:grpSpPr>
        <p:sp>
          <p:nvSpPr>
            <p:cNvPr id="3" name="Rounded Rectangle 16">
              <a:extLst>
                <a:ext uri="{FF2B5EF4-FFF2-40B4-BE49-F238E27FC236}">
                  <a16:creationId xmlns:a16="http://schemas.microsoft.com/office/drawing/2014/main" id="{8FEB0D7C-5DBE-F5EA-8F13-96483C11C5C8}"/>
                </a:ext>
              </a:extLst>
            </p:cNvPr>
            <p:cNvSpPr/>
            <p:nvPr/>
          </p:nvSpPr>
          <p:spPr>
            <a:xfrm>
              <a:off x="384357" y="1429216"/>
              <a:ext cx="2427734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723A4F4-D47C-6DA8-C931-2FD6B716B109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6858000" y="1066800"/>
            <a:ext cx="4648200" cy="3048000"/>
          </a:xfrm>
          <a:prstGeom prst="wedgeEllipseCallout">
            <a:avLst>
              <a:gd name="adj1" fmla="val -57891"/>
              <a:gd name="adj2" fmla="val 4316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Sao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ngươi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316182"/>
            <a:ext cx="4666207" cy="485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0556"/>
            <a:ext cx="4636486" cy="502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6553200" y="1794430"/>
            <a:ext cx="4991100" cy="2057400"/>
          </a:xfrm>
          <a:prstGeom prst="wedgeEllipseCallout">
            <a:avLst>
              <a:gd name="adj1" fmla="val -54695"/>
              <a:gd name="adj2" fmla="val 4053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đốt</a:t>
            </a:r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xém</a:t>
            </a:r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lang="en-US" sz="4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4906010" cy="484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6723521" y="1447800"/>
            <a:ext cx="4294909" cy="2385031"/>
          </a:xfrm>
          <a:prstGeom prst="wedgeEllipseCallout">
            <a:avLst>
              <a:gd name="adj1" fmla="val -53821"/>
              <a:gd name="adj2" fmla="val 4861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ném</a:t>
            </a:r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sỏi</a:t>
            </a:r>
            <a:r>
              <a:rPr lang="en-US" sz="4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519842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6400800" y="1676400"/>
            <a:ext cx="5334000" cy="3276600"/>
          </a:xfrm>
          <a:prstGeom prst="wedgeEllipseCallout">
            <a:avLst>
              <a:gd name="adj1" fmla="val -54801"/>
              <a:gd name="adj2" fmla="val 1555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hung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hăng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n÷ữa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11000" r="-12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33400"/>
            <a:ext cx="8686800" cy="3886200"/>
          </a:xfrm>
        </p:spPr>
        <p:txBody>
          <a:bodyPr>
            <a:noAutofit/>
          </a:bodyPr>
          <a:lstStyle/>
          <a:p>
            <a:r>
              <a:rPr lang="en-US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Ý </a:t>
            </a:r>
            <a:r>
              <a:rPr lang="en-US" u="sng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nghĩa</a:t>
            </a:r>
            <a:r>
              <a:rPr lang="en-US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br>
              <a:rPr lang="en-US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lịch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gỡ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;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hung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hăng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kiêu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591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8566F6-95E9-4E63-B193-C6F7B4507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597">
            <a:off x="9571241" y="3354865"/>
            <a:ext cx="3601682" cy="3601682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ED4E699D-C7FF-A9F2-5B6D-4B1D48AC0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53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165</Words>
  <Application>Microsoft Macintosh PowerPoint</Application>
  <PresentationFormat>Widescreen</PresentationFormat>
  <Paragraphs>24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#9Slide03 Arima Madurai ExtraBo</vt:lpstr>
      <vt:lpstr>Arial</vt:lpstr>
      <vt:lpstr>Arial Rounded MT Bold</vt:lpstr>
      <vt:lpstr>Arial-Rounded</vt:lpstr>
      <vt:lpstr>Calibri</vt:lpstr>
      <vt:lpstr>Times New Roman</vt:lpstr>
      <vt:lpstr>2_Office Theme</vt:lpstr>
      <vt:lpstr>1_Office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Ý nghĩa:  Trong cuộc sống, chúng ta nên khiêm tốn, lịch sự khi giao tiếp và gặp gỡ; không nên hung hăng, kiêu căng, xem thường người khác.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65 ÔN TẬP VÀ KỂ CHUYỆN</dc:title>
  <dc:creator>ADMIN</dc:creator>
  <cp:lastModifiedBy>Microsoft Office User</cp:lastModifiedBy>
  <cp:revision>45</cp:revision>
  <dcterms:created xsi:type="dcterms:W3CDTF">2020-08-18T02:48:00Z</dcterms:created>
  <dcterms:modified xsi:type="dcterms:W3CDTF">2025-12-21T14:44:37Z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