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  <p:sldMasterId id="2147483757" r:id="rId2"/>
    <p:sldMasterId id="2147483778" r:id="rId3"/>
    <p:sldMasterId id="2147483790" r:id="rId4"/>
    <p:sldMasterId id="2147483850" r:id="rId5"/>
  </p:sldMasterIdLst>
  <p:notesMasterIdLst>
    <p:notesMasterId r:id="rId18"/>
  </p:notesMasterIdLst>
  <p:sldIdLst>
    <p:sldId id="592" r:id="rId6"/>
    <p:sldId id="382" r:id="rId7"/>
    <p:sldId id="383" r:id="rId8"/>
    <p:sldId id="314" r:id="rId9"/>
    <p:sldId id="4411" r:id="rId10"/>
    <p:sldId id="284" r:id="rId11"/>
    <p:sldId id="338" r:id="rId12"/>
    <p:sldId id="566" r:id="rId13"/>
    <p:sldId id="287" r:id="rId14"/>
    <p:sldId id="562" r:id="rId15"/>
    <p:sldId id="563" r:id="rId16"/>
    <p:sldId id="300" r:id="rId1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931D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93" autoAdjust="0"/>
    <p:restoredTop sz="90217" autoAdjust="0"/>
  </p:normalViewPr>
  <p:slideViewPr>
    <p:cSldViewPr>
      <p:cViewPr varScale="1">
        <p:scale>
          <a:sx n="107" d="100"/>
          <a:sy n="107" d="100"/>
        </p:scale>
        <p:origin x="584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5784C1-0983-4376-92F7-B78756F3CC5C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53279D-9909-47D0-8636-366C30BE25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5195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594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Luyện</a:t>
            </a:r>
            <a:r>
              <a:rPr lang="en-US" baseline="0"/>
              <a:t> luôn từ khó đọc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9558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3.xml"/><Relationship Id="rId7" Type="http://schemas.openxmlformats.org/officeDocument/2006/relationships/image" Target="../media/image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Master" Target="../slideMasters/slideMaster2.xml"/><Relationship Id="rId9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5" Type="http://schemas.openxmlformats.org/officeDocument/2006/relationships/image" Target="../media/image16.png"/><Relationship Id="rId4" Type="http://schemas.openxmlformats.org/officeDocument/2006/relationships/image" Target="../media/image2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8884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662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059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6737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642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91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15522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79270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59078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58615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6843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78417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607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44018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52102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581296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66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33329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10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17169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5975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5722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1102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97470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543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7039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5558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2253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7634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7492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9646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2968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521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7079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133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4440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2864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14284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81358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104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218264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121736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75150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2310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721027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33452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56687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27709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28010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solidFill>
          <a:srgbClr val="FFF5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3E406B-BC78-43F3-8218-678C9205C0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819150"/>
            <a:ext cx="9182100" cy="5219700"/>
          </a:xfrm>
          <a:prstGeom prst="rect">
            <a:avLst/>
          </a:prstGeom>
        </p:spPr>
      </p:pic>
      <p:sp>
        <p:nvSpPr>
          <p:cNvPr id="8" name="Rectangle: Single Corner Snipped 7">
            <a:extLst>
              <a:ext uri="{FF2B5EF4-FFF2-40B4-BE49-F238E27FC236}">
                <a16:creationId xmlns:a16="http://schemas.microsoft.com/office/drawing/2014/main" id="{6A15CDA1-4030-400B-8ED1-4B7481B1A09D}"/>
              </a:ext>
            </a:extLst>
          </p:cNvPr>
          <p:cNvSpPr/>
          <p:nvPr userDrawn="1"/>
        </p:nvSpPr>
        <p:spPr>
          <a:xfrm flipH="1">
            <a:off x="10687050" y="0"/>
            <a:ext cx="1504949" cy="6858000"/>
          </a:xfrm>
          <a:prstGeom prst="snip1Rect">
            <a:avLst/>
          </a:prstGeom>
          <a:solidFill>
            <a:srgbClr val="FFDF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Single Corner Snipped 8">
            <a:extLst>
              <a:ext uri="{FF2B5EF4-FFF2-40B4-BE49-F238E27FC236}">
                <a16:creationId xmlns:a16="http://schemas.microsoft.com/office/drawing/2014/main" id="{4D059C8F-ED43-41D6-8C1D-A3DDEADE7589}"/>
              </a:ext>
            </a:extLst>
          </p:cNvPr>
          <p:cNvSpPr/>
          <p:nvPr userDrawn="1"/>
        </p:nvSpPr>
        <p:spPr>
          <a:xfrm flipV="1">
            <a:off x="1" y="0"/>
            <a:ext cx="1504949" cy="6858000"/>
          </a:xfrm>
          <a:prstGeom prst="snip1Rect">
            <a:avLst/>
          </a:prstGeom>
          <a:solidFill>
            <a:srgbClr val="FFDF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13CCC3-9540-4354-871F-2D697DC9934C}"/>
              </a:ext>
            </a:extLst>
          </p:cNvPr>
          <p:cNvSpPr/>
          <p:nvPr userDrawn="1"/>
        </p:nvSpPr>
        <p:spPr>
          <a:xfrm>
            <a:off x="373945" y="271462"/>
            <a:ext cx="11444111" cy="6315075"/>
          </a:xfrm>
          <a:prstGeom prst="rect">
            <a:avLst/>
          </a:prstGeom>
          <a:solidFill>
            <a:schemeClr val="bg1">
              <a:alpha val="66000"/>
            </a:schemeClr>
          </a:solidFill>
          <a:ln w="127000" cmpd="thinThick">
            <a:solidFill>
              <a:srgbClr val="FFE37D"/>
            </a:solidFill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14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40000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40000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9FAB9-253D-4581-B44D-86633EB19BDC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54383A-8C08-4272-A0B2-63321C09E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6537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9FAB9-253D-4581-B44D-86633EB19BDC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54383A-8C08-4272-A0B2-63321C09E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4637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9FAB9-253D-4581-B44D-86633EB19BDC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54383A-8C08-4272-A0B2-63321C09E9A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9DE99C-602F-AB96-8882-2F37568BC9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533" y="8552535"/>
            <a:ext cx="1961823" cy="19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67483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9FAB9-253D-4581-B44D-86633EB19BDC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54383A-8C08-4272-A0B2-63321C09E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8147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9FAB9-253D-4581-B44D-86633EB19BDC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54383A-8C08-4272-A0B2-63321C09E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728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50428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9FAB9-253D-4581-B44D-86633EB19BDC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54383A-8C08-4272-A0B2-63321C09E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05740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9FAB9-253D-4581-B44D-86633EB19BDC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54383A-8C08-4272-A0B2-63321C09E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3052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9FAB9-253D-4581-B44D-86633EB19BDC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54383A-8C08-4272-A0B2-63321C09E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4538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9FAB9-253D-4581-B44D-86633EB19BDC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54383A-8C08-4272-A0B2-63321C09E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29690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9FAB9-253D-4581-B44D-86633EB19BDC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54383A-8C08-4272-A0B2-63321C09E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18485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9FAB9-253D-4581-B44D-86633EB19BDC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54383A-8C08-4272-A0B2-63321C09E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48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855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8476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884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43.pn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70984795-AF47-98CD-4843-AA7840AAD607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8A73768-7FA3-04E5-CF64-4D9A1780024E}"/>
              </a:ext>
            </a:extLst>
          </p:cNvPr>
          <p:cNvSpPr txBox="1">
            <a:spLocks/>
          </p:cNvSpPr>
          <p:nvPr userDrawn="1"/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FBBF72E-B768-A42A-E999-C4BF8005F5E3}"/>
              </a:ext>
            </a:extLst>
          </p:cNvPr>
          <p:cNvSpPr txBox="1">
            <a:spLocks/>
          </p:cNvSpPr>
          <p:nvPr userDrawn="1"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vi-V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D7FA0D5-7245-8C6A-90D9-F601C778C2A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1D25D528-E150-BB00-E16A-D9DD4A09DDD5}"/>
              </a:ext>
            </a:extLst>
          </p:cNvPr>
          <p:cNvSpPr/>
          <p:nvPr userDrawn="1"/>
        </p:nvSpPr>
        <p:spPr>
          <a:xfrm>
            <a:off x="241559" y="214908"/>
            <a:ext cx="11635270" cy="6367088"/>
          </a:xfrm>
          <a:prstGeom prst="roundRect">
            <a:avLst/>
          </a:prstGeom>
          <a:solidFill>
            <a:schemeClr val="bg1">
              <a:alpha val="83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B0A608A-33E3-8AA9-BE2B-C7D90C5A611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400" y="2458"/>
            <a:ext cx="1314152" cy="1314152"/>
          </a:xfrm>
          <a:prstGeom prst="rect">
            <a:avLst/>
          </a:prstGeom>
        </p:spPr>
      </p:pic>
      <p:pic>
        <p:nvPicPr>
          <p:cNvPr id="13" name="Picture 1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0CA8659-5B44-8138-280C-DF5A4538C6B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400" y="5105400"/>
            <a:ext cx="1314152" cy="131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510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6DB04DAB-67F5-12C6-D25A-9C9C4B37E711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A0E9A7D-9EB7-BA4A-76F3-03484C623AEA}"/>
              </a:ext>
            </a:extLst>
          </p:cNvPr>
          <p:cNvSpPr txBox="1">
            <a:spLocks/>
          </p:cNvSpPr>
          <p:nvPr userDrawn="1"/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8668059-2FDA-8CB3-6FD6-25E38E968B7B}"/>
              </a:ext>
            </a:extLst>
          </p:cNvPr>
          <p:cNvSpPr txBox="1">
            <a:spLocks/>
          </p:cNvSpPr>
          <p:nvPr userDrawn="1"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vi-V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9B36E2-001D-7C85-02CA-65B2FC31578A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450DC08E-E46A-0C77-131B-818685155814}"/>
              </a:ext>
            </a:extLst>
          </p:cNvPr>
          <p:cNvSpPr/>
          <p:nvPr userDrawn="1"/>
        </p:nvSpPr>
        <p:spPr>
          <a:xfrm>
            <a:off x="241559" y="214908"/>
            <a:ext cx="11635270" cy="6367088"/>
          </a:xfrm>
          <a:prstGeom prst="roundRect">
            <a:avLst/>
          </a:prstGeom>
          <a:solidFill>
            <a:schemeClr val="bg1">
              <a:alpha val="83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1885016-91C3-A915-97F4-C90BA4FB9848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400" y="2458"/>
            <a:ext cx="1314152" cy="1314152"/>
          </a:xfrm>
          <a:prstGeom prst="rect">
            <a:avLst/>
          </a:prstGeom>
        </p:spPr>
      </p:pic>
      <p:pic>
        <p:nvPicPr>
          <p:cNvPr id="13" name="Picture 1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666552F-8C7A-871E-B8AB-877EF602B5E5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400" y="5105400"/>
            <a:ext cx="1314152" cy="131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236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  <p:sldLayoutId id="2147483774" r:id="rId17"/>
    <p:sldLayoutId id="2147483775" r:id="rId18"/>
    <p:sldLayoutId id="2147483776" r:id="rId19"/>
    <p:sldLayoutId id="2147483777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FF2DBA30-CFAC-156A-96E3-A1A5D769F78D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A6888A9-392F-A583-58BD-2DA0E051DBD2}"/>
              </a:ext>
            </a:extLst>
          </p:cNvPr>
          <p:cNvSpPr txBox="1">
            <a:spLocks/>
          </p:cNvSpPr>
          <p:nvPr userDrawn="1"/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C049D78-752C-07DE-8FB2-CD25ED6A4CEA}"/>
              </a:ext>
            </a:extLst>
          </p:cNvPr>
          <p:cNvSpPr txBox="1">
            <a:spLocks/>
          </p:cNvSpPr>
          <p:nvPr userDrawn="1"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vi-V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0B72933-E51F-E774-D71B-DF4D2F522DD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A28A4CB3-3D1F-B350-D1E0-1C39172A0296}"/>
              </a:ext>
            </a:extLst>
          </p:cNvPr>
          <p:cNvSpPr/>
          <p:nvPr userDrawn="1"/>
        </p:nvSpPr>
        <p:spPr>
          <a:xfrm>
            <a:off x="241559" y="214908"/>
            <a:ext cx="11635270" cy="6367088"/>
          </a:xfrm>
          <a:prstGeom prst="roundRect">
            <a:avLst/>
          </a:prstGeom>
          <a:solidFill>
            <a:schemeClr val="bg1">
              <a:alpha val="83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0729B46-D487-2297-CBAF-4431BE58C9B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400" y="2458"/>
            <a:ext cx="1314152" cy="1314152"/>
          </a:xfrm>
          <a:prstGeom prst="rect">
            <a:avLst/>
          </a:prstGeom>
        </p:spPr>
      </p:pic>
      <p:pic>
        <p:nvPicPr>
          <p:cNvPr id="13" name="Picture 1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D60DA68-7BD6-475E-2F3D-F7AC297293C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400" y="5105400"/>
            <a:ext cx="1314152" cy="131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393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92B6E-AC57-4EC7-A4ED-45A8F494EAAC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2071424E-E2AD-5958-BE53-4F9FB93ADBB5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A2F38FF-4D03-FD56-7A32-19C8BE3FAC63}"/>
              </a:ext>
            </a:extLst>
          </p:cNvPr>
          <p:cNvSpPr txBox="1">
            <a:spLocks/>
          </p:cNvSpPr>
          <p:nvPr userDrawn="1"/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C90E43E-6154-7B68-DE36-3208470C3B54}"/>
              </a:ext>
            </a:extLst>
          </p:cNvPr>
          <p:cNvSpPr txBox="1">
            <a:spLocks/>
          </p:cNvSpPr>
          <p:nvPr userDrawn="1"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vi-V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CC1689F-6A10-5A33-43A3-41037A6057A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A1208F1F-9B69-275A-52F3-9FAE1AF7DDCF}"/>
              </a:ext>
            </a:extLst>
          </p:cNvPr>
          <p:cNvSpPr/>
          <p:nvPr userDrawn="1"/>
        </p:nvSpPr>
        <p:spPr>
          <a:xfrm>
            <a:off x="241559" y="214908"/>
            <a:ext cx="11635270" cy="6367088"/>
          </a:xfrm>
          <a:prstGeom prst="roundRect">
            <a:avLst/>
          </a:prstGeom>
          <a:solidFill>
            <a:schemeClr val="bg1">
              <a:alpha val="83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E238356-F871-1FC8-8079-1D9F99C6317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400" y="2458"/>
            <a:ext cx="1314152" cy="1314152"/>
          </a:xfrm>
          <a:prstGeom prst="rect">
            <a:avLst/>
          </a:prstGeom>
        </p:spPr>
      </p:pic>
      <p:pic>
        <p:nvPicPr>
          <p:cNvPr id="14" name="Picture 1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CA27100-C7B2-F8B2-DBC9-B44BE6F7C2C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400" y="5105400"/>
            <a:ext cx="1314152" cy="131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152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9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9ED80FF9-DDF7-3DF1-A8FF-9E5151097D9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6B4412-7597-CD6B-C3EF-D908F330679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533" y="8552535"/>
            <a:ext cx="1961823" cy="19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123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jp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45134" y="20320"/>
            <a:ext cx="12101737" cy="6812296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929943" y="504414"/>
            <a:ext cx="10273871" cy="599963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28154" y="-252737"/>
            <a:ext cx="4585111" cy="45851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10452" y="2741662"/>
            <a:ext cx="4707949" cy="4121207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34581" y="90285"/>
            <a:ext cx="3759287" cy="45851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45791" y="1936888"/>
            <a:ext cx="3744229" cy="48377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7C413A-A6CF-CF44-B3C4-7B7AD28D28F2}"/>
              </a:ext>
            </a:extLst>
          </p:cNvPr>
          <p:cNvSpPr txBox="1"/>
          <p:nvPr/>
        </p:nvSpPr>
        <p:spPr>
          <a:xfrm>
            <a:off x="4794015" y="1594885"/>
            <a:ext cx="3122521" cy="5810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158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HƯNG ĐẠO</a:t>
            </a:r>
          </a:p>
          <a:p>
            <a:pPr algn="ctr"/>
            <a:r>
              <a:rPr lang="en-VN" sz="158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VN" sz="1588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ĐA </a:t>
            </a:r>
            <a:r>
              <a:rPr lang="en-VN" sz="158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990A48-2E1E-DF4A-AA7F-86CF84797495}"/>
              </a:ext>
            </a:extLst>
          </p:cNvPr>
          <p:cNvSpPr txBox="1"/>
          <p:nvPr/>
        </p:nvSpPr>
        <p:spPr>
          <a:xfrm>
            <a:off x="4861969" y="2597522"/>
            <a:ext cx="2906757" cy="10457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38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</a:t>
            </a:r>
          </a:p>
          <a:p>
            <a:pPr algn="ctr">
              <a:lnSpc>
                <a:spcPct val="150000"/>
              </a:lnSpc>
            </a:pPr>
            <a:r>
              <a:rPr lang="en-VN" sz="1986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66: uôi uôm (Tiết 2)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B35A89-0DAB-D046-B74D-113F833E2FAF}"/>
              </a:ext>
            </a:extLst>
          </p:cNvPr>
          <p:cNvSpPr txBox="1"/>
          <p:nvPr/>
        </p:nvSpPr>
        <p:spPr>
          <a:xfrm>
            <a:off x="4307354" y="4487167"/>
            <a:ext cx="4181209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588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HIỆN: NGÔ THỊ THU HIỀN</a:t>
            </a:r>
          </a:p>
        </p:txBody>
      </p:sp>
    </p:spTree>
    <p:extLst>
      <p:ext uri="{BB962C8B-B14F-4D97-AF65-F5344CB8AC3E}">
        <p14:creationId xmlns:p14="http://schemas.microsoft.com/office/powerpoint/2010/main" val="311483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216D47-4CF9-4CBF-9D8D-90E01A8C86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06" y="1371600"/>
            <a:ext cx="5372100" cy="3581400"/>
          </a:xfrm>
          <a:prstGeom prst="rect">
            <a:avLst/>
          </a:prstGeom>
        </p:spPr>
      </p:pic>
      <p:pic>
        <p:nvPicPr>
          <p:cNvPr id="1026" name="Picture 2" descr="Câu chuyện về ngư dân Hội An thời Covid-19 trên báo Mỹ">
            <a:extLst>
              <a:ext uri="{FF2B5EF4-FFF2-40B4-BE49-F238E27FC236}">
                <a16:creationId xmlns:a16="http://schemas.microsoft.com/office/drawing/2014/main" id="{02AE2ED1-28A9-4019-99A8-9467ACECE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371600"/>
            <a:ext cx="53721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54776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hững khuyến cáo đối với tàu khai thác hải sản trên biển">
            <a:extLst>
              <a:ext uri="{FF2B5EF4-FFF2-40B4-BE49-F238E27FC236}">
                <a16:creationId xmlns:a16="http://schemas.microsoft.com/office/drawing/2014/main" id="{94A871A8-A86E-4DF6-A1FB-F1259C739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914400"/>
            <a:ext cx="819150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0349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94"/>
          <a:stretch/>
        </p:blipFill>
        <p:spPr>
          <a:xfrm>
            <a:off x="0" y="3429000"/>
            <a:ext cx="12192000" cy="346028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8C5E6-9FEE-0900-7AA7-0A809131F5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959C89-4CFE-56B7-70B9-CE50DFA2A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838200"/>
            <a:ext cx="8260796" cy="344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1788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r="6706" b="16273"/>
          <a:stretch/>
        </p:blipFill>
        <p:spPr bwMode="auto">
          <a:xfrm>
            <a:off x="15081" y="977350"/>
            <a:ext cx="12161838" cy="588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7454" y="1778474"/>
            <a:ext cx="3414777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8400">
                <a:solidFill>
                  <a:srgbClr val="FF0000"/>
                </a:solidFill>
                <a:latin typeface="HP001 4 hàng"/>
              </a:rPr>
              <a:t>Ďċ</a:t>
            </a:r>
            <a:endParaRPr lang="en-US" sz="84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87234" y="2165043"/>
            <a:ext cx="2297569" cy="76924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4200">
                <a:solidFill>
                  <a:srgbClr val="FF0000"/>
                </a:solidFill>
                <a:latin typeface="HP001 4 hàng"/>
              </a:rPr>
              <a:t>Ďċ</a:t>
            </a:r>
            <a:endParaRPr lang="en-US" sz="4200">
              <a:solidFill>
                <a:srgbClr val="FF0000"/>
              </a:solidFill>
              <a:latin typeface="HP001 4 hàng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30478" y="203423"/>
            <a:ext cx="3382243" cy="941185"/>
            <a:chOff x="63500" y="1429216"/>
            <a:chExt cx="2542972" cy="705889"/>
          </a:xfrm>
        </p:grpSpPr>
        <p:sp>
          <p:nvSpPr>
            <p:cNvPr id="10" name="Rounded Rectangle 9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25275" y="3430448"/>
            <a:ext cx="3414777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8400">
                <a:solidFill>
                  <a:srgbClr val="FF0000"/>
                </a:solidFill>
                <a:latin typeface="HP001 4 hàng"/>
              </a:rPr>
              <a:t>Ďį </a:t>
            </a:r>
            <a:endParaRPr lang="en-US" sz="84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85055" y="3817017"/>
            <a:ext cx="2297569" cy="76924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4200">
                <a:solidFill>
                  <a:srgbClr val="FF0000"/>
                </a:solidFill>
                <a:latin typeface="HP001 4 hàng"/>
              </a:rPr>
              <a:t>Ďį </a:t>
            </a:r>
            <a:endParaRPr lang="en-US" sz="42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365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r="6706" b="2358"/>
          <a:stretch/>
        </p:blipFill>
        <p:spPr bwMode="auto">
          <a:xfrm>
            <a:off x="15081" y="0"/>
            <a:ext cx="121618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7454" y="806970"/>
            <a:ext cx="5468547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just"/>
            <a:r>
              <a:rPr lang="en-US" sz="8400">
                <a:solidFill>
                  <a:srgbClr val="FF0000"/>
                </a:solidFill>
                <a:latin typeface="HP001 4 hàng" pitchFamily="34" charset="0"/>
              </a:rPr>
              <a:t>c</a:t>
            </a:r>
            <a:r>
              <a:rPr lang="el-GR" sz="8400">
                <a:solidFill>
                  <a:srgbClr val="FF0000"/>
                </a:solidFill>
                <a:latin typeface="HP001 4 hàng" pitchFamily="34" charset="0"/>
              </a:rPr>
              <a:t>Ϊ </a:t>
            </a:r>
            <a:r>
              <a:rPr lang="en-US" sz="8400">
                <a:solidFill>
                  <a:srgbClr val="FF0000"/>
                </a:solidFill>
                <a:latin typeface="HP001 4 hàng" pitchFamily="34" charset="0"/>
              </a:rPr>
              <a:t>ǧ</a:t>
            </a:r>
            <a:r>
              <a:rPr lang="el-GR" sz="8400">
                <a:solidFill>
                  <a:srgbClr val="FF0000"/>
                </a:solidFill>
                <a:latin typeface="HP001 4 hàng" pitchFamily="34" charset="0"/>
              </a:rPr>
              <a:t>ί</a:t>
            </a:r>
            <a:r>
              <a:rPr lang="en-US" sz="8400">
                <a:solidFill>
                  <a:srgbClr val="FF0000"/>
                </a:solidFill>
                <a:latin typeface="HP001 4 hàng" pitchFamily="34" charset="0"/>
              </a:rPr>
              <a:t>Ē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27432" y="1190354"/>
            <a:ext cx="3135769" cy="76924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just"/>
            <a:r>
              <a:rPr lang="en-US" sz="4200">
                <a:solidFill>
                  <a:srgbClr val="FF0000"/>
                </a:solidFill>
                <a:latin typeface="HP001 4 hàng" pitchFamily="34" charset="0"/>
              </a:rPr>
              <a:t> c</a:t>
            </a:r>
            <a:r>
              <a:rPr lang="el-GR" sz="4200">
                <a:solidFill>
                  <a:srgbClr val="FF0000"/>
                </a:solidFill>
                <a:latin typeface="HP001 4 hàng" pitchFamily="34" charset="0"/>
              </a:rPr>
              <a:t>Ϊ </a:t>
            </a:r>
            <a:r>
              <a:rPr lang="en-US" sz="4200">
                <a:solidFill>
                  <a:srgbClr val="FF0000"/>
                </a:solidFill>
                <a:latin typeface="HP001 4 hàng" pitchFamily="34" charset="0"/>
              </a:rPr>
              <a:t>ǧ</a:t>
            </a:r>
            <a:r>
              <a:rPr lang="el-GR" sz="4200">
                <a:solidFill>
                  <a:srgbClr val="FF0000"/>
                </a:solidFill>
                <a:latin typeface="HP001 4 hàng" pitchFamily="34" charset="0"/>
              </a:rPr>
              <a:t>ί</a:t>
            </a:r>
            <a:r>
              <a:rPr lang="en-US" sz="4200">
                <a:solidFill>
                  <a:srgbClr val="FF0000"/>
                </a:solidFill>
                <a:latin typeface="HP001 4 hàng" pitchFamily="34" charset="0"/>
              </a:rPr>
              <a:t>Ē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5274" y="2458944"/>
            <a:ext cx="5165926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lv-LV" sz="8400">
                <a:solidFill>
                  <a:srgbClr val="FF0000"/>
                </a:solidFill>
                <a:latin typeface="HP001 4 hàng"/>
              </a:rPr>
              <a:t>Ǖ</a:t>
            </a:r>
            <a:r>
              <a:rPr lang="el-GR" sz="8400">
                <a:solidFill>
                  <a:srgbClr val="FF0000"/>
                </a:solidFill>
                <a:latin typeface="HP001 4 hàng"/>
              </a:rPr>
              <a:t>ί</a:t>
            </a:r>
            <a:r>
              <a:rPr lang="lv-LV" sz="8400">
                <a:solidFill>
                  <a:srgbClr val="FF0000"/>
                </a:solidFill>
                <a:latin typeface="HP001 4 hàng"/>
              </a:rPr>
              <a:t>ả juķ </a:t>
            </a:r>
            <a:endParaRPr lang="en-US" sz="84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25252" y="2829747"/>
            <a:ext cx="2985548" cy="80002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lv-LV" sz="4400">
                <a:solidFill>
                  <a:srgbClr val="FF0000"/>
                </a:solidFill>
                <a:latin typeface="HP001 4 hàng"/>
              </a:rPr>
              <a:t>Ǖ</a:t>
            </a:r>
            <a:r>
              <a:rPr lang="el-GR" sz="4400">
                <a:solidFill>
                  <a:srgbClr val="FF0000"/>
                </a:solidFill>
                <a:latin typeface="HP001 4 hàng"/>
              </a:rPr>
              <a:t>ί</a:t>
            </a:r>
            <a:r>
              <a:rPr lang="lv-LV" sz="4400">
                <a:solidFill>
                  <a:srgbClr val="FF0000"/>
                </a:solidFill>
                <a:latin typeface="HP001 4 hàng"/>
              </a:rPr>
              <a:t>ả juķ </a:t>
            </a:r>
            <a:endParaRPr lang="en-US" sz="42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9256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92" t="26539" r="30046" b="36731"/>
          <a:stretch/>
        </p:blipFill>
        <p:spPr bwMode="auto">
          <a:xfrm>
            <a:off x="1066800" y="666774"/>
            <a:ext cx="10335060" cy="523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">
            <a:hlinkClick r:id="" action="ppaction://media"/>
            <a:extLst>
              <a:ext uri="{FF2B5EF4-FFF2-40B4-BE49-F238E27FC236}">
                <a16:creationId xmlns:a16="http://schemas.microsoft.com/office/drawing/2014/main" id="{3F82289D-E880-9429-F8AE-46FB3C7490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454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F7C6345-01D8-0DAE-5271-14F698A3931B}"/>
              </a:ext>
            </a:extLst>
          </p:cNvPr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4" name="Rounded Rectangle 7">
              <a:extLst>
                <a:ext uri="{FF2B5EF4-FFF2-40B4-BE49-F238E27FC236}">
                  <a16:creationId xmlns:a16="http://schemas.microsoft.com/office/drawing/2014/main" id="{669C8FF7-20AF-4B2C-E20D-B7B2A7E3AF11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C5A720D-833C-D467-7EC7-6E53DA6686C3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59235839-D6B2-362F-E587-B68E5BF24FA0}"/>
              </a:ext>
            </a:extLst>
          </p:cNvPr>
          <p:cNvSpPr txBox="1">
            <a:spLocks/>
          </p:cNvSpPr>
          <p:nvPr/>
        </p:nvSpPr>
        <p:spPr>
          <a:xfrm>
            <a:off x="247650" y="396240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sớm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mặt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nhô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biển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Mặt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biển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nhuộm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màu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biếc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hải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âu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sải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cánh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bay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liệng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bầu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Xa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cánh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buồm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căng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gió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Phía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bến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cảng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chiếc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tàu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nối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đuôi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nhau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C06EF29-C05A-B402-2BF9-BA88107EA400}"/>
              </a:ext>
            </a:extLst>
          </p:cNvPr>
          <p:cNvCxnSpPr/>
          <p:nvPr/>
        </p:nvCxnSpPr>
        <p:spPr>
          <a:xfrm>
            <a:off x="2694480" y="4741565"/>
            <a:ext cx="15183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DB59424-6825-4B6F-2D77-25144CB79F4D}"/>
              </a:ext>
            </a:extLst>
          </p:cNvPr>
          <p:cNvCxnSpPr/>
          <p:nvPr/>
        </p:nvCxnSpPr>
        <p:spPr>
          <a:xfrm>
            <a:off x="1294400" y="4088887"/>
            <a:ext cx="9328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995E4EF-C2C3-DEF0-2A7D-496E77EF24A1}"/>
              </a:ext>
            </a:extLst>
          </p:cNvPr>
          <p:cNvCxnSpPr/>
          <p:nvPr/>
        </p:nvCxnSpPr>
        <p:spPr>
          <a:xfrm flipH="1">
            <a:off x="8158247" y="4173749"/>
            <a:ext cx="96948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E19FC07A-3697-F791-4B31-FDCBD16CD5AE}"/>
              </a:ext>
            </a:extLst>
          </p:cNvPr>
          <p:cNvSpPr/>
          <p:nvPr/>
        </p:nvSpPr>
        <p:spPr>
          <a:xfrm>
            <a:off x="1213684" y="3260392"/>
            <a:ext cx="430129" cy="2585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D6A5BBE-0F6A-4650-325D-F68C19A5129C}"/>
              </a:ext>
            </a:extLst>
          </p:cNvPr>
          <p:cNvSpPr/>
          <p:nvPr/>
        </p:nvSpPr>
        <p:spPr>
          <a:xfrm>
            <a:off x="427083" y="3918554"/>
            <a:ext cx="430129" cy="2585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91C869-3387-22CF-E73E-366FC627BC07}"/>
              </a:ext>
            </a:extLst>
          </p:cNvPr>
          <p:cNvCxnSpPr/>
          <p:nvPr/>
        </p:nvCxnSpPr>
        <p:spPr>
          <a:xfrm flipH="1">
            <a:off x="11832515" y="3612629"/>
            <a:ext cx="117307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351BECF-7BF4-F79A-9C19-4C8933469BE9}"/>
              </a:ext>
            </a:extLst>
          </p:cNvPr>
          <p:cNvCxnSpPr/>
          <p:nvPr/>
        </p:nvCxnSpPr>
        <p:spPr>
          <a:xfrm flipH="1">
            <a:off x="7604919" y="4783770"/>
            <a:ext cx="141942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2459C7E6-B311-F77B-44AF-C2BD83A6C1D1}"/>
              </a:ext>
            </a:extLst>
          </p:cNvPr>
          <p:cNvSpPr/>
          <p:nvPr/>
        </p:nvSpPr>
        <p:spPr>
          <a:xfrm>
            <a:off x="8414140" y="4018665"/>
            <a:ext cx="430129" cy="2585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B16A92A-3A3E-FDC2-3DE9-2ACFB7CC06E7}"/>
              </a:ext>
            </a:extLst>
          </p:cNvPr>
          <p:cNvCxnSpPr/>
          <p:nvPr/>
        </p:nvCxnSpPr>
        <p:spPr>
          <a:xfrm>
            <a:off x="1842419" y="5918025"/>
            <a:ext cx="1306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0ADE8DE-B717-C996-2409-018746BB6074}"/>
              </a:ext>
            </a:extLst>
          </p:cNvPr>
          <p:cNvCxnSpPr/>
          <p:nvPr/>
        </p:nvCxnSpPr>
        <p:spPr>
          <a:xfrm>
            <a:off x="4127580" y="6540904"/>
            <a:ext cx="9818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74F74B8-CDC6-D1C6-B4C4-A17D972306BC}"/>
              </a:ext>
            </a:extLst>
          </p:cNvPr>
          <p:cNvCxnSpPr/>
          <p:nvPr/>
        </p:nvCxnSpPr>
        <p:spPr>
          <a:xfrm flipH="1">
            <a:off x="5927467" y="5371259"/>
            <a:ext cx="141942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C4321797-0ED9-4FE2-0258-0990708A5BA1}"/>
              </a:ext>
            </a:extLst>
          </p:cNvPr>
          <p:cNvSpPr/>
          <p:nvPr/>
        </p:nvSpPr>
        <p:spPr>
          <a:xfrm>
            <a:off x="7860288" y="4654504"/>
            <a:ext cx="430129" cy="2585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5B627A2-4FBD-59B5-DCDE-7459CF29CD76}"/>
              </a:ext>
            </a:extLst>
          </p:cNvPr>
          <p:cNvCxnSpPr/>
          <p:nvPr/>
        </p:nvCxnSpPr>
        <p:spPr>
          <a:xfrm flipH="1">
            <a:off x="8414140" y="6080287"/>
            <a:ext cx="141942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AC0702FC-1690-69CB-B251-C43BA4495F02}"/>
              </a:ext>
            </a:extLst>
          </p:cNvPr>
          <p:cNvSpPr/>
          <p:nvPr/>
        </p:nvSpPr>
        <p:spPr>
          <a:xfrm>
            <a:off x="6309519" y="5211132"/>
            <a:ext cx="430129" cy="2585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AB79A7-878B-C7F3-302C-51B57EEC1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381000"/>
            <a:ext cx="5943600" cy="309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7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9" grpId="0" animBg="1"/>
      <p:bldP spid="23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90600" y="1665721"/>
            <a:ext cx="4663440" cy="1464025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553200" y="1600200"/>
            <a:ext cx="4663440" cy="1464025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buồm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038600" y="3886200"/>
            <a:ext cx="4663440" cy="1464025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đuôi</a:t>
            </a:r>
          </a:p>
        </p:txBody>
      </p:sp>
    </p:spTree>
    <p:extLst>
      <p:ext uri="{BB962C8B-B14F-4D97-AF65-F5344CB8AC3E}">
        <p14:creationId xmlns:p14="http://schemas.microsoft.com/office/powerpoint/2010/main" val="166165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4DD1883-2133-9CAF-CBCC-BF9F70CB7935}"/>
              </a:ext>
            </a:extLst>
          </p:cNvPr>
          <p:cNvSpPr txBox="1">
            <a:spLocks/>
          </p:cNvSpPr>
          <p:nvPr/>
        </p:nvSpPr>
        <p:spPr>
          <a:xfrm>
            <a:off x="250712" y="156466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sớm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mai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mặt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nhô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biển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Mặt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biển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lấp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lánh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hải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âu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sải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cánh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bay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liệng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bầu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cánh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buồm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căng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gió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Phía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bến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cảng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chiếc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tàu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nối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đuôi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nhau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3A2215-45BB-AE56-2E43-102C646D6D2B}"/>
              </a:ext>
            </a:extLst>
          </p:cNvPr>
          <p:cNvCxnSpPr>
            <a:cxnSpLocks/>
          </p:cNvCxnSpPr>
          <p:nvPr/>
        </p:nvCxnSpPr>
        <p:spPr>
          <a:xfrm>
            <a:off x="5181600" y="1143000"/>
            <a:ext cx="6553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D8F511C6-CD5C-B4C6-52B4-ADE66BE58CB0}"/>
              </a:ext>
            </a:extLst>
          </p:cNvPr>
          <p:cNvSpPr/>
          <p:nvPr/>
        </p:nvSpPr>
        <p:spPr>
          <a:xfrm>
            <a:off x="433671" y="5524500"/>
            <a:ext cx="11277600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 sáng, mặt trời xuất hiện như thế nào?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68C5DD7-72D8-DA7B-F324-97421235F207}"/>
              </a:ext>
            </a:extLst>
          </p:cNvPr>
          <p:cNvCxnSpPr>
            <a:cxnSpLocks/>
          </p:cNvCxnSpPr>
          <p:nvPr/>
        </p:nvCxnSpPr>
        <p:spPr>
          <a:xfrm>
            <a:off x="457200" y="1828800"/>
            <a:ext cx="1219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D89A7E7-6B6C-0D38-DE7B-EDADA667D0B3}"/>
              </a:ext>
            </a:extLst>
          </p:cNvPr>
          <p:cNvCxnSpPr>
            <a:cxnSpLocks/>
          </p:cNvCxnSpPr>
          <p:nvPr/>
        </p:nvCxnSpPr>
        <p:spPr>
          <a:xfrm>
            <a:off x="9448800" y="1828800"/>
            <a:ext cx="24454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D9A46AF-852A-C423-4EEF-A1BC27DE1DB0}"/>
              </a:ext>
            </a:extLst>
          </p:cNvPr>
          <p:cNvCxnSpPr>
            <a:cxnSpLocks/>
          </p:cNvCxnSpPr>
          <p:nvPr/>
        </p:nvCxnSpPr>
        <p:spPr>
          <a:xfrm>
            <a:off x="340521" y="2590800"/>
            <a:ext cx="8786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17">
            <a:extLst>
              <a:ext uri="{FF2B5EF4-FFF2-40B4-BE49-F238E27FC236}">
                <a16:creationId xmlns:a16="http://schemas.microsoft.com/office/drawing/2014/main" id="{210AB6BD-BED3-18EA-345D-7ACC9A5D5424}"/>
              </a:ext>
            </a:extLst>
          </p:cNvPr>
          <p:cNvSpPr/>
          <p:nvPr/>
        </p:nvSpPr>
        <p:spPr>
          <a:xfrm>
            <a:off x="304800" y="5562600"/>
            <a:ext cx="11277600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Loài chim nào xuất hiện trên biển?</a:t>
            </a:r>
          </a:p>
        </p:txBody>
      </p:sp>
      <p:sp>
        <p:nvSpPr>
          <p:cNvPr id="12" name="Rounded Rectangle 19">
            <a:extLst>
              <a:ext uri="{FF2B5EF4-FFF2-40B4-BE49-F238E27FC236}">
                <a16:creationId xmlns:a16="http://schemas.microsoft.com/office/drawing/2014/main" id="{B9EBE871-414C-0A91-67B0-73ED66D9EFC9}"/>
              </a:ext>
            </a:extLst>
          </p:cNvPr>
          <p:cNvSpPr/>
          <p:nvPr/>
        </p:nvSpPr>
        <p:spPr>
          <a:xfrm>
            <a:off x="304800" y="5562600"/>
            <a:ext cx="11277600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 biển còn có những gì?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8167F28-19A1-CCEE-8D83-A6F984E3081A}"/>
              </a:ext>
            </a:extLst>
          </p:cNvPr>
          <p:cNvCxnSpPr>
            <a:cxnSpLocks/>
          </p:cNvCxnSpPr>
          <p:nvPr/>
        </p:nvCxnSpPr>
        <p:spPr>
          <a:xfrm>
            <a:off x="2133600" y="3352800"/>
            <a:ext cx="8001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2ACE3B0-A7BB-2CD6-FAEE-C9F46393194A}"/>
              </a:ext>
            </a:extLst>
          </p:cNvPr>
          <p:cNvCxnSpPr>
            <a:cxnSpLocks/>
          </p:cNvCxnSpPr>
          <p:nvPr/>
        </p:nvCxnSpPr>
        <p:spPr>
          <a:xfrm>
            <a:off x="3657600" y="4114800"/>
            <a:ext cx="5486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0530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47800" y="566345"/>
            <a:ext cx="1905000" cy="685800"/>
            <a:chOff x="228600" y="228600"/>
            <a:chExt cx="2209800" cy="838200"/>
          </a:xfrm>
        </p:grpSpPr>
        <p:sp>
          <p:nvSpPr>
            <p:cNvPr id="3" name="Rounded Rectangle 2"/>
            <p:cNvSpPr/>
            <p:nvPr/>
          </p:nvSpPr>
          <p:spPr>
            <a:xfrm>
              <a:off x="761999" y="228600"/>
              <a:ext cx="1676401" cy="8382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2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endParaRPr lang="vi-VN" sz="4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78" r="2758" b="2042"/>
          <a:stretch/>
        </p:blipFill>
        <p:spPr>
          <a:xfrm>
            <a:off x="1663262" y="1344478"/>
            <a:ext cx="8891752" cy="3405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4004085" y="465382"/>
            <a:ext cx="48322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5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5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5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lang="vi-VN" sz="3200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52600" y="4926613"/>
            <a:ext cx="8229600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tiện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tiện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1715814" y="4934496"/>
            <a:ext cx="8839200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tiện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15814" y="4842163"/>
            <a:ext cx="9028386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tiện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tiện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18595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  <a:alpha val="95000"/>
          </a:schemeClr>
        </a:solidFill>
        <a:ln w="38100">
          <a:solidFill>
            <a:schemeClr val="tx1"/>
          </a:solidFill>
          <a:prstDash val="lgDashDot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815</TotalTime>
  <Words>262</Words>
  <Application>Microsoft Macintosh PowerPoint</Application>
  <PresentationFormat>Widescreen</PresentationFormat>
  <Paragraphs>42</Paragraphs>
  <Slides>12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等线</vt:lpstr>
      <vt:lpstr>Arial</vt:lpstr>
      <vt:lpstr>Arial Rounded MT Bold</vt:lpstr>
      <vt:lpstr>Arial-Rounded</vt:lpstr>
      <vt:lpstr>Calibri</vt:lpstr>
      <vt:lpstr>Calibri Light</vt:lpstr>
      <vt:lpstr>HP001 4 hàng</vt:lpstr>
      <vt:lpstr>Times New Roman</vt:lpstr>
      <vt:lpstr>Office 主题​​</vt:lpstr>
      <vt:lpstr>2_Office Theme</vt:lpstr>
      <vt:lpstr>1_Office Theme</vt:lpstr>
      <vt:lpstr>3_Office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Microsoft Office User</cp:lastModifiedBy>
  <cp:revision>112</cp:revision>
  <dcterms:created xsi:type="dcterms:W3CDTF">2020-11-09T02:47:30Z</dcterms:created>
  <dcterms:modified xsi:type="dcterms:W3CDTF">2025-12-21T14:50:09Z</dcterms:modified>
</cp:coreProperties>
</file>