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  <p:sldMasterId id="2147483745" r:id="rId2"/>
    <p:sldMasterId id="2147483757" r:id="rId3"/>
    <p:sldMasterId id="2147483778" r:id="rId4"/>
    <p:sldMasterId id="2147483790" r:id="rId5"/>
    <p:sldMasterId id="2147483826" r:id="rId6"/>
    <p:sldMasterId id="2147483850" r:id="rId7"/>
  </p:sldMasterIdLst>
  <p:notesMasterIdLst>
    <p:notesMasterId r:id="rId22"/>
  </p:notesMasterIdLst>
  <p:sldIdLst>
    <p:sldId id="592" r:id="rId8"/>
    <p:sldId id="274" r:id="rId9"/>
    <p:sldId id="260" r:id="rId10"/>
    <p:sldId id="380" r:id="rId11"/>
    <p:sldId id="263" r:id="rId12"/>
    <p:sldId id="303" r:id="rId13"/>
    <p:sldId id="264" r:id="rId14"/>
    <p:sldId id="270" r:id="rId15"/>
    <p:sldId id="269" r:id="rId16"/>
    <p:sldId id="268" r:id="rId17"/>
    <p:sldId id="258" r:id="rId18"/>
    <p:sldId id="259" r:id="rId19"/>
    <p:sldId id="2641" r:id="rId20"/>
    <p:sldId id="300" r:id="rId2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931D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93" autoAdjust="0"/>
    <p:restoredTop sz="90217" autoAdjust="0"/>
  </p:normalViewPr>
  <p:slideViewPr>
    <p:cSldViewPr>
      <p:cViewPr varScale="1">
        <p:scale>
          <a:sx n="107" d="100"/>
          <a:sy n="107" d="100"/>
        </p:scale>
        <p:origin x="584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5784C1-0983-4376-92F7-B78756F3CC5C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53279D-9909-47D0-8636-366C30BE25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5195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594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3.xml"/><Relationship Id="rId7" Type="http://schemas.openxmlformats.org/officeDocument/2006/relationships/image" Target="../media/image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Master" Target="../slideMasters/slideMaster3.xml"/><Relationship Id="rId9" Type="http://schemas.openxmlformats.org/officeDocument/2006/relationships/image" Target="../media/image9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7.png"/><Relationship Id="rId5" Type="http://schemas.openxmlformats.org/officeDocument/2006/relationships/image" Target="../media/image16.png"/><Relationship Id="rId4" Type="http://schemas.openxmlformats.org/officeDocument/2006/relationships/image" Target="../media/image26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0D902-E3FD-41D4-B99A-597D73F1A13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9B0F0-6FB0-4512-B550-AF40F1A0DDF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402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3C44-666D-497D-9BA3-E1180D68CD3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5467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88849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78417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1102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7079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72102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50428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8555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8476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2D8B6-A4AC-42E0-BA92-63F5808EFAB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5643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8844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6625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059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6737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642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91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15522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79270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59078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5861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5E828-E5B7-4D4D-9B80-7E0F84246B1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4530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68434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607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44018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52102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581296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66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33329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10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17169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597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89393-D349-44D7-AD3D-BABF296EAA0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3883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5722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97470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543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7039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5558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2253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7634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7492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9646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296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B5BE1-1900-417B-AE8E-E6037FDDFC2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4753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5212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133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4440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2864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14284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81358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104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218264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121736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7515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C497-F838-49E0-8278-72BCFF454F9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637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23104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33452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56687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27709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28010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solidFill>
          <a:srgbClr val="FFF5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3E406B-BC78-43F3-8218-678C9205C0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819150"/>
            <a:ext cx="9182100" cy="5219700"/>
          </a:xfrm>
          <a:prstGeom prst="rect">
            <a:avLst/>
          </a:prstGeom>
        </p:spPr>
      </p:pic>
      <p:sp>
        <p:nvSpPr>
          <p:cNvPr id="8" name="Rectangle: Single Corner Snipped 7">
            <a:extLst>
              <a:ext uri="{FF2B5EF4-FFF2-40B4-BE49-F238E27FC236}">
                <a16:creationId xmlns:a16="http://schemas.microsoft.com/office/drawing/2014/main" id="{6A15CDA1-4030-400B-8ED1-4B7481B1A09D}"/>
              </a:ext>
            </a:extLst>
          </p:cNvPr>
          <p:cNvSpPr/>
          <p:nvPr userDrawn="1"/>
        </p:nvSpPr>
        <p:spPr>
          <a:xfrm flipH="1">
            <a:off x="10687050" y="0"/>
            <a:ext cx="1504949" cy="6858000"/>
          </a:xfrm>
          <a:prstGeom prst="snip1Rect">
            <a:avLst/>
          </a:prstGeom>
          <a:solidFill>
            <a:srgbClr val="FFDF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Single Corner Snipped 8">
            <a:extLst>
              <a:ext uri="{FF2B5EF4-FFF2-40B4-BE49-F238E27FC236}">
                <a16:creationId xmlns:a16="http://schemas.microsoft.com/office/drawing/2014/main" id="{4D059C8F-ED43-41D6-8C1D-A3DDEADE7589}"/>
              </a:ext>
            </a:extLst>
          </p:cNvPr>
          <p:cNvSpPr/>
          <p:nvPr userDrawn="1"/>
        </p:nvSpPr>
        <p:spPr>
          <a:xfrm flipV="1">
            <a:off x="1" y="0"/>
            <a:ext cx="1504949" cy="6858000"/>
          </a:xfrm>
          <a:prstGeom prst="snip1Rect">
            <a:avLst/>
          </a:prstGeom>
          <a:solidFill>
            <a:srgbClr val="FFDF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13CCC3-9540-4354-871F-2D697DC9934C}"/>
              </a:ext>
            </a:extLst>
          </p:cNvPr>
          <p:cNvSpPr/>
          <p:nvPr userDrawn="1"/>
        </p:nvSpPr>
        <p:spPr>
          <a:xfrm>
            <a:off x="373945" y="271462"/>
            <a:ext cx="11444111" cy="6315075"/>
          </a:xfrm>
          <a:prstGeom prst="rect">
            <a:avLst/>
          </a:prstGeom>
          <a:solidFill>
            <a:schemeClr val="bg1">
              <a:alpha val="66000"/>
            </a:schemeClr>
          </a:solidFill>
          <a:ln w="127000" cmpd="thinThick">
            <a:solidFill>
              <a:srgbClr val="FFE37D"/>
            </a:solidFill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04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40000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40000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9FAB9-253D-4581-B44D-86633EB19BDC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54383A-8C08-4272-A0B2-63321C09E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14510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9FAB9-253D-4581-B44D-86633EB19BDC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54383A-8C08-4272-A0B2-63321C09E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37215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9FAB9-253D-4581-B44D-86633EB19BDC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54383A-8C08-4272-A0B2-63321C09E9A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9DE99C-602F-AB96-8882-2F37568BC9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533" y="8552535"/>
            <a:ext cx="1961823" cy="19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58844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9FAB9-253D-4581-B44D-86633EB19BDC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54383A-8C08-4272-A0B2-63321C09E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153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6F88C-A493-4071-8513-6FE15AE74A2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67753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9FAB9-253D-4581-B44D-86633EB19BDC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54383A-8C08-4272-A0B2-63321C09E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85114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9FAB9-253D-4581-B44D-86633EB19BDC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54383A-8C08-4272-A0B2-63321C09E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34557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9FAB9-253D-4581-B44D-86633EB19BDC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54383A-8C08-4272-A0B2-63321C09E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95009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9FAB9-253D-4581-B44D-86633EB19BDC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54383A-8C08-4272-A0B2-63321C09E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9923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9FAB9-253D-4581-B44D-86633EB19BDC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54383A-8C08-4272-A0B2-63321C09E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30686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9FAB9-253D-4581-B44D-86633EB19BDC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54383A-8C08-4272-A0B2-63321C09E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87415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9FAB9-253D-4581-B44D-86633EB19BDC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54383A-8C08-4272-A0B2-63321C09E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29572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9FAB9-253D-4581-B44D-86633EB19BDC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54383A-8C08-4272-A0B2-63321C09E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65376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9FAB9-253D-4581-B44D-86633EB19BDC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54383A-8C08-4272-A0B2-63321C09E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46378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9FAB9-253D-4581-B44D-86633EB19BDC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54383A-8C08-4272-A0B2-63321C09E9A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9DE99C-602F-AB96-8882-2F37568BC9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533" y="8552535"/>
            <a:ext cx="1961823" cy="19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674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4FC0-1499-44A9-97CF-09119C7CF36E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68888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9FAB9-253D-4581-B44D-86633EB19BDC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54383A-8C08-4272-A0B2-63321C09E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81475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9FAB9-253D-4581-B44D-86633EB19BDC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54383A-8C08-4272-A0B2-63321C09E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72800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9FAB9-253D-4581-B44D-86633EB19BDC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54383A-8C08-4272-A0B2-63321C09E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05740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9FAB9-253D-4581-B44D-86633EB19BDC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54383A-8C08-4272-A0B2-63321C09E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30521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9FAB9-253D-4581-B44D-86633EB19BDC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54383A-8C08-4272-A0B2-63321C09E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45385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9FAB9-253D-4581-B44D-86633EB19BDC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54383A-8C08-4272-A0B2-63321C09E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29690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9FAB9-253D-4581-B44D-86633EB19BDC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54383A-8C08-4272-A0B2-63321C09E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18485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9FAB9-253D-4581-B44D-86633EB19BDC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54383A-8C08-4272-A0B2-63321C09E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48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4ED5-F850-4853-B39F-47DCA0B681F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126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image" Target="../media/image43.png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2F1352-8DC4-F945-4C25-B2681B113EB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ounded Rectangle 9">
            <a:extLst>
              <a:ext uri="{FF2B5EF4-FFF2-40B4-BE49-F238E27FC236}">
                <a16:creationId xmlns:a16="http://schemas.microsoft.com/office/drawing/2014/main" id="{7528B9EA-06D6-D3ED-3F97-1AEDD761B9CF}"/>
              </a:ext>
            </a:extLst>
          </p:cNvPr>
          <p:cNvSpPr/>
          <p:nvPr userDrawn="1"/>
        </p:nvSpPr>
        <p:spPr>
          <a:xfrm>
            <a:off x="241559" y="214908"/>
            <a:ext cx="11635270" cy="6367088"/>
          </a:xfrm>
          <a:prstGeom prst="roundRect">
            <a:avLst/>
          </a:prstGeom>
          <a:solidFill>
            <a:schemeClr val="bg1">
              <a:alpha val="83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C65DD77-C29B-A808-370D-2CC9A16747E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400" y="2458"/>
            <a:ext cx="1314152" cy="1314152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4687163-3DEE-7A6D-9345-870226B156E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400" y="5105400"/>
            <a:ext cx="1314152" cy="131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425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70984795-AF47-98CD-4843-AA7840AAD607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8A73768-7FA3-04E5-CF64-4D9A1780024E}"/>
              </a:ext>
            </a:extLst>
          </p:cNvPr>
          <p:cNvSpPr txBox="1">
            <a:spLocks/>
          </p:cNvSpPr>
          <p:nvPr userDrawn="1"/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FBBF72E-B768-A42A-E999-C4BF8005F5E3}"/>
              </a:ext>
            </a:extLst>
          </p:cNvPr>
          <p:cNvSpPr txBox="1">
            <a:spLocks/>
          </p:cNvSpPr>
          <p:nvPr userDrawn="1"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vi-V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D7FA0D5-7245-8C6A-90D9-F601C778C2A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1D25D528-E150-BB00-E16A-D9DD4A09DDD5}"/>
              </a:ext>
            </a:extLst>
          </p:cNvPr>
          <p:cNvSpPr/>
          <p:nvPr userDrawn="1"/>
        </p:nvSpPr>
        <p:spPr>
          <a:xfrm>
            <a:off x="241559" y="214908"/>
            <a:ext cx="11635270" cy="6367088"/>
          </a:xfrm>
          <a:prstGeom prst="roundRect">
            <a:avLst/>
          </a:prstGeom>
          <a:solidFill>
            <a:schemeClr val="bg1">
              <a:alpha val="83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B0A608A-33E3-8AA9-BE2B-C7D90C5A611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400" y="2458"/>
            <a:ext cx="1314152" cy="1314152"/>
          </a:xfrm>
          <a:prstGeom prst="rect">
            <a:avLst/>
          </a:prstGeom>
        </p:spPr>
      </p:pic>
      <p:pic>
        <p:nvPicPr>
          <p:cNvPr id="13" name="Picture 1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0CA8659-5B44-8138-280C-DF5A4538C6B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400" y="5105400"/>
            <a:ext cx="1314152" cy="131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510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6DB04DAB-67F5-12C6-D25A-9C9C4B37E711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A0E9A7D-9EB7-BA4A-76F3-03484C623AEA}"/>
              </a:ext>
            </a:extLst>
          </p:cNvPr>
          <p:cNvSpPr txBox="1">
            <a:spLocks/>
          </p:cNvSpPr>
          <p:nvPr userDrawn="1"/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8668059-2FDA-8CB3-6FD6-25E38E968B7B}"/>
              </a:ext>
            </a:extLst>
          </p:cNvPr>
          <p:cNvSpPr txBox="1">
            <a:spLocks/>
          </p:cNvSpPr>
          <p:nvPr userDrawn="1"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vi-V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9B36E2-001D-7C85-02CA-65B2FC31578A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450DC08E-E46A-0C77-131B-818685155814}"/>
              </a:ext>
            </a:extLst>
          </p:cNvPr>
          <p:cNvSpPr/>
          <p:nvPr userDrawn="1"/>
        </p:nvSpPr>
        <p:spPr>
          <a:xfrm>
            <a:off x="241559" y="214908"/>
            <a:ext cx="11635270" cy="6367088"/>
          </a:xfrm>
          <a:prstGeom prst="roundRect">
            <a:avLst/>
          </a:prstGeom>
          <a:solidFill>
            <a:schemeClr val="bg1">
              <a:alpha val="83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1885016-91C3-A915-97F4-C90BA4FB9848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400" y="2458"/>
            <a:ext cx="1314152" cy="1314152"/>
          </a:xfrm>
          <a:prstGeom prst="rect">
            <a:avLst/>
          </a:prstGeom>
        </p:spPr>
      </p:pic>
      <p:pic>
        <p:nvPicPr>
          <p:cNvPr id="13" name="Picture 1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666552F-8C7A-871E-B8AB-877EF602B5E5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400" y="5105400"/>
            <a:ext cx="1314152" cy="131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236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  <p:sldLayoutId id="2147483774" r:id="rId17"/>
    <p:sldLayoutId id="2147483775" r:id="rId18"/>
    <p:sldLayoutId id="2147483776" r:id="rId19"/>
    <p:sldLayoutId id="2147483777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FF2DBA30-CFAC-156A-96E3-A1A5D769F78D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A6888A9-392F-A583-58BD-2DA0E051DBD2}"/>
              </a:ext>
            </a:extLst>
          </p:cNvPr>
          <p:cNvSpPr txBox="1">
            <a:spLocks/>
          </p:cNvSpPr>
          <p:nvPr userDrawn="1"/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C049D78-752C-07DE-8FB2-CD25ED6A4CEA}"/>
              </a:ext>
            </a:extLst>
          </p:cNvPr>
          <p:cNvSpPr txBox="1">
            <a:spLocks/>
          </p:cNvSpPr>
          <p:nvPr userDrawn="1"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vi-V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0B72933-E51F-E774-D71B-DF4D2F522DD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A28A4CB3-3D1F-B350-D1E0-1C39172A0296}"/>
              </a:ext>
            </a:extLst>
          </p:cNvPr>
          <p:cNvSpPr/>
          <p:nvPr userDrawn="1"/>
        </p:nvSpPr>
        <p:spPr>
          <a:xfrm>
            <a:off x="241559" y="214908"/>
            <a:ext cx="11635270" cy="6367088"/>
          </a:xfrm>
          <a:prstGeom prst="roundRect">
            <a:avLst/>
          </a:prstGeom>
          <a:solidFill>
            <a:schemeClr val="bg1">
              <a:alpha val="83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0729B46-D487-2297-CBAF-4431BE58C9B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400" y="2458"/>
            <a:ext cx="1314152" cy="1314152"/>
          </a:xfrm>
          <a:prstGeom prst="rect">
            <a:avLst/>
          </a:prstGeom>
        </p:spPr>
      </p:pic>
      <p:pic>
        <p:nvPicPr>
          <p:cNvPr id="13" name="Picture 1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D60DA68-7BD6-475E-2F3D-F7AC297293C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400" y="5105400"/>
            <a:ext cx="1314152" cy="131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393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92B6E-AC57-4EC7-A4ED-45A8F494EAAC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2071424E-E2AD-5958-BE53-4F9FB93ADBB5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A2F38FF-4D03-FD56-7A32-19C8BE3FAC63}"/>
              </a:ext>
            </a:extLst>
          </p:cNvPr>
          <p:cNvSpPr txBox="1">
            <a:spLocks/>
          </p:cNvSpPr>
          <p:nvPr userDrawn="1"/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C90E43E-6154-7B68-DE36-3208470C3B54}"/>
              </a:ext>
            </a:extLst>
          </p:cNvPr>
          <p:cNvSpPr txBox="1">
            <a:spLocks/>
          </p:cNvSpPr>
          <p:nvPr userDrawn="1"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vi-V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CC1689F-6A10-5A33-43A3-41037A6057A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A1208F1F-9B69-275A-52F3-9FAE1AF7DDCF}"/>
              </a:ext>
            </a:extLst>
          </p:cNvPr>
          <p:cNvSpPr/>
          <p:nvPr userDrawn="1"/>
        </p:nvSpPr>
        <p:spPr>
          <a:xfrm>
            <a:off x="241559" y="214908"/>
            <a:ext cx="11635270" cy="6367088"/>
          </a:xfrm>
          <a:prstGeom prst="roundRect">
            <a:avLst/>
          </a:prstGeom>
          <a:solidFill>
            <a:schemeClr val="bg1">
              <a:alpha val="83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E238356-F871-1FC8-8079-1D9F99C6317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400" y="2458"/>
            <a:ext cx="1314152" cy="1314152"/>
          </a:xfrm>
          <a:prstGeom prst="rect">
            <a:avLst/>
          </a:prstGeom>
        </p:spPr>
      </p:pic>
      <p:pic>
        <p:nvPicPr>
          <p:cNvPr id="14" name="Picture 1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CA27100-C7B2-F8B2-DBC9-B44BE6F7C2C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400" y="5105400"/>
            <a:ext cx="1314152" cy="131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152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9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3512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9ED80FF9-DDF7-3DF1-A8FF-9E5151097D9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6B4412-7597-CD6B-C3EF-D908F330679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533" y="8552535"/>
            <a:ext cx="1961823" cy="19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123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jp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7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7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45134" y="20320"/>
            <a:ext cx="12101737" cy="6812296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929943" y="504414"/>
            <a:ext cx="10273871" cy="599963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28154" y="-252737"/>
            <a:ext cx="4585111" cy="45851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10452" y="2741662"/>
            <a:ext cx="4707949" cy="4121207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34581" y="90285"/>
            <a:ext cx="3759287" cy="45851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45791" y="1936888"/>
            <a:ext cx="3744229" cy="48377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7C413A-A6CF-CF44-B3C4-7B7AD28D28F2}"/>
              </a:ext>
            </a:extLst>
          </p:cNvPr>
          <p:cNvSpPr txBox="1"/>
          <p:nvPr/>
        </p:nvSpPr>
        <p:spPr>
          <a:xfrm>
            <a:off x="4794015" y="1594885"/>
            <a:ext cx="3122521" cy="5810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158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HƯNG ĐẠO</a:t>
            </a:r>
          </a:p>
          <a:p>
            <a:pPr algn="ctr"/>
            <a:r>
              <a:rPr lang="en-VN" sz="158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VN" sz="1588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ĐA </a:t>
            </a:r>
            <a:r>
              <a:rPr lang="en-VN" sz="158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990A48-2E1E-DF4A-AA7F-86CF84797495}"/>
              </a:ext>
            </a:extLst>
          </p:cNvPr>
          <p:cNvSpPr txBox="1"/>
          <p:nvPr/>
        </p:nvSpPr>
        <p:spPr>
          <a:xfrm>
            <a:off x="4861969" y="2597522"/>
            <a:ext cx="2906757" cy="10457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38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</a:t>
            </a:r>
          </a:p>
          <a:p>
            <a:pPr algn="ctr">
              <a:lnSpc>
                <a:spcPct val="150000"/>
              </a:lnSpc>
            </a:pPr>
            <a:r>
              <a:rPr lang="en-VN" sz="1986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66: uôi uôm (Tiết 1)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B35A89-0DAB-D046-B74D-113F833E2FAF}"/>
              </a:ext>
            </a:extLst>
          </p:cNvPr>
          <p:cNvSpPr txBox="1"/>
          <p:nvPr/>
        </p:nvSpPr>
        <p:spPr>
          <a:xfrm>
            <a:off x="4307354" y="4487167"/>
            <a:ext cx="4181209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588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HIỆN: NGÔ THỊ THU HIỀN</a:t>
            </a:r>
          </a:p>
        </p:txBody>
      </p:sp>
    </p:spTree>
    <p:extLst>
      <p:ext uri="{BB962C8B-B14F-4D97-AF65-F5344CB8AC3E}">
        <p14:creationId xmlns:p14="http://schemas.microsoft.com/office/powerpoint/2010/main" val="311483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63AE5158-FA38-CBE7-3A8B-46A34F4685A4}"/>
              </a:ext>
            </a:extLst>
          </p:cNvPr>
          <p:cNvSpPr txBox="1">
            <a:spLocks/>
          </p:cNvSpPr>
          <p:nvPr/>
        </p:nvSpPr>
        <p:spPr>
          <a:xfrm>
            <a:off x="3005123" y="5896705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 sáng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8BCCFF7-F289-B6EE-F05D-A3856AE52AE6}"/>
              </a:ext>
            </a:extLst>
          </p:cNvPr>
          <p:cNvSpPr txBox="1">
            <a:spLocks/>
          </p:cNvSpPr>
          <p:nvPr/>
        </p:nvSpPr>
        <p:spPr>
          <a:xfrm>
            <a:off x="-464259" y="5896705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suối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4A38469-5CA5-5F26-CF22-6E18213AEE57}"/>
              </a:ext>
            </a:extLst>
          </p:cNvPr>
          <p:cNvSpPr txBox="1">
            <a:spLocks/>
          </p:cNvSpPr>
          <p:nvPr/>
        </p:nvSpPr>
        <p:spPr>
          <a:xfrm>
            <a:off x="7131953" y="5896705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muỗm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C9EEE7C4-BE17-93D5-3F30-932EB3209104}"/>
              </a:ext>
            </a:extLst>
          </p:cNvPr>
          <p:cNvSpPr txBox="1">
            <a:spLocks/>
          </p:cNvSpPr>
          <p:nvPr/>
        </p:nvSpPr>
        <p:spPr>
          <a:xfrm>
            <a:off x="1908063" y="4137076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muối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241A48AE-5168-5114-48C4-598D67B39B4D}"/>
              </a:ext>
            </a:extLst>
          </p:cNvPr>
          <p:cNvSpPr txBox="1">
            <a:spLocks/>
          </p:cNvSpPr>
          <p:nvPr/>
        </p:nvSpPr>
        <p:spPr>
          <a:xfrm>
            <a:off x="4929536" y="415858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muỗi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3C791AE-6EE8-2376-0CDF-A61A486A242E}"/>
              </a:ext>
            </a:extLst>
          </p:cNvPr>
          <p:cNvSpPr txBox="1">
            <a:spLocks/>
          </p:cNvSpPr>
          <p:nvPr/>
        </p:nvSpPr>
        <p:spPr>
          <a:xfrm>
            <a:off x="7898004" y="415483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tuổi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73188D77-F1ED-BCC4-A7B6-A35E519FE53D}"/>
              </a:ext>
            </a:extLst>
          </p:cNvPr>
          <p:cNvSpPr txBox="1">
            <a:spLocks/>
          </p:cNvSpPr>
          <p:nvPr/>
        </p:nvSpPr>
        <p:spPr>
          <a:xfrm>
            <a:off x="289719" y="5043329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buồm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DD258EB3-64F3-A04C-411A-DA1C9599D880}"/>
              </a:ext>
            </a:extLst>
          </p:cNvPr>
          <p:cNvSpPr txBox="1">
            <a:spLocks/>
          </p:cNvSpPr>
          <p:nvPr/>
        </p:nvSpPr>
        <p:spPr>
          <a:xfrm>
            <a:off x="2961228" y="5043329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muỗm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13D58C6A-4814-FDF9-8F08-EB430AEFE27B}"/>
              </a:ext>
            </a:extLst>
          </p:cNvPr>
          <p:cNvSpPr txBox="1">
            <a:spLocks/>
          </p:cNvSpPr>
          <p:nvPr/>
        </p:nvSpPr>
        <p:spPr>
          <a:xfrm>
            <a:off x="5881999" y="5043329"/>
            <a:ext cx="282633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nhuốm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3233FF10-E0EB-1204-E2C7-AF3F4F7EBE95}"/>
              </a:ext>
            </a:extLst>
          </p:cNvPr>
          <p:cNvSpPr txBox="1">
            <a:spLocks/>
          </p:cNvSpPr>
          <p:nvPr/>
        </p:nvSpPr>
        <p:spPr>
          <a:xfrm>
            <a:off x="8969582" y="5050709"/>
            <a:ext cx="282633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nhuộm</a:t>
            </a: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C431F41B-8D40-A041-A58A-8CCC0F640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76200"/>
            <a:ext cx="4795896" cy="4228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50504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uoo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0200" y="1676400"/>
            <a:ext cx="9144000" cy="444320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28600" y="228600"/>
            <a:ext cx="4038600" cy="943896"/>
            <a:chOff x="228600" y="228600"/>
            <a:chExt cx="3461657" cy="838200"/>
          </a:xfrm>
        </p:grpSpPr>
        <p:sp>
          <p:nvSpPr>
            <p:cNvPr id="10" name="Rounded Rectangle 9"/>
            <p:cNvSpPr/>
            <p:nvPr/>
          </p:nvSpPr>
          <p:spPr>
            <a:xfrm>
              <a:off x="816429" y="275304"/>
              <a:ext cx="2873828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err="1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Tô</a:t>
              </a:r>
              <a:r>
                <a:rPr lang="en-US" sz="4800" b="1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4800" b="1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endParaRPr lang="vi-VN" sz="6600" b="1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28600" y="228600"/>
              <a:ext cx="783771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808080">
                      <a:lumMod val="1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lang="vi-VN" sz="6000" b="1" dirty="0">
                <a:solidFill>
                  <a:srgbClr val="808080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527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oo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7800" y="1371600"/>
            <a:ext cx="933893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663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3A398FE-72BB-EFDC-B9F9-84322FDAAA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92" t="26539" r="30046" b="36731"/>
          <a:stretch/>
        </p:blipFill>
        <p:spPr bwMode="auto">
          <a:xfrm>
            <a:off x="1066800" y="666774"/>
            <a:ext cx="10335060" cy="523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7434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94"/>
          <a:stretch/>
        </p:blipFill>
        <p:spPr>
          <a:xfrm>
            <a:off x="0" y="3429000"/>
            <a:ext cx="12192000" cy="346028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8C5E6-9FEE-0900-7AA7-0A809131F5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959C89-4CFE-56B7-70B9-CE50DFA2A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838200"/>
            <a:ext cx="8260796" cy="344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1788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71600" y="4800600"/>
            <a:ext cx="100542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xuôi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en-US" sz="5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58226" y="4819667"/>
            <a:ext cx="150233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uồm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15000" y="4800600"/>
            <a:ext cx="106631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uôi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90F4C83-E333-64DF-92CB-4186E36DE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914400"/>
            <a:ext cx="9137984" cy="37338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7A238D3-1FAA-C72D-C394-149B28D2C9FA}"/>
              </a:ext>
            </a:extLst>
          </p:cNvPr>
          <p:cNvGrpSpPr/>
          <p:nvPr/>
        </p:nvGrpSpPr>
        <p:grpSpPr>
          <a:xfrm>
            <a:off x="304800" y="533400"/>
            <a:ext cx="3448696" cy="941185"/>
            <a:chOff x="63500" y="1429216"/>
            <a:chExt cx="2592937" cy="705889"/>
          </a:xfrm>
        </p:grpSpPr>
        <p:sp>
          <p:nvSpPr>
            <p:cNvPr id="17" name="Rounded Rectangle 3">
              <a:extLst>
                <a:ext uri="{FF2B5EF4-FFF2-40B4-BE49-F238E27FC236}">
                  <a16:creationId xmlns:a16="http://schemas.microsoft.com/office/drawing/2014/main" id="{F9653625-A5A3-6F66-FAC0-EC9E59CFBF94}"/>
                </a:ext>
              </a:extLst>
            </p:cNvPr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2A844F1-D978-5363-E822-7D79DD65F388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558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939512" y="2881984"/>
            <a:ext cx="2123468" cy="1270916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36325" y="2881984"/>
            <a:ext cx="2123468" cy="1270916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uôi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40820" y="4336556"/>
            <a:ext cx="4295089" cy="1302245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uôi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3502868" y="12954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uôi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6477001" y="1295400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uôm</a:t>
            </a: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24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7600" y="1143001"/>
            <a:ext cx="5105400" cy="1323439"/>
          </a:xfrm>
          <a:prstGeom prst="rect">
            <a:avLst/>
          </a:prstGeom>
          <a:solidFill>
            <a:srgbClr val="0083E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22929" y="3481376"/>
            <a:ext cx="3088767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88634" y="3480566"/>
            <a:ext cx="3088767" cy="186366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49389" y="3481376"/>
            <a:ext cx="232063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45770" y="3481376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79934" y="3481376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48902" y="3481376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4071047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10" grpId="0"/>
      <p:bldP spid="12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1923145" y="4693733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uối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944617" y="4715242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uỗi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7913086" y="4711491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uổi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04801" y="5698462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uồm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976310" y="5698462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uỗm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5897081" y="5698462"/>
            <a:ext cx="282633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uốm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8984664" y="5705842"/>
            <a:ext cx="282633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uộm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3939512" y="1447800"/>
            <a:ext cx="2123468" cy="1270916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6136325" y="1447800"/>
            <a:ext cx="2123468" cy="1270916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uôi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3940820" y="2902372"/>
            <a:ext cx="4295089" cy="1302245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uôi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3655267" y="4572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uôi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6248400" y="457200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uôm</a:t>
            </a:r>
          </a:p>
        </p:txBody>
      </p:sp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135" b="62439"/>
          <a:stretch/>
        </p:blipFill>
        <p:spPr>
          <a:xfrm>
            <a:off x="10082723" y="2955266"/>
            <a:ext cx="1618609" cy="183152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03078" y="489395"/>
            <a:ext cx="1831836" cy="4131493"/>
            <a:chOff x="103078" y="489395"/>
            <a:chExt cx="1831836" cy="413149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788" b="59746"/>
            <a:stretch/>
          </p:blipFill>
          <p:spPr>
            <a:xfrm>
              <a:off x="103078" y="489395"/>
              <a:ext cx="1715778" cy="183152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757" b="19491"/>
            <a:stretch/>
          </p:blipFill>
          <p:spPr>
            <a:xfrm rot="20275495">
              <a:off x="231885" y="3054684"/>
              <a:ext cx="1703029" cy="1566204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300" b="60045"/>
          <a:stretch/>
        </p:blipFill>
        <p:spPr>
          <a:xfrm>
            <a:off x="1921934" y="224756"/>
            <a:ext cx="7727510" cy="473221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38400" y="533400"/>
            <a:ext cx="679588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ghép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uôi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uôm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vi-VN" sz="54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239" b="20090"/>
          <a:stretch/>
        </p:blipFill>
        <p:spPr>
          <a:xfrm>
            <a:off x="3973822" y="2955266"/>
            <a:ext cx="3623734" cy="380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84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47115" y="623412"/>
            <a:ext cx="67387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tài</a:t>
            </a: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endParaRPr lang="vi-VN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4" descr="E:\ASMO\vector-illustration-cute-cartoon-boy-600w-253540042 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5"/>
          <a:stretch/>
        </p:blipFill>
        <p:spPr bwMode="auto">
          <a:xfrm>
            <a:off x="8986651" y="428920"/>
            <a:ext cx="2682868" cy="192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453912" y="1549965"/>
            <a:ext cx="465984" cy="646331"/>
            <a:chOff x="7283850" y="1600200"/>
            <a:chExt cx="792163" cy="615202"/>
          </a:xfrm>
        </p:grpSpPr>
        <p:sp>
          <p:nvSpPr>
            <p:cNvPr id="5" name="Rectangle 11"/>
            <p:cNvSpPr>
              <a:spLocks noChangeArrowheads="1"/>
            </p:cNvSpPr>
            <p:nvPr/>
          </p:nvSpPr>
          <p:spPr bwMode="auto">
            <a:xfrm>
              <a:off x="7283850" y="1600200"/>
              <a:ext cx="792163" cy="61520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7544032" y="1847056"/>
              <a:ext cx="228600" cy="76200"/>
            </a:xfrm>
            <a:prstGeom prst="line">
              <a:avLst/>
            </a:prstGeom>
            <a:ln w="38100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9366095" y="1202336"/>
            <a:ext cx="1994305" cy="113877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 tiếng từ có vần </a:t>
            </a:r>
          </a:p>
          <a:p>
            <a:pPr algn="ctr"/>
            <a:r>
              <a:rPr lang="en-US" sz="32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lang="vi-VN" sz="32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ôi</a:t>
            </a:r>
            <a:r>
              <a:rPr lang="en-US" sz="32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lang="vi-VN" sz="32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uôm </a:t>
            </a:r>
          </a:p>
          <a:p>
            <a:endParaRPr lang="vi-VN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3527140" y="1587345"/>
            <a:ext cx="416235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8" r="50000" b="60143"/>
          <a:stretch/>
        </p:blipFill>
        <p:spPr bwMode="auto">
          <a:xfrm>
            <a:off x="3404918" y="1683230"/>
            <a:ext cx="551656" cy="38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4454320" y="1579429"/>
            <a:ext cx="475457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17" t="43679" b="33237"/>
          <a:stretch/>
        </p:blipFill>
        <p:spPr bwMode="auto">
          <a:xfrm>
            <a:off x="4370029" y="1753435"/>
            <a:ext cx="667657" cy="444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535432" y="1569636"/>
            <a:ext cx="472281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3C98235-547F-44C2-9A12-288E1BCB98A0}"/>
              </a:ext>
            </a:extLst>
          </p:cNvPr>
          <p:cNvCxnSpPr/>
          <p:nvPr/>
        </p:nvCxnSpPr>
        <p:spPr>
          <a:xfrm flipH="1">
            <a:off x="5702296" y="1819144"/>
            <a:ext cx="100012" cy="15240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6526377" y="1545813"/>
            <a:ext cx="468346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 flipH="1" flipV="1">
            <a:off x="6695463" y="1824030"/>
            <a:ext cx="65087" cy="161047"/>
          </a:xfrm>
          <a:prstGeom prst="ellipse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641" y="2554141"/>
            <a:ext cx="2017677" cy="1625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857" y="2597988"/>
            <a:ext cx="2051138" cy="1581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172" y="2597988"/>
            <a:ext cx="1994305" cy="1516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656641" y="4315026"/>
            <a:ext cx="1994305" cy="76944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vi-VN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uội 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726732" y="4316799"/>
            <a:ext cx="2051138" cy="76944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vi-VN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uỗi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948172" y="4311869"/>
            <a:ext cx="1994305" cy="76944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vi-VN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uối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656641" y="5444674"/>
            <a:ext cx="1994305" cy="76944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vi-VN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uỗm</a:t>
            </a:r>
            <a:endParaRPr lang="vi-VN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729193" y="5444674"/>
            <a:ext cx="2046217" cy="76944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vi-VN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uộm </a:t>
            </a:r>
            <a:endParaRPr lang="vi-VN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956735" y="5429513"/>
            <a:ext cx="1985742" cy="76944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vi-VN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huối</a:t>
            </a:r>
            <a:endParaRPr lang="vi-VN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472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4" grpId="0" animBg="1"/>
      <p:bldP spid="15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74" y="1275827"/>
            <a:ext cx="2628900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832" y="1118852"/>
            <a:ext cx="2819400" cy="16057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24" y="4495800"/>
            <a:ext cx="2619375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 descr="Tranh phong cảnh Biển đẹp thuyền buồm Amia TSD 4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100" y="3173487"/>
            <a:ext cx="2628900" cy="1743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38450" y="353649"/>
            <a:ext cx="6515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tài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endParaRPr lang="vi-VN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 flipH="1" flipV="1">
            <a:off x="2676543" y="3018902"/>
            <a:ext cx="3165336" cy="261989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Rectangle 2"/>
          <p:cNvSpPr/>
          <p:nvPr/>
        </p:nvSpPr>
        <p:spPr>
          <a:xfrm>
            <a:off x="4573790" y="5673115"/>
            <a:ext cx="2247731" cy="769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vi-VN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ãi muối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68872" y="3330419"/>
            <a:ext cx="2452916" cy="769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vi-VN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 muỗi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 flipV="1">
            <a:off x="6600283" y="2622779"/>
            <a:ext cx="2930249" cy="70764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>
            <a:endCxn id="11" idx="2"/>
          </p:cNvCxnSpPr>
          <p:nvPr/>
        </p:nvCxnSpPr>
        <p:spPr bwMode="auto">
          <a:xfrm flipV="1">
            <a:off x="3198824" y="2193949"/>
            <a:ext cx="2761731" cy="250983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Rectangle 10"/>
          <p:cNvSpPr/>
          <p:nvPr/>
        </p:nvSpPr>
        <p:spPr>
          <a:xfrm>
            <a:off x="4596367" y="1424508"/>
            <a:ext cx="2728376" cy="769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lvl="0"/>
            <a:r>
              <a:rPr lang="en-US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vi-VN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huộm vải</a:t>
            </a:r>
            <a:endParaRPr lang="vi-VN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324743" y="5664308"/>
            <a:ext cx="2965877" cy="769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lvl="0"/>
            <a:r>
              <a:rPr lang="en-US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vi-VN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 buồm</a:t>
            </a:r>
            <a:endParaRPr lang="vi-VN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1" name="Straight Connector 20"/>
          <p:cNvCxnSpPr>
            <a:stCxn id="14" idx="0"/>
          </p:cNvCxnSpPr>
          <p:nvPr/>
        </p:nvCxnSpPr>
        <p:spPr bwMode="auto">
          <a:xfrm flipV="1">
            <a:off x="8807682" y="4876801"/>
            <a:ext cx="260118" cy="78750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005512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1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18128" y="613711"/>
            <a:ext cx="5234125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4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4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4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44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7" t="57292" r="65336" b="32792"/>
          <a:stretch/>
        </p:blipFill>
        <p:spPr>
          <a:xfrm>
            <a:off x="2057400" y="1600946"/>
            <a:ext cx="2437409" cy="18280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81" t="56898" r="38612" b="33186"/>
          <a:stretch/>
        </p:blipFill>
        <p:spPr>
          <a:xfrm>
            <a:off x="4945070" y="1577803"/>
            <a:ext cx="2437409" cy="18280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0" t="56551" r="11753" b="33533"/>
          <a:stretch/>
        </p:blipFill>
        <p:spPr>
          <a:xfrm>
            <a:off x="7832740" y="1590330"/>
            <a:ext cx="2437409" cy="182805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Rounded Rectangle 5"/>
          <p:cNvSpPr/>
          <p:nvPr/>
        </p:nvSpPr>
        <p:spPr bwMode="auto">
          <a:xfrm>
            <a:off x="1789327" y="5719512"/>
            <a:ext cx="2909729" cy="7615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solidFill>
              <a:srgbClr val="00CC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40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endParaRPr lang="vi-VN" sz="40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5043770" y="5717602"/>
            <a:ext cx="2536757" cy="8397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solidFill>
              <a:srgbClr val="00CC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40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endParaRPr lang="vi-VN" sz="40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7742879" y="5717602"/>
            <a:ext cx="2961848" cy="8397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solidFill>
              <a:srgbClr val="00CC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muỗm</a:t>
            </a:r>
            <a:endParaRPr lang="vi-VN" sz="36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 flipH="1" flipV="1">
            <a:off x="3107723" y="3460934"/>
            <a:ext cx="2887670" cy="225666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 flipV="1">
            <a:off x="3181107" y="3439194"/>
            <a:ext cx="3035898" cy="228031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 flipV="1">
            <a:off x="8922324" y="3418384"/>
            <a:ext cx="129121" cy="229921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2057400" cy="1034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Division 12"/>
          <p:cNvSpPr/>
          <p:nvPr/>
        </p:nvSpPr>
        <p:spPr>
          <a:xfrm>
            <a:off x="2057401" y="6351570"/>
            <a:ext cx="1161286" cy="45719"/>
          </a:xfrm>
          <a:prstGeom prst="mathDivid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Division 13"/>
          <p:cNvSpPr/>
          <p:nvPr/>
        </p:nvSpPr>
        <p:spPr>
          <a:xfrm>
            <a:off x="6245190" y="6351570"/>
            <a:ext cx="1137289" cy="45719"/>
          </a:xfrm>
          <a:prstGeom prst="mathDivid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Division 14"/>
          <p:cNvSpPr/>
          <p:nvPr/>
        </p:nvSpPr>
        <p:spPr>
          <a:xfrm>
            <a:off x="8883265" y="6328711"/>
            <a:ext cx="1708535" cy="68578"/>
          </a:xfrm>
          <a:prstGeom prst="mathDivid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94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  <a:alpha val="95000"/>
          </a:schemeClr>
        </a:solidFill>
        <a:ln w="38100">
          <a:solidFill>
            <a:schemeClr val="tx1"/>
          </a:solidFill>
          <a:prstDash val="lgDashDot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  <a:alpha val="95000"/>
          </a:schemeClr>
        </a:solidFill>
        <a:ln w="38100">
          <a:solidFill>
            <a:schemeClr val="tx1"/>
          </a:solidFill>
          <a:prstDash val="lgDashDot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815</TotalTime>
  <Words>162</Words>
  <Application>Microsoft Macintosh PowerPoint</Application>
  <PresentationFormat>Widescreen</PresentationFormat>
  <Paragraphs>71</Paragraphs>
  <Slides>14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等线</vt:lpstr>
      <vt:lpstr>Arial</vt:lpstr>
      <vt:lpstr>Arial Rounded MT Bold</vt:lpstr>
      <vt:lpstr>Arial-Rounded</vt:lpstr>
      <vt:lpstr>Calibri</vt:lpstr>
      <vt:lpstr>Calibri Light</vt:lpstr>
      <vt:lpstr>Times New Roman</vt:lpstr>
      <vt:lpstr>Office Theme</vt:lpstr>
      <vt:lpstr>Office 主题​​</vt:lpstr>
      <vt:lpstr>2_Office Theme</vt:lpstr>
      <vt:lpstr>1_Office Theme</vt:lpstr>
      <vt:lpstr>3_Office Theme</vt:lpstr>
      <vt:lpstr>6_Office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Microsoft Office User</cp:lastModifiedBy>
  <cp:revision>112</cp:revision>
  <dcterms:created xsi:type="dcterms:W3CDTF">2020-11-09T02:47:30Z</dcterms:created>
  <dcterms:modified xsi:type="dcterms:W3CDTF">2025-12-21T14:49:17Z</dcterms:modified>
</cp:coreProperties>
</file>