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70" r:id="rId3"/>
    <p:sldId id="269" r:id="rId4"/>
    <p:sldId id="268" r:id="rId5"/>
    <p:sldId id="267" r:id="rId6"/>
    <p:sldId id="266" r:id="rId7"/>
    <p:sldId id="265" r:id="rId8"/>
    <p:sldId id="263" r:id="rId9"/>
    <p:sldId id="261" r:id="rId10"/>
    <p:sldId id="260" r:id="rId11"/>
    <p:sldId id="277" r:id="rId12"/>
    <p:sldId id="278" r:id="rId13"/>
    <p:sldId id="281" r:id="rId14"/>
    <p:sldId id="257" r:id="rId15"/>
    <p:sldId id="258" r:id="rId16"/>
    <p:sldId id="262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CA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5329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69891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08777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81864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80170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0747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8392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8292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29896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8612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25398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60818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2" Type="http://schemas.openxmlformats.org/officeDocument/2006/relationships/image" Target="../media/image3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11.xml"/><Relationship Id="rId3" Type="http://schemas.openxmlformats.org/officeDocument/2006/relationships/image" Target="../media/image10.GIF"/><Relationship Id="rId7" Type="http://schemas.openxmlformats.org/officeDocument/2006/relationships/image" Target="../media/image12.GIF"/><Relationship Id="rId12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slide" Target="slide12.xml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GIF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28600"/>
            <a:ext cx="9022080" cy="618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1" y="1778999"/>
            <a:ext cx="8199119" cy="3054426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365760" fontAlgn="base">
              <a:spcBef>
                <a:spcPct val="0"/>
              </a:spcBef>
              <a:spcAft>
                <a:spcPct val="0"/>
              </a:spcAft>
            </a:pPr>
            <a:r>
              <a:rPr lang="en-US" sz="1444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365760" fontAlgn="base">
              <a:spcBef>
                <a:spcPct val="0"/>
              </a:spcBef>
              <a:spcAft>
                <a:spcPct val="0"/>
              </a:spcAft>
            </a:pPr>
            <a:r>
              <a:rPr lang="en-US" sz="1444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444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endParaRPr lang="en-US" sz="192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68: </a:t>
            </a:r>
            <a:r>
              <a:rPr lang="en-US" sz="2406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240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r>
              <a:rPr lang="en-US" sz="240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65760" fontAlgn="base">
              <a:spcBef>
                <a:spcPct val="0"/>
              </a:spcBef>
              <a:spcAft>
                <a:spcPct val="0"/>
              </a:spcAft>
            </a:pP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2522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692" y="284340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«n</a:t>
            </a:r>
            <a:r>
              <a:rPr lang="en-US" sz="66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uông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68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Division 8"/>
          <p:cNvSpPr/>
          <p:nvPr/>
        </p:nvSpPr>
        <p:spPr bwMode="auto">
          <a:xfrm>
            <a:off x="1787770" y="3690714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ivision 9"/>
          <p:cNvSpPr/>
          <p:nvPr/>
        </p:nvSpPr>
        <p:spPr bwMode="auto">
          <a:xfrm>
            <a:off x="4602398" y="3653136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53641" y="4114800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191000" y="4114800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53640" y="5192038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1200" y="93532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«n</a:t>
            </a:r>
            <a:r>
              <a:rPr lang="en-US" sz="66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42119" y="3128913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4040" y="2024535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12919" y="2043324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367874" y="4724400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hu«n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muèn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muén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nguån</a:t>
            </a:r>
            <a:endParaRPr lang="en-US" sz="40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luèng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vu«ng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1022919" y="5154640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3194598" y="5190383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5258696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7788738" y="5202835"/>
            <a:ext cx="1219200" cy="233313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533400" y="5931182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2895600" y="5979306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5337226" y="5983463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7423799" y="5931182"/>
            <a:ext cx="1646904" cy="116657"/>
          </a:xfrm>
          <a:prstGeom prst="mathMinus">
            <a:avLst/>
          </a:prstGeom>
          <a:solidFill>
            <a:schemeClr val="accent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47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108" r="8017" b="10390"/>
          <a:stretch/>
        </p:blipFill>
        <p:spPr bwMode="auto">
          <a:xfrm>
            <a:off x="609600" y="914401"/>
            <a:ext cx="3124200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8934"/>
            <a:ext cx="2971800" cy="273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D:\Users\TV1-T1\1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7" t="59361" r="9655" b="33105"/>
          <a:stretch/>
        </p:blipFill>
        <p:spPr bwMode="auto">
          <a:xfrm>
            <a:off x="3505200" y="4224351"/>
            <a:ext cx="2742678" cy="1795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647" y="388620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uén</a:t>
            </a:r>
            <a:r>
              <a:rPr lang="en-US" sz="54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chØ</a:t>
            </a:r>
            <a:endParaRPr lang="en-US" sz="54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1512" y="330102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uồng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586636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inus 1"/>
          <p:cNvSpPr/>
          <p:nvPr/>
        </p:nvSpPr>
        <p:spPr bwMode="auto">
          <a:xfrm>
            <a:off x="304800" y="4624249"/>
            <a:ext cx="2063750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4884006" y="4039071"/>
            <a:ext cx="2316894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751512" y="6477000"/>
            <a:ext cx="2316894" cy="37056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36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53853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  <a:r>
              <a:rPr lang="en-US" sz="48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«n</a:t>
            </a:r>
            <a:r>
              <a:rPr lang="en-US" sz="48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     </a:t>
            </a:r>
            <a:r>
              <a:rPr lang="en-US" sz="48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u«ng</a:t>
            </a:r>
            <a:endParaRPr lang="en-US" sz="4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3" y="2305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240032" y="984369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endParaRPr lang="vi-VN" sz="1400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88911" y="979182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u«n</a:t>
            </a:r>
            <a:endParaRPr kumimoji="0" lang="vi-V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77648" y="2051169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.VnAvant" panose="020B7200000000000000" pitchFamily="34" charset="0"/>
              </a:rPr>
              <a:t>c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66"/>
                </a:solidFill>
                <a:latin typeface=".VnAvant" panose="020B7200000000000000" pitchFamily="34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367874" y="3284983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hu«n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muèn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muén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nguån</a:t>
            </a:r>
            <a:endParaRPr lang="en-US" sz="40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luèng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thuång</a:t>
            </a:r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4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vu«ng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Minus 7"/>
          <p:cNvSpPr/>
          <p:nvPr/>
        </p:nvSpPr>
        <p:spPr bwMode="auto">
          <a:xfrm>
            <a:off x="945676" y="3761421"/>
            <a:ext cx="1219200" cy="185281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214471" y="3761422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5410200" y="3854061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7788738" y="3821182"/>
            <a:ext cx="1219200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75362" y="451578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2910754" y="445878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5410200" y="4491662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7518424" y="4479136"/>
            <a:ext cx="1489514" cy="185280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6" y="4834823"/>
            <a:ext cx="1721250" cy="54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76" y="4701062"/>
            <a:ext cx="1345983" cy="5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91" y="4688564"/>
            <a:ext cx="1487506" cy="63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60917" y="5764832"/>
            <a:ext cx="319404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uồng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764832"/>
            <a:ext cx="226359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uộn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5566" y="5759201"/>
            <a:ext cx="271608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uả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8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6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28600" y="2286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399" y="2895600"/>
            <a:ext cx="15985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</a:t>
            </a: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uộn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3657600" y="2923256"/>
            <a:ext cx="20778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</a:t>
            </a: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uồng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6324600" y="2925343"/>
            <a:ext cx="24032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chuông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3612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600" cy="6804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giúp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con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vật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đáng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yêu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dưới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đáy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đại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</a:rPr>
              <a:t>dương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nhé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!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008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10" y="1605929"/>
            <a:ext cx="299611" cy="52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228093" y="4700099"/>
            <a:ext cx="1295945" cy="175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4654274"/>
            <a:ext cx="1286922" cy="160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61" y="2138118"/>
            <a:ext cx="246125" cy="886048"/>
          </a:xfrm>
          <a:prstGeom prst="rect">
            <a:avLst/>
          </a:prstGeom>
        </p:spPr>
      </p:pic>
      <p:pic>
        <p:nvPicPr>
          <p:cNvPr id="8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0" y="12188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lvl="0"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18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3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5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7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9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1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33" dur="3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798419" y="4747638"/>
            <a:ext cx="867966" cy="1176903"/>
          </a:xfrm>
          <a:prstGeom prst="rect">
            <a:avLst/>
          </a:prstGeom>
        </p:spPr>
      </p:pic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2012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346512" y="4115273"/>
            <a:ext cx="989885" cy="1665065"/>
          </a:xfrm>
          <a:prstGeom prst="rect">
            <a:avLst/>
          </a:prstGeom>
        </p:spPr>
      </p:pic>
      <p:sp>
        <p:nvSpPr>
          <p:cNvPr id="12" name="8-Point Star 11">
            <a:hlinkClick r:id="rId13" action="ppaction://hlinksldjump"/>
          </p:cNvPr>
          <p:cNvSpPr/>
          <p:nvPr/>
        </p:nvSpPr>
        <p:spPr>
          <a:xfrm>
            <a:off x="4413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623158" y="5023005"/>
            <a:ext cx="219448" cy="790010"/>
          </a:xfrm>
          <a:prstGeom prst="rect">
            <a:avLst/>
          </a:prstGeom>
        </p:spPr>
      </p:pic>
      <p:sp>
        <p:nvSpPr>
          <p:cNvPr id="14" name="8-Point Star 13">
            <a:hlinkClick r:id="rId10" action="ppaction://hlinksldjump"/>
          </p:cNvPr>
          <p:cNvSpPr/>
          <p:nvPr/>
        </p:nvSpPr>
        <p:spPr>
          <a:xfrm>
            <a:off x="6382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243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8" dur="3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6" dur="2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8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0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2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4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6411" y="1752600"/>
            <a:ext cx="48782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Ngọn</a:t>
            </a:r>
            <a:r>
              <a:rPr lang="en-US" sz="7200" b="1" dirty="0" smtClean="0">
                <a:latin typeface="UTM Avo" panose="02040603050506020204" pitchFamily="18" charset="0"/>
              </a:rPr>
              <a:t> đ……</a:t>
            </a:r>
            <a:endParaRPr lang="en-US" sz="7200" b="1" dirty="0">
              <a:latin typeface="UTM Avo" panose="02040603050506020204" pitchFamily="18" charset="0"/>
            </a:endParaRPr>
          </a:p>
        </p:txBody>
      </p:sp>
      <p:sp>
        <p:nvSpPr>
          <p:cNvPr id="5" name="Rectangles 2"/>
          <p:cNvSpPr/>
          <p:nvPr/>
        </p:nvSpPr>
        <p:spPr>
          <a:xfrm>
            <a:off x="381001" y="3818573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4"/>
          <p:cNvSpPr/>
          <p:nvPr/>
        </p:nvSpPr>
        <p:spPr>
          <a:xfrm>
            <a:off x="4593921" y="3818573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887530" y="5154980"/>
            <a:ext cx="867966" cy="1176903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 bwMode="auto">
          <a:xfrm>
            <a:off x="615142" y="3276600"/>
            <a:ext cx="1066800" cy="704671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3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1371600"/>
            <a:ext cx="34323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8000" b="1" dirty="0" smtClean="0">
                <a:latin typeface="UTM Avo" panose="02040603050506020204" pitchFamily="18" charset="0"/>
              </a:rPr>
              <a:t>b…..</a:t>
            </a:r>
            <a:r>
              <a:rPr lang="en-US" sz="8000" b="1" dirty="0" err="1" smtClean="0">
                <a:latin typeface="UTM Avo" panose="02040603050506020204" pitchFamily="18" charset="0"/>
              </a:rPr>
              <a:t>nơ</a:t>
            </a:r>
            <a:endParaRPr lang="en-US" sz="8000" b="1" dirty="0">
              <a:latin typeface="UTM Avo" panose="02040603050506020204" pitchFamily="18" charset="0"/>
            </a:endParaRPr>
          </a:p>
        </p:txBody>
      </p:sp>
      <p:sp>
        <p:nvSpPr>
          <p:cNvPr id="4" name="Rectangles 4"/>
          <p:cNvSpPr/>
          <p:nvPr/>
        </p:nvSpPr>
        <p:spPr>
          <a:xfrm>
            <a:off x="628390" y="2936762"/>
            <a:ext cx="2536032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s 5"/>
          <p:cNvSpPr/>
          <p:nvPr/>
        </p:nvSpPr>
        <p:spPr>
          <a:xfrm>
            <a:off x="4800600" y="2936761"/>
            <a:ext cx="2627491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Smiley Face 7"/>
          <p:cNvSpPr/>
          <p:nvPr/>
        </p:nvSpPr>
        <p:spPr bwMode="auto">
          <a:xfrm>
            <a:off x="6705600" y="236417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6359187" y="4229244"/>
            <a:ext cx="989885" cy="1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0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6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"/>
            <a:ext cx="897072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6000" b="1" dirty="0" err="1" smtClean="0">
                <a:latin typeface="UTM Avo" panose="02040603050506020204" pitchFamily="18" charset="0"/>
              </a:rPr>
              <a:t>Mẹ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cho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Hà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đi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công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viên</a:t>
            </a:r>
            <a:r>
              <a:rPr lang="en-US" sz="6000" b="1" dirty="0" smtClean="0">
                <a:latin typeface="UTM Avo" panose="02040603050506020204" pitchFamily="18" charset="0"/>
              </a:rPr>
              <a:t>. </a:t>
            </a:r>
          </a:p>
          <a:p>
            <a:pPr lvl="0" defTabSz="685800">
              <a:defRPr/>
            </a:pPr>
            <a:r>
              <a:rPr lang="en-US" sz="6000" b="1" dirty="0" err="1" smtClean="0">
                <a:latin typeface="UTM Avo" panose="02040603050506020204" pitchFamily="18" charset="0"/>
              </a:rPr>
              <a:t>Cô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bé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rất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thích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thú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và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atin typeface="UTM Avo" panose="02040603050506020204" pitchFamily="18" charset="0"/>
              </a:rPr>
              <a:t>háo</a:t>
            </a:r>
            <a:r>
              <a:rPr lang="en-US" sz="6000" b="1" dirty="0" smtClean="0">
                <a:latin typeface="UTM Avo" panose="02040603050506020204" pitchFamily="18" charset="0"/>
              </a:rPr>
              <a:t> </a:t>
            </a:r>
          </a:p>
          <a:p>
            <a:pPr lvl="0" defTabSz="685800">
              <a:defRPr/>
            </a:pPr>
            <a:r>
              <a:rPr lang="en-US" sz="6000" b="1" dirty="0" err="1" smtClean="0">
                <a:latin typeface="UTM Avo" panose="02040603050506020204" pitchFamily="18" charset="0"/>
              </a:rPr>
              <a:t>Hức</a:t>
            </a:r>
            <a:r>
              <a:rPr lang="en-US" sz="6000" b="1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sp>
        <p:nvSpPr>
          <p:cNvPr id="10" name="Smiley Face 9"/>
          <p:cNvSpPr/>
          <p:nvPr/>
        </p:nvSpPr>
        <p:spPr bwMode="auto">
          <a:xfrm>
            <a:off x="2209800" y="405052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2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3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5" dur="3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5"/>
          <a:stretch/>
        </p:blipFill>
        <p:spPr>
          <a:xfrm>
            <a:off x="251520" y="65662"/>
            <a:ext cx="851148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7" y="625779"/>
            <a:ext cx="1855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715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/>
          <p:nvPr/>
        </p:nvSpPr>
        <p:spPr>
          <a:xfrm>
            <a:off x="251520" y="4104262"/>
            <a:ext cx="9116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bay qua </a:t>
            </a:r>
          </a:p>
          <a:p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Các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l</a:t>
            </a:r>
            <a:r>
              <a:rPr lang="en-US" sz="66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uống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rau</a:t>
            </a:r>
            <a:r>
              <a:rPr lang="en-US" sz="66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lang="en-US" sz="6600" b="1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6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7" cy="590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715322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399" y="3124200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68: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8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170</Words>
  <Application>Microsoft Office PowerPoint</Application>
  <PresentationFormat>On-screen Show (4:3)</PresentationFormat>
  <Paragraphs>67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.VnAvant</vt:lpstr>
      <vt:lpstr>.VnCooper</vt:lpstr>
      <vt:lpstr>Arial</vt:lpstr>
      <vt:lpstr>Calibri</vt:lpstr>
      <vt:lpstr>HP001</vt:lpstr>
      <vt:lpstr>HP001 4 hàng</vt:lpstr>
      <vt:lpstr>Times New Roman</vt:lpstr>
      <vt:lpstr>UTM Avo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38</cp:revision>
  <dcterms:created xsi:type="dcterms:W3CDTF">2020-11-09T02:48:41Z</dcterms:created>
  <dcterms:modified xsi:type="dcterms:W3CDTF">2025-12-21T14:32:36Z</dcterms:modified>
</cp:coreProperties>
</file>