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3" r:id="rId3"/>
    <p:sldId id="272" r:id="rId4"/>
    <p:sldId id="273" r:id="rId5"/>
    <p:sldId id="274" r:id="rId6"/>
    <p:sldId id="284" r:id="rId7"/>
    <p:sldId id="285" r:id="rId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CA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25329"/>
      </p:ext>
    </p:extLst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69891"/>
      </p:ext>
    </p:extLst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08777"/>
      </p:ext>
    </p:extLst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81864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80170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7470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3926"/>
      </p:ext>
    </p:extLst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82929"/>
      </p:ext>
    </p:extLst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29896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86127"/>
      </p:ext>
    </p:extLst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25398"/>
      </p:ext>
    </p:extLst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60818"/>
      </p:ext>
    </p:extLst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4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274638"/>
            <a:ext cx="9022080" cy="61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1" y="1778999"/>
            <a:ext cx="8199119" cy="3054426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365760" fontAlgn="base">
              <a:spcBef>
                <a:spcPct val="0"/>
              </a:spcBef>
              <a:spcAft>
                <a:spcPct val="0"/>
              </a:spcAft>
            </a:pPr>
            <a:r>
              <a:rPr lang="en-US" sz="144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defTabSz="365760" fontAlgn="base">
              <a:spcBef>
                <a:spcPct val="0"/>
              </a:spcBef>
              <a:spcAft>
                <a:spcPct val="0"/>
              </a:spcAft>
            </a:pPr>
            <a:r>
              <a:rPr lang="en-US" sz="144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444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60" fontAlgn="base">
              <a:spcBef>
                <a:spcPct val="0"/>
              </a:spcBef>
              <a:spcAft>
                <a:spcPct val="0"/>
              </a:spcAft>
            </a:pPr>
            <a:endParaRPr lang="en-US" sz="192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60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60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60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60" fontAlgn="base">
              <a:spcBef>
                <a:spcPct val="0"/>
              </a:spcBef>
              <a:spcAft>
                <a:spcPct val="0"/>
              </a:spcAft>
            </a:pPr>
            <a:r>
              <a:rPr lang="en-US" sz="240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60" fontAlgn="base">
              <a:spcBef>
                <a:spcPct val="0"/>
              </a:spcBef>
              <a:spcAft>
                <a:spcPct val="0"/>
              </a:spcAft>
            </a:pPr>
            <a:r>
              <a:rPr lang="en-US" sz="240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6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68: </a:t>
            </a:r>
            <a:r>
              <a:rPr lang="en-US" sz="2406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2406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6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sz="2406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60" fontAlgn="base">
              <a:spcBef>
                <a:spcPct val="0"/>
              </a:spcBef>
              <a:spcAft>
                <a:spcPct val="0"/>
              </a:spcAft>
            </a:pPr>
            <a:r>
              <a:rPr lang="en-US" sz="240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lang="en-US" sz="240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hiện:Bùi</a:t>
            </a:r>
            <a:r>
              <a:rPr lang="en-US" sz="240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41620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534400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r"/>
            <a:r>
              <a:rPr lang="en-US" sz="96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.VnAvant" panose="020B7200000000000000" charset="0"/>
              </a:rPr>
              <a:t>uôc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charset="0"/>
              </a:rPr>
              <a:t>   </a:t>
            </a:r>
            <a:r>
              <a:rPr lang="en-US" sz="96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.VnAvant" panose="020B7200000000000000" charset="0"/>
              </a:rPr>
              <a:t>uôt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  <a:cs typeface=".VnAvant" panose="020B72000000000000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8712" y="823474"/>
            <a:ext cx="1178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Cooper" pitchFamily="34" charset="0"/>
              </a:rPr>
              <a:t>68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itchFamily="34" charset="0"/>
              </a:rPr>
              <a:t> 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5" y="46077"/>
            <a:ext cx="1816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itchFamily="34" charset="0"/>
              </a:rPr>
              <a:t>Bµi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itchFamily="34" charset="0"/>
              </a:rPr>
              <a:t>  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1200"/>
            <a:ext cx="8352927" cy="4800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8" t="24931" r="8028" b="34093"/>
          <a:stretch/>
        </p:blipFill>
        <p:spPr bwMode="auto">
          <a:xfrm>
            <a:off x="2125716" y="3276600"/>
            <a:ext cx="4435367" cy="149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90061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338"/>
            <a:ext cx="7267575" cy="2292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7883"/>
            <a:ext cx="1765738" cy="588149"/>
            <a:chOff x="228600" y="228600"/>
            <a:chExt cx="2514600" cy="838200"/>
          </a:xfrm>
        </p:grpSpPr>
        <p:sp>
          <p:nvSpPr>
            <p:cNvPr id="4" name="Rounded Rectangle 3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4360" y="2573055"/>
            <a:ext cx="8136904" cy="39703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UTM Avo" panose="02040603050506020204" pitchFamily="18" charset="0"/>
              </a:rPr>
              <a:t>     </a:t>
            </a:r>
            <a:r>
              <a:rPr lang="en-US" sz="3600" b="1" dirty="0" err="1" smtClean="0">
                <a:latin typeface="UTM Avo" panose="02040603050506020204" pitchFamily="18" charset="0"/>
              </a:rPr>
              <a:t>Trời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sắp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mưa</a:t>
            </a:r>
            <a:r>
              <a:rPr lang="en-US" sz="3600" b="1" dirty="0" smtClean="0">
                <a:latin typeface="UTM Avo" panose="02040603050506020204" pitchFamily="18" charset="0"/>
              </a:rPr>
              <a:t>. </a:t>
            </a:r>
            <a:r>
              <a:rPr lang="en-US" sz="3600" b="1" dirty="0" err="1" smtClean="0">
                <a:latin typeface="UTM Avo" panose="02040603050506020204" pitchFamily="18" charset="0"/>
              </a:rPr>
              <a:t>Chuồn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chuồn</a:t>
            </a:r>
            <a:r>
              <a:rPr lang="en-US" sz="3600" b="1" dirty="0" smtClean="0">
                <a:latin typeface="UTM Avo" panose="02040603050506020204" pitchFamily="18" charset="0"/>
              </a:rPr>
              <a:t> bay </a:t>
            </a:r>
            <a:r>
              <a:rPr lang="en-US" sz="3600" b="1" dirty="0" err="1" smtClean="0">
                <a:latin typeface="UTM Avo" panose="02040603050506020204" pitchFamily="18" charset="0"/>
              </a:rPr>
              <a:t>thấp</a:t>
            </a:r>
            <a:r>
              <a:rPr lang="en-US" sz="3600" b="1" dirty="0" smtClean="0">
                <a:latin typeface="UTM Avo" panose="02040603050506020204" pitchFamily="18" charset="0"/>
              </a:rPr>
              <a:t>.  </a:t>
            </a:r>
            <a:r>
              <a:rPr lang="en-US" sz="3600" b="1" dirty="0" err="1" smtClean="0">
                <a:latin typeface="UTM Avo" panose="02040603050506020204" pitchFamily="18" charset="0"/>
              </a:rPr>
              <a:t>Bầu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trời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đen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kịt</a:t>
            </a:r>
            <a:r>
              <a:rPr lang="en-US" sz="3600" b="1" dirty="0" smtClean="0">
                <a:latin typeface="UTM Avo" panose="02040603050506020204" pitchFamily="18" charset="0"/>
              </a:rPr>
              <a:t>.  </a:t>
            </a:r>
            <a:r>
              <a:rPr lang="en-US" sz="3600" b="1" dirty="0" err="1" smtClean="0">
                <a:latin typeface="UTM Avo" panose="02040603050506020204" pitchFamily="18" charset="0"/>
              </a:rPr>
              <a:t>Gió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thổi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mạnh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cuốn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theo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những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đám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lá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khô</a:t>
            </a:r>
            <a:r>
              <a:rPr lang="en-US" sz="3600" b="1" dirty="0" smtClean="0">
                <a:latin typeface="UTM Avo" panose="02040603050506020204" pitchFamily="18" charset="0"/>
              </a:rPr>
              <a:t>.  </a:t>
            </a:r>
            <a:r>
              <a:rPr lang="en-US" sz="3600" b="1" dirty="0" err="1" smtClean="0">
                <a:latin typeface="UTM Avo" panose="02040603050506020204" pitchFamily="18" charset="0"/>
              </a:rPr>
              <a:t>Rồi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mưa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ào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ào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trút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xuống</a:t>
            </a:r>
            <a:r>
              <a:rPr lang="en-US" sz="3600" b="1" dirty="0" smtClean="0">
                <a:latin typeface="UTM Avo" panose="02040603050506020204" pitchFamily="18" charset="0"/>
              </a:rPr>
              <a:t>.</a:t>
            </a:r>
          </a:p>
          <a:p>
            <a:r>
              <a:rPr lang="en-US" sz="3600" b="1" dirty="0" smtClean="0">
                <a:latin typeface="UTM Avo" panose="02040603050506020204" pitchFamily="18" charset="0"/>
              </a:rPr>
              <a:t>    </a:t>
            </a:r>
            <a:r>
              <a:rPr lang="en-US" sz="3600" b="1" dirty="0" err="1" smtClean="0">
                <a:latin typeface="UTM Avo" panose="02040603050506020204" pitchFamily="18" charset="0"/>
              </a:rPr>
              <a:t>Mưa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tạnh</a:t>
            </a:r>
            <a:r>
              <a:rPr lang="en-US" sz="3600" b="1" dirty="0" smtClean="0">
                <a:latin typeface="UTM Avo" panose="02040603050506020204" pitchFamily="18" charset="0"/>
              </a:rPr>
              <a:t>.  </a:t>
            </a:r>
            <a:r>
              <a:rPr lang="en-US" sz="3600" b="1" dirty="0" err="1" smtClean="0">
                <a:latin typeface="UTM Avo" panose="02040603050506020204" pitchFamily="18" charset="0"/>
              </a:rPr>
              <a:t>Những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hạt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mưa</a:t>
            </a:r>
            <a:r>
              <a:rPr lang="en-US" sz="3600" b="1" dirty="0" smtClean="0">
                <a:latin typeface="UTM Avo" panose="02040603050506020204" pitchFamily="18" charset="0"/>
              </a:rPr>
              <a:t> long </a:t>
            </a:r>
            <a:r>
              <a:rPr lang="en-US" sz="3600" b="1" dirty="0" err="1" smtClean="0">
                <a:latin typeface="UTM Avo" panose="02040603050506020204" pitchFamily="18" charset="0"/>
              </a:rPr>
              <a:t>lanh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đọng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trên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các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cuống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lá</a:t>
            </a:r>
            <a:r>
              <a:rPr lang="en-US" sz="3600" b="1" dirty="0" smtClean="0">
                <a:latin typeface="UTM Avo" panose="02040603050506020204" pitchFamily="18" charset="0"/>
              </a:rPr>
              <a:t>.  </a:t>
            </a:r>
            <a:r>
              <a:rPr lang="en-US" sz="3600" b="1" dirty="0" err="1" smtClean="0">
                <a:latin typeface="UTM Avo" panose="02040603050506020204" pitchFamily="18" charset="0"/>
              </a:rPr>
              <a:t>Bầu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trời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trong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xanh</a:t>
            </a:r>
            <a:r>
              <a:rPr lang="en-US" sz="3600" b="1" dirty="0" smtClean="0">
                <a:latin typeface="UTM Avo" panose="02040603050506020204" pitchFamily="18" charset="0"/>
              </a:rPr>
              <a:t>, </a:t>
            </a:r>
            <a:r>
              <a:rPr lang="en-US" sz="3600" b="1" dirty="0" err="1" smtClean="0">
                <a:latin typeface="UTM Avo" panose="02040603050506020204" pitchFamily="18" charset="0"/>
              </a:rPr>
              <a:t>không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khí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mát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mẻ</a:t>
            </a:r>
            <a:r>
              <a:rPr lang="en-US" sz="3600" b="1" dirty="0" smtClean="0">
                <a:latin typeface="UTM Avo" panose="02040603050506020204" pitchFamily="18" charset="0"/>
              </a:rPr>
              <a:t>.</a:t>
            </a:r>
            <a:endParaRPr lang="en-US" sz="3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69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60" y="2743200"/>
            <a:ext cx="8136904" cy="36009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UTM Avo" panose="02040603050506020204" pitchFamily="18" charset="0"/>
              </a:rPr>
              <a:t>     </a:t>
            </a:r>
            <a:r>
              <a:rPr lang="en-US" sz="3200" b="1" dirty="0" err="1" smtClean="0">
                <a:latin typeface="UTM Avo" panose="02040603050506020204" pitchFamily="18" charset="0"/>
              </a:rPr>
              <a:t>Trời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sắp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mưa</a:t>
            </a:r>
            <a:r>
              <a:rPr lang="en-US" sz="3200" b="1" dirty="0" smtClean="0">
                <a:latin typeface="UTM Avo" panose="02040603050506020204" pitchFamily="18" charset="0"/>
              </a:rPr>
              <a:t>.   </a:t>
            </a:r>
            <a:r>
              <a:rPr lang="en-US" sz="3200" b="1" dirty="0" err="1" smtClean="0">
                <a:latin typeface="UTM Avo" panose="02040603050506020204" pitchFamily="18" charset="0"/>
              </a:rPr>
              <a:t>Chuồn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chuồn</a:t>
            </a:r>
            <a:r>
              <a:rPr lang="en-US" sz="3200" b="1" dirty="0" smtClean="0">
                <a:latin typeface="UTM Avo" panose="02040603050506020204" pitchFamily="18" charset="0"/>
              </a:rPr>
              <a:t> bay </a:t>
            </a:r>
            <a:r>
              <a:rPr lang="en-US" sz="3200" b="1" dirty="0" err="1" smtClean="0">
                <a:latin typeface="UTM Avo" panose="02040603050506020204" pitchFamily="18" charset="0"/>
              </a:rPr>
              <a:t>thấp</a:t>
            </a:r>
            <a:r>
              <a:rPr lang="en-US" sz="3200" b="1" dirty="0" smtClean="0">
                <a:latin typeface="UTM Avo" panose="02040603050506020204" pitchFamily="18" charset="0"/>
              </a:rPr>
              <a:t>.  </a:t>
            </a:r>
            <a:r>
              <a:rPr lang="en-US" sz="3200" b="1" dirty="0" err="1" smtClean="0">
                <a:latin typeface="UTM Avo" panose="02040603050506020204" pitchFamily="18" charset="0"/>
              </a:rPr>
              <a:t>Bầu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trời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đen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kịt</a:t>
            </a:r>
            <a:r>
              <a:rPr lang="en-US" sz="3200" b="1" dirty="0" smtClean="0">
                <a:latin typeface="UTM Avo" panose="02040603050506020204" pitchFamily="18" charset="0"/>
              </a:rPr>
              <a:t>.   </a:t>
            </a:r>
            <a:r>
              <a:rPr lang="en-US" sz="3200" b="1" dirty="0" err="1" smtClean="0">
                <a:latin typeface="UTM Avo" panose="02040603050506020204" pitchFamily="18" charset="0"/>
              </a:rPr>
              <a:t>Gió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thổi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mạnh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cuốn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theo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những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đám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lá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khô</a:t>
            </a:r>
            <a:r>
              <a:rPr lang="en-US" sz="3200" b="1" dirty="0" smtClean="0">
                <a:latin typeface="UTM Avo" panose="02040603050506020204" pitchFamily="18" charset="0"/>
              </a:rPr>
              <a:t>.   </a:t>
            </a:r>
            <a:r>
              <a:rPr lang="en-US" sz="3200" b="1" dirty="0" err="1" smtClean="0">
                <a:latin typeface="UTM Avo" panose="02040603050506020204" pitchFamily="18" charset="0"/>
              </a:rPr>
              <a:t>Rồi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mưa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ào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ào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trút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xuống</a:t>
            </a:r>
            <a:r>
              <a:rPr lang="en-US" sz="3200" b="1" dirty="0" smtClean="0">
                <a:latin typeface="UTM Avo" panose="02040603050506020204" pitchFamily="18" charset="0"/>
              </a:rPr>
              <a:t>.</a:t>
            </a:r>
          </a:p>
          <a:p>
            <a:r>
              <a:rPr lang="en-US" sz="3200" b="1" dirty="0" smtClean="0">
                <a:latin typeface="UTM Avo" panose="02040603050506020204" pitchFamily="18" charset="0"/>
              </a:rPr>
              <a:t>    </a:t>
            </a:r>
            <a:r>
              <a:rPr lang="en-US" sz="3200" b="1" dirty="0" err="1" smtClean="0">
                <a:latin typeface="UTM Avo" panose="02040603050506020204" pitchFamily="18" charset="0"/>
              </a:rPr>
              <a:t>Mưa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tạnh</a:t>
            </a:r>
            <a:r>
              <a:rPr lang="en-US" sz="3200" b="1" dirty="0" smtClean="0">
                <a:latin typeface="UTM Avo" panose="02040603050506020204" pitchFamily="18" charset="0"/>
              </a:rPr>
              <a:t>.   </a:t>
            </a:r>
            <a:r>
              <a:rPr lang="en-US" sz="3200" b="1" dirty="0" err="1" smtClean="0">
                <a:latin typeface="UTM Avo" panose="02040603050506020204" pitchFamily="18" charset="0"/>
              </a:rPr>
              <a:t>Những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hạt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mưa</a:t>
            </a:r>
            <a:r>
              <a:rPr lang="en-US" sz="3200" b="1" dirty="0" smtClean="0">
                <a:latin typeface="UTM Avo" panose="02040603050506020204" pitchFamily="18" charset="0"/>
              </a:rPr>
              <a:t> long </a:t>
            </a:r>
            <a:r>
              <a:rPr lang="en-US" sz="3200" b="1" dirty="0" err="1" smtClean="0">
                <a:latin typeface="UTM Avo" panose="02040603050506020204" pitchFamily="18" charset="0"/>
              </a:rPr>
              <a:t>lanh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đọng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trên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các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cuống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lá</a:t>
            </a:r>
            <a:r>
              <a:rPr lang="en-US" sz="3200" b="1" dirty="0" smtClean="0">
                <a:latin typeface="UTM Avo" panose="02040603050506020204" pitchFamily="18" charset="0"/>
              </a:rPr>
              <a:t>.   </a:t>
            </a:r>
            <a:r>
              <a:rPr lang="en-US" sz="3200" b="1" dirty="0" err="1" smtClean="0">
                <a:latin typeface="UTM Avo" panose="02040603050506020204" pitchFamily="18" charset="0"/>
              </a:rPr>
              <a:t>Bầu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trời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trong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xanh</a:t>
            </a:r>
            <a:r>
              <a:rPr lang="en-US" sz="3200" b="1" dirty="0" smtClean="0">
                <a:latin typeface="UTM Avo" panose="02040603050506020204" pitchFamily="18" charset="0"/>
              </a:rPr>
              <a:t>, </a:t>
            </a:r>
            <a:r>
              <a:rPr lang="en-US" sz="3200" b="1" dirty="0" err="1" smtClean="0">
                <a:latin typeface="UTM Avo" panose="02040603050506020204" pitchFamily="18" charset="0"/>
              </a:rPr>
              <a:t>không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khí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mát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mẻ</a:t>
            </a:r>
            <a:r>
              <a:rPr lang="en-US" sz="3200" b="1" dirty="0" smtClean="0">
                <a:latin typeface="UTM Avo" panose="02040603050506020204" pitchFamily="18" charset="0"/>
              </a:rPr>
              <a:t>.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2338"/>
            <a:ext cx="2466975" cy="2292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40654"/>
            <a:ext cx="1765738" cy="555378"/>
            <a:chOff x="228600" y="228600"/>
            <a:chExt cx="25146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90600" y="1219200"/>
            <a:ext cx="446949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Đoạn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văn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chia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mấy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?</a:t>
            </a:r>
            <a:endParaRPr lang="vi-VN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97968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97968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81" y="330993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31" y="396351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389123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06" y="4289741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23144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006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599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77" y="52578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4" y="5257799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60" y="57912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37652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974575" y="1066800"/>
            <a:ext cx="4589718" cy="11891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endParaRPr lang="en-US" sz="32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trời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mưa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?</a:t>
            </a:r>
            <a:endParaRPr lang="vi-VN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7642" y="1048878"/>
            <a:ext cx="4686651" cy="12249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miêu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mưa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rơi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xuống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rấtmạnh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?</a:t>
            </a:r>
            <a:endParaRPr lang="vi-VN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7641" y="944940"/>
            <a:ext cx="4686651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/>
                <a:ea typeface="Times New Roman"/>
              </a:rPr>
              <a:t>Cảnh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vật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sau</a:t>
            </a:r>
            <a:r>
              <a:rPr lang="en-US" sz="3200" b="1" dirty="0">
                <a:latin typeface="Times New Roman"/>
                <a:ea typeface="Times New Roman"/>
              </a:rPr>
              <a:t> con </a:t>
            </a:r>
            <a:r>
              <a:rPr lang="en-US" sz="3200" b="1" dirty="0" err="1">
                <a:latin typeface="Times New Roman"/>
                <a:ea typeface="Times New Roman"/>
              </a:rPr>
              <a:t>mưa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được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miêu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tả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như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thế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nào</a:t>
            </a:r>
            <a:r>
              <a:rPr lang="en-US" sz="3200" b="1" dirty="0">
                <a:latin typeface="Times New Roman"/>
                <a:ea typeface="Times New Roman"/>
              </a:rPr>
              <a:t>?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3456235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0654"/>
            <a:ext cx="1765738" cy="555378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2338"/>
            <a:ext cx="2924175" cy="2292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2 Minute Timer (Nho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800" y="318343"/>
            <a:ext cx="1304925" cy="733425"/>
          </a:xfrm>
          <a:prstGeom prst="rect">
            <a:avLst/>
          </a:prstGeom>
        </p:spPr>
      </p:pic>
      <p:pic>
        <p:nvPicPr>
          <p:cNvPr id="7" name="Picture 4" descr="doc sa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3" y="1051768"/>
            <a:ext cx="2041157" cy="1245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 bwMode="auto">
          <a:xfrm>
            <a:off x="2209800" y="1368469"/>
            <a:ext cx="3873062" cy="1371600"/>
          </a:xfrm>
          <a:prstGeom prst="wedgeEllipseCallout">
            <a:avLst/>
          </a:prstGeom>
          <a:solidFill>
            <a:srgbClr val="F2AC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Luyện</a:t>
            </a:r>
            <a:r>
              <a:rPr lang="en-US" sz="3600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nhóm</a:t>
            </a:r>
            <a:r>
              <a:rPr lang="en-US" sz="3600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7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087" y="3124200"/>
            <a:ext cx="8136904" cy="28007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UTM Avo" panose="02040603050506020204" pitchFamily="18" charset="0"/>
              </a:rPr>
              <a:t>     </a:t>
            </a:r>
            <a:r>
              <a:rPr lang="en-US" sz="2800" b="1" dirty="0" err="1" smtClean="0">
                <a:latin typeface="UTM Avo" panose="02040603050506020204" pitchFamily="18" charset="0"/>
              </a:rPr>
              <a:t>Trời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sắp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mưa</a:t>
            </a:r>
            <a:r>
              <a:rPr lang="en-US" sz="2800" b="1" dirty="0" smtClean="0">
                <a:latin typeface="UTM Avo" panose="02040603050506020204" pitchFamily="18" charset="0"/>
              </a:rPr>
              <a:t>.   </a:t>
            </a:r>
            <a:r>
              <a:rPr lang="en-US" sz="2800" b="1" dirty="0" err="1" smtClean="0">
                <a:latin typeface="UTM Avo" panose="02040603050506020204" pitchFamily="18" charset="0"/>
              </a:rPr>
              <a:t>Chuồn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chuồn</a:t>
            </a:r>
            <a:r>
              <a:rPr lang="en-US" sz="2800" b="1" dirty="0" smtClean="0">
                <a:latin typeface="UTM Avo" panose="02040603050506020204" pitchFamily="18" charset="0"/>
              </a:rPr>
              <a:t> bay </a:t>
            </a:r>
            <a:r>
              <a:rPr lang="en-US" sz="2800" b="1" dirty="0" err="1" smtClean="0">
                <a:latin typeface="UTM Avo" panose="02040603050506020204" pitchFamily="18" charset="0"/>
              </a:rPr>
              <a:t>thấp</a:t>
            </a:r>
            <a:r>
              <a:rPr lang="en-US" sz="2800" b="1" dirty="0" smtClean="0">
                <a:latin typeface="UTM Avo" panose="02040603050506020204" pitchFamily="18" charset="0"/>
              </a:rPr>
              <a:t>.  </a:t>
            </a:r>
            <a:r>
              <a:rPr lang="en-US" sz="2800" b="1" dirty="0" err="1" smtClean="0">
                <a:latin typeface="UTM Avo" panose="02040603050506020204" pitchFamily="18" charset="0"/>
              </a:rPr>
              <a:t>Bầu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trời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đen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kịt</a:t>
            </a:r>
            <a:r>
              <a:rPr lang="en-US" sz="2800" b="1" dirty="0" smtClean="0">
                <a:latin typeface="UTM Avo" panose="02040603050506020204" pitchFamily="18" charset="0"/>
              </a:rPr>
              <a:t>.   </a:t>
            </a:r>
            <a:r>
              <a:rPr lang="en-US" sz="2800" b="1" dirty="0" err="1" smtClean="0">
                <a:latin typeface="UTM Avo" panose="02040603050506020204" pitchFamily="18" charset="0"/>
              </a:rPr>
              <a:t>Gió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thổi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mạnh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cuốn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theo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những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đám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lá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khô</a:t>
            </a:r>
            <a:r>
              <a:rPr lang="en-US" sz="2800" b="1" dirty="0" smtClean="0">
                <a:latin typeface="UTM Avo" panose="02040603050506020204" pitchFamily="18" charset="0"/>
              </a:rPr>
              <a:t>.   </a:t>
            </a:r>
            <a:r>
              <a:rPr lang="en-US" sz="2800" b="1" dirty="0" err="1" smtClean="0">
                <a:latin typeface="UTM Avo" panose="02040603050506020204" pitchFamily="18" charset="0"/>
              </a:rPr>
              <a:t>Rồi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mưa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ào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ào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trút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xuống</a:t>
            </a:r>
            <a:r>
              <a:rPr lang="en-US" sz="2800" b="1" dirty="0" smtClean="0">
                <a:latin typeface="UTM Avo" panose="02040603050506020204" pitchFamily="18" charset="0"/>
              </a:rPr>
              <a:t>.</a:t>
            </a:r>
          </a:p>
          <a:p>
            <a:r>
              <a:rPr lang="en-US" sz="2800" b="1" dirty="0" smtClean="0">
                <a:latin typeface="UTM Avo" panose="02040603050506020204" pitchFamily="18" charset="0"/>
              </a:rPr>
              <a:t>    </a:t>
            </a:r>
            <a:r>
              <a:rPr lang="en-US" sz="2800" b="1" dirty="0" err="1" smtClean="0">
                <a:latin typeface="UTM Avo" panose="02040603050506020204" pitchFamily="18" charset="0"/>
              </a:rPr>
              <a:t>Mưa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tạnh</a:t>
            </a:r>
            <a:r>
              <a:rPr lang="en-US" sz="2800" b="1" dirty="0" smtClean="0">
                <a:latin typeface="UTM Avo" panose="02040603050506020204" pitchFamily="18" charset="0"/>
              </a:rPr>
              <a:t>.   </a:t>
            </a:r>
            <a:r>
              <a:rPr lang="en-US" sz="2800" b="1" dirty="0" err="1" smtClean="0">
                <a:latin typeface="UTM Avo" panose="02040603050506020204" pitchFamily="18" charset="0"/>
              </a:rPr>
              <a:t>Những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hạt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mưa</a:t>
            </a:r>
            <a:r>
              <a:rPr lang="en-US" sz="2800" b="1" dirty="0" smtClean="0">
                <a:latin typeface="UTM Avo" panose="02040603050506020204" pitchFamily="18" charset="0"/>
              </a:rPr>
              <a:t> long </a:t>
            </a:r>
            <a:r>
              <a:rPr lang="en-US" sz="2800" b="1" dirty="0" err="1" smtClean="0">
                <a:latin typeface="UTM Avo" panose="02040603050506020204" pitchFamily="18" charset="0"/>
              </a:rPr>
              <a:t>lanh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đọng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trên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các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cuống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lá</a:t>
            </a:r>
            <a:r>
              <a:rPr lang="en-US" sz="2800" b="1" dirty="0" smtClean="0">
                <a:latin typeface="UTM Avo" panose="02040603050506020204" pitchFamily="18" charset="0"/>
              </a:rPr>
              <a:t>.   </a:t>
            </a:r>
            <a:r>
              <a:rPr lang="en-US" sz="2800" b="1" dirty="0" err="1" smtClean="0">
                <a:latin typeface="UTM Avo" panose="02040603050506020204" pitchFamily="18" charset="0"/>
              </a:rPr>
              <a:t>Bầu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trời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trong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xanh</a:t>
            </a:r>
            <a:r>
              <a:rPr lang="en-US" sz="2800" b="1" dirty="0" smtClean="0">
                <a:latin typeface="UTM Avo" panose="02040603050506020204" pitchFamily="18" charset="0"/>
              </a:rPr>
              <a:t>, </a:t>
            </a:r>
            <a:r>
              <a:rPr lang="en-US" sz="2800" b="1" dirty="0" err="1" smtClean="0">
                <a:latin typeface="UTM Avo" panose="02040603050506020204" pitchFamily="18" charset="0"/>
              </a:rPr>
              <a:t>không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khí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mát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mẻ</a:t>
            </a:r>
            <a:r>
              <a:rPr lang="en-US" sz="2800" b="1" dirty="0" smtClean="0">
                <a:latin typeface="UTM Avo" panose="02040603050506020204" pitchFamily="18" charset="0"/>
              </a:rPr>
              <a:t>.</a:t>
            </a:r>
            <a:endParaRPr lang="en-US" sz="2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08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376" y="123180"/>
            <a:ext cx="1905000" cy="662467"/>
            <a:chOff x="228600" y="228600"/>
            <a:chExt cx="22098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19931" r="48095"/>
          <a:stretch/>
        </p:blipFill>
        <p:spPr>
          <a:xfrm>
            <a:off x="1009389" y="1066801"/>
            <a:ext cx="3350263" cy="3352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7" t="19931" r="5028" b="-726"/>
          <a:stretch/>
        </p:blipFill>
        <p:spPr>
          <a:xfrm>
            <a:off x="4800600" y="1066800"/>
            <a:ext cx="3120089" cy="335280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400216" y="304800"/>
            <a:ext cx="2795958" cy="646331"/>
          </a:xfrm>
          <a:prstGeom prst="rect">
            <a:avLst/>
          </a:prstGeom>
          <a:solidFill>
            <a:srgbClr val="F2ACAE"/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Mưa</a:t>
            </a:r>
            <a:r>
              <a:rPr lang="en-US" sz="3600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nắng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1009389" y="4709633"/>
            <a:ext cx="6911300" cy="1224951"/>
          </a:xfrm>
          <a:prstGeom prst="rect">
            <a:avLst/>
          </a:prstGeom>
          <a:solidFill>
            <a:srgbClr val="F2ACAE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nhìn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ai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? </a:t>
            </a:r>
            <a:endParaRPr lang="vi-VN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9389" y="4701699"/>
            <a:ext cx="6911300" cy="1366528"/>
          </a:xfrm>
          <a:prstGeom prst="rect">
            <a:avLst/>
          </a:prstGeom>
          <a:solidFill>
            <a:srgbClr val="F2ACAE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latin typeface="Times New Roman"/>
                <a:ea typeface="Times New Roman"/>
                <a:cs typeface="Times New Roman"/>
              </a:rPr>
              <a:t>2 </a:t>
            </a:r>
            <a:r>
              <a:rPr lang="en-US" sz="3600" b="1" dirty="0" err="1" smtClean="0"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sz="3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tiết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? </a:t>
            </a:r>
            <a:endParaRPr lang="vi-VN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7300" y="4696284"/>
            <a:ext cx="7069899" cy="1366528"/>
          </a:xfrm>
          <a:prstGeom prst="rect">
            <a:avLst/>
          </a:prstGeom>
          <a:solidFill>
            <a:srgbClr val="F2ACAE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thích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tiết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latin typeface="Times New Roman"/>
                <a:ea typeface="Times New Roman"/>
                <a:cs typeface="Times New Roman"/>
              </a:rPr>
              <a:t>?</a:t>
            </a:r>
            <a:endParaRPr lang="vi-VN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738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" action="ppaction://noaction"/>
          </p:cNvPr>
          <p:cNvSpPr/>
          <p:nvPr/>
        </p:nvSpPr>
        <p:spPr>
          <a:xfrm>
            <a:off x="284956" y="836697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5-Point Star 2">
            <a:hlinkClick r:id="" action="ppaction://noaction"/>
          </p:cNvPr>
          <p:cNvSpPr/>
          <p:nvPr/>
        </p:nvSpPr>
        <p:spPr>
          <a:xfrm>
            <a:off x="8382000" y="138279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5-Point Star 3">
            <a:hlinkClick r:id="" action="ppaction://noaction"/>
          </p:cNvPr>
          <p:cNvSpPr/>
          <p:nvPr/>
        </p:nvSpPr>
        <p:spPr>
          <a:xfrm>
            <a:off x="47994" y="594360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5-Point Star 4">
            <a:hlinkClick r:id="" action="ppaction://noaction"/>
          </p:cNvPr>
          <p:cNvSpPr/>
          <p:nvPr/>
        </p:nvSpPr>
        <p:spPr>
          <a:xfrm>
            <a:off x="8314816" y="579120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5-Point Star 5">
            <a:hlinkClick r:id="" action="ppaction://noaction"/>
          </p:cNvPr>
          <p:cNvSpPr/>
          <p:nvPr/>
        </p:nvSpPr>
        <p:spPr>
          <a:xfrm>
            <a:off x="50438" y="1548952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5-Point Star 6">
            <a:hlinkClick r:id="" action="ppaction://noaction"/>
          </p:cNvPr>
          <p:cNvSpPr/>
          <p:nvPr/>
        </p:nvSpPr>
        <p:spPr>
          <a:xfrm>
            <a:off x="759534" y="138279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6" y="339421"/>
            <a:ext cx="8915400" cy="6441233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9" name="5-Point Star 8">
            <a:hlinkClick r:id="" action="ppaction://noaction"/>
          </p:cNvPr>
          <p:cNvSpPr/>
          <p:nvPr/>
        </p:nvSpPr>
        <p:spPr>
          <a:xfrm>
            <a:off x="2819400" y="904596"/>
            <a:ext cx="644356" cy="644356"/>
          </a:xfrm>
          <a:prstGeom prst="star5">
            <a:avLst/>
          </a:prstGeom>
          <a:solidFill>
            <a:schemeClr val="bg1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5-Point Star 9">
            <a:hlinkClick r:id="" action="ppaction://noaction"/>
          </p:cNvPr>
          <p:cNvSpPr/>
          <p:nvPr/>
        </p:nvSpPr>
        <p:spPr>
          <a:xfrm>
            <a:off x="5181600" y="904596"/>
            <a:ext cx="644356" cy="644356"/>
          </a:xfrm>
          <a:prstGeom prst="star5">
            <a:avLst/>
          </a:prstGeom>
          <a:solidFill>
            <a:schemeClr val="bg1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5-Point Star 10">
            <a:hlinkClick r:id="" action="ppaction://noaction"/>
          </p:cNvPr>
          <p:cNvSpPr/>
          <p:nvPr/>
        </p:nvSpPr>
        <p:spPr>
          <a:xfrm>
            <a:off x="4178402" y="836697"/>
            <a:ext cx="644356" cy="644356"/>
          </a:xfrm>
          <a:prstGeom prst="star5">
            <a:avLst/>
          </a:prstGeom>
          <a:solidFill>
            <a:srgbClr val="FF000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5-Point Star 11">
            <a:hlinkClick r:id="" action="ppaction://noaction"/>
          </p:cNvPr>
          <p:cNvSpPr/>
          <p:nvPr/>
        </p:nvSpPr>
        <p:spPr>
          <a:xfrm>
            <a:off x="2819400" y="4343400"/>
            <a:ext cx="644356" cy="644356"/>
          </a:xfrm>
          <a:prstGeom prst="star5">
            <a:avLst/>
          </a:prstGeom>
          <a:solidFill>
            <a:srgbClr val="F2ACAE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7206" y="1954681"/>
            <a:ext cx="460953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thúc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1950" y="2835078"/>
            <a:ext cx="4080044" cy="1077218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5-Point Star 14">
            <a:hlinkClick r:id="" action="ppaction://noaction"/>
          </p:cNvPr>
          <p:cNvSpPr/>
          <p:nvPr/>
        </p:nvSpPr>
        <p:spPr>
          <a:xfrm>
            <a:off x="3993503" y="4343400"/>
            <a:ext cx="644356" cy="644356"/>
          </a:xfrm>
          <a:prstGeom prst="star5">
            <a:avLst/>
          </a:prstGeom>
          <a:solidFill>
            <a:srgbClr val="F2ACAE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5-Point Star 15">
            <a:hlinkClick r:id="" action="ppaction://noaction"/>
          </p:cNvPr>
          <p:cNvSpPr/>
          <p:nvPr/>
        </p:nvSpPr>
        <p:spPr>
          <a:xfrm>
            <a:off x="7467600" y="313451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5-Point Star 16">
            <a:hlinkClick r:id="" action="ppaction://noaction"/>
          </p:cNvPr>
          <p:cNvSpPr/>
          <p:nvPr/>
        </p:nvSpPr>
        <p:spPr>
          <a:xfrm>
            <a:off x="8401087" y="1158875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5-Point Star 17">
            <a:hlinkClick r:id="" action="ppaction://noaction"/>
          </p:cNvPr>
          <p:cNvSpPr/>
          <p:nvPr/>
        </p:nvSpPr>
        <p:spPr>
          <a:xfrm>
            <a:off x="694794" y="6012251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5-Point Star 18">
            <a:hlinkClick r:id="" action="ppaction://noaction"/>
          </p:cNvPr>
          <p:cNvSpPr/>
          <p:nvPr/>
        </p:nvSpPr>
        <p:spPr>
          <a:xfrm>
            <a:off x="7504043" y="6012251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93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311</Words>
  <Application>Microsoft Office PowerPoint</Application>
  <PresentationFormat>On-screen Show (4:3)</PresentationFormat>
  <Paragraphs>38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.VnCooper</vt:lpstr>
      <vt:lpstr>Arial</vt:lpstr>
      <vt:lpstr>Calibri</vt:lpstr>
      <vt:lpstr>Times New Roman</vt:lpstr>
      <vt:lpstr>Trebuchet MS</vt:lpstr>
      <vt:lpstr>UTM Avo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41</cp:revision>
  <dcterms:created xsi:type="dcterms:W3CDTF">2020-11-09T02:48:41Z</dcterms:created>
  <dcterms:modified xsi:type="dcterms:W3CDTF">2025-12-21T14:33:45Z</dcterms:modified>
</cp:coreProperties>
</file>