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10" r:id="rId1"/>
    <p:sldMasterId id="2147483722" r:id="rId2"/>
    <p:sldMasterId id="2147483739" r:id="rId3"/>
    <p:sldMasterId id="2147483786" r:id="rId4"/>
    <p:sldMasterId id="2147483798" r:id="rId5"/>
    <p:sldMasterId id="2147483804" r:id="rId6"/>
    <p:sldMasterId id="2147483826" r:id="rId7"/>
  </p:sldMasterIdLst>
  <p:notesMasterIdLst>
    <p:notesMasterId r:id="rId22"/>
  </p:notesMasterIdLst>
  <p:sldIdLst>
    <p:sldId id="592" r:id="rId8"/>
    <p:sldId id="330" r:id="rId9"/>
    <p:sldId id="333" r:id="rId10"/>
    <p:sldId id="266" r:id="rId11"/>
    <p:sldId id="335" r:id="rId12"/>
    <p:sldId id="336" r:id="rId13"/>
    <p:sldId id="337" r:id="rId14"/>
    <p:sldId id="487" r:id="rId15"/>
    <p:sldId id="488" r:id="rId16"/>
    <p:sldId id="489" r:id="rId17"/>
    <p:sldId id="286" r:id="rId18"/>
    <p:sldId id="338" r:id="rId19"/>
    <p:sldId id="332" r:id="rId20"/>
    <p:sldId id="27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709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38"/>
  </p:normalViewPr>
  <p:slideViewPr>
    <p:cSldViewPr>
      <p:cViewPr varScale="1">
        <p:scale>
          <a:sx n="113" d="100"/>
          <a:sy n="113" d="100"/>
        </p:scale>
        <p:origin x="520"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12/21/25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594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Hoặc bụi chuối</a:t>
            </a:r>
          </a:p>
        </p:txBody>
      </p:sp>
    </p:spTree>
    <p:extLst>
      <p:ext uri="{BB962C8B-B14F-4D97-AF65-F5344CB8AC3E}">
        <p14:creationId xmlns:p14="http://schemas.microsoft.com/office/powerpoint/2010/main" val="3100833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Hoặc bụi chuối</a:t>
            </a:r>
          </a:p>
        </p:txBody>
      </p:sp>
    </p:spTree>
    <p:extLst>
      <p:ext uri="{BB962C8B-B14F-4D97-AF65-F5344CB8AC3E}">
        <p14:creationId xmlns:p14="http://schemas.microsoft.com/office/powerpoint/2010/main" val="1393977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Hoặc bụi chuối</a:t>
            </a:r>
          </a:p>
        </p:txBody>
      </p:sp>
    </p:spTree>
    <p:extLst>
      <p:ext uri="{BB962C8B-B14F-4D97-AF65-F5344CB8AC3E}">
        <p14:creationId xmlns:p14="http://schemas.microsoft.com/office/powerpoint/2010/main" val="2521937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Câu</a:t>
            </a:r>
            <a:r>
              <a:rPr lang="en-US" baseline="0"/>
              <a:t> dài nên GV hướng dẫn viết bảng nhé</a:t>
            </a:r>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2184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Câu</a:t>
            </a:r>
            <a:r>
              <a:rPr lang="en-US" baseline="0"/>
              <a:t> dài nên GV hướng dẫn viết bảng nhé</a:t>
            </a:r>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56303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21119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12/21/25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2563736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12/21/25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4276683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12/21/25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4279646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547258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857142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43201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734633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2025/12/21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76256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2025/12/21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063574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2025/12/21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142466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486505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12/21/25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13795416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0118255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2917371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0874317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216409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428889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74816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1971597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2025/12/21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1812733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2025/12/21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9884288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2025/12/21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38946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12/21/25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19761817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8865410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4647019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784529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7062392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p:txBody>
          <a:bodyPr/>
          <a:lstStyle/>
          <a:p>
            <a:fld id="{8C4E45B3-BC5E-4262-93F2-1B90C23BB23D}" type="datetimeFigureOut">
              <a:rPr lang="en-US" smtClean="0"/>
              <a:t>12/21/25</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9145945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p:txBody>
          <a:bodyPr/>
          <a:lstStyle/>
          <a:p>
            <a:fld id="{8C4E45B3-BC5E-4262-93F2-1B90C23BB23D}" type="datetimeFigureOut">
              <a:rPr lang="en-US" smtClean="0"/>
              <a:t>12/21/25</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6118032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p:txBody>
          <a:bodyPr/>
          <a:lstStyle/>
          <a:p>
            <a:fld id="{8C4E45B3-BC5E-4262-93F2-1B90C23BB23D}" type="datetimeFigureOut">
              <a:rPr lang="en-US" smtClean="0"/>
              <a:t>12/21/25</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7754760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p:txBody>
          <a:bodyPr/>
          <a:lstStyle/>
          <a:p>
            <a:fld id="{8C4E45B3-BC5E-4262-93F2-1B90C23BB23D}" type="datetimeFigureOut">
              <a:rPr lang="en-US" smtClean="0"/>
              <a:t>12/21/25</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798725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p:txBody>
          <a:bodyPr/>
          <a:lstStyle/>
          <a:p>
            <a:fld id="{8C4E45B3-BC5E-4262-93F2-1B90C23BB23D}" type="datetimeFigureOut">
              <a:rPr lang="en-US" smtClean="0"/>
              <a:t>12/21/25</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9152971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p:txBody>
          <a:bodyPr/>
          <a:lstStyle/>
          <a:p>
            <a:fld id="{8C4E45B3-BC5E-4262-93F2-1B90C23BB23D}" type="datetimeFigureOut">
              <a:rPr lang="en-US" smtClean="0"/>
              <a:t>12/21/25</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040264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12/21/25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32042366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p:txBody>
          <a:bodyPr/>
          <a:lstStyle/>
          <a:p>
            <a:fld id="{8C4E45B3-BC5E-4262-93F2-1B90C23BB23D}" type="datetimeFigureOut">
              <a:rPr lang="en-US" smtClean="0"/>
              <a:t>12/21/25</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7366530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p:txBody>
          <a:bodyPr/>
          <a:lstStyle/>
          <a:p>
            <a:fld id="{8C4E45B3-BC5E-4262-93F2-1B90C23BB23D}" type="datetimeFigureOut">
              <a:rPr lang="en-US" smtClean="0"/>
              <a:t>12/21/25</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8751831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p:txBody>
          <a:bodyPr/>
          <a:lstStyle/>
          <a:p>
            <a:fld id="{8C4E45B3-BC5E-4262-93F2-1B90C23BB23D}" type="datetimeFigureOut">
              <a:rPr lang="en-US" smtClean="0"/>
              <a:t>12/21/25</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1452532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p:txBody>
          <a:bodyPr/>
          <a:lstStyle/>
          <a:p>
            <a:fld id="{8C4E45B3-BC5E-4262-93F2-1B90C23BB23D}" type="datetimeFigureOut">
              <a:rPr lang="en-US" smtClean="0"/>
              <a:t>12/21/25</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5389414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p:txBody>
          <a:bodyPr/>
          <a:lstStyle/>
          <a:p>
            <a:fld id="{8C4E45B3-BC5E-4262-93F2-1B90C23BB23D}" type="datetimeFigureOut">
              <a:rPr lang="en-US" smtClean="0"/>
              <a:t>12/21/25</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1077312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A9B6FE1-DFC6-4121-8E2D-BEDB923B16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495891" cy="6858000"/>
          </a:xfrm>
          <a:prstGeom prst="rect">
            <a:avLst/>
          </a:prstGeom>
        </p:spPr>
      </p:pic>
      <p:pic>
        <p:nvPicPr>
          <p:cNvPr id="18" name="图片 17">
            <a:extLst>
              <a:ext uri="{FF2B5EF4-FFF2-40B4-BE49-F238E27FC236}">
                <a16:creationId xmlns:a16="http://schemas.microsoft.com/office/drawing/2014/main" id="{38D88ECD-3B13-408D-A850-C38014C0173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61331"/>
          <a:stretch/>
        </p:blipFill>
        <p:spPr>
          <a:xfrm>
            <a:off x="162610" y="3465766"/>
            <a:ext cx="1792721" cy="1836230"/>
          </a:xfrm>
          <a:prstGeom prst="rect">
            <a:avLst/>
          </a:prstGeom>
        </p:spPr>
      </p:pic>
      <p:pic>
        <p:nvPicPr>
          <p:cNvPr id="9" name="图片 8">
            <a:extLst>
              <a:ext uri="{FF2B5EF4-FFF2-40B4-BE49-F238E27FC236}">
                <a16:creationId xmlns:a16="http://schemas.microsoft.com/office/drawing/2014/main" id="{7106EBA1-D132-486A-AB81-261B156DE1C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17941" y="0"/>
            <a:ext cx="9911449" cy="6858000"/>
          </a:xfrm>
          <a:prstGeom prst="rect">
            <a:avLst/>
          </a:prstGeom>
        </p:spPr>
      </p:pic>
      <p:pic>
        <p:nvPicPr>
          <p:cNvPr id="6" name="图片 5">
            <a:extLst>
              <a:ext uri="{FF2B5EF4-FFF2-40B4-BE49-F238E27FC236}">
                <a16:creationId xmlns:a16="http://schemas.microsoft.com/office/drawing/2014/main" id="{7324B02C-017E-4B2F-94D0-FDFA4D6A878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73666" y="0"/>
            <a:ext cx="5118334" cy="6858000"/>
          </a:xfrm>
          <a:prstGeom prst="rect">
            <a:avLst/>
          </a:prstGeom>
        </p:spPr>
      </p:pic>
      <p:grpSp>
        <p:nvGrpSpPr>
          <p:cNvPr id="23" name="组合 22">
            <a:extLst>
              <a:ext uri="{FF2B5EF4-FFF2-40B4-BE49-F238E27FC236}">
                <a16:creationId xmlns:a16="http://schemas.microsoft.com/office/drawing/2014/main" id="{544BE9C4-9C35-402F-97BF-C497C78B10DF}"/>
              </a:ext>
            </a:extLst>
          </p:cNvPr>
          <p:cNvGrpSpPr/>
          <p:nvPr userDrawn="1"/>
        </p:nvGrpSpPr>
        <p:grpSpPr>
          <a:xfrm>
            <a:off x="0" y="4191000"/>
            <a:ext cx="5170680" cy="2667000"/>
            <a:chOff x="0" y="4191000"/>
            <a:chExt cx="5170680" cy="2667000"/>
          </a:xfrm>
        </p:grpSpPr>
        <p:pic>
          <p:nvPicPr>
            <p:cNvPr id="12" name="图片 11">
              <a:extLst>
                <a:ext uri="{FF2B5EF4-FFF2-40B4-BE49-F238E27FC236}">
                  <a16:creationId xmlns:a16="http://schemas.microsoft.com/office/drawing/2014/main" id="{22F1DEBC-23B2-49F4-999E-0E7760EE60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4191000"/>
              <a:ext cx="5170680" cy="2667000"/>
            </a:xfrm>
            <a:prstGeom prst="rect">
              <a:avLst/>
            </a:prstGeom>
          </p:spPr>
        </p:pic>
        <p:pic>
          <p:nvPicPr>
            <p:cNvPr id="16" name="图片 15">
              <a:extLst>
                <a:ext uri="{FF2B5EF4-FFF2-40B4-BE49-F238E27FC236}">
                  <a16:creationId xmlns:a16="http://schemas.microsoft.com/office/drawing/2014/main" id="{1A2A385E-F248-49DC-B6F1-93C4120C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00990" y="4191000"/>
              <a:ext cx="4190238" cy="2221992"/>
            </a:xfrm>
            <a:prstGeom prst="rect">
              <a:avLst/>
            </a:prstGeom>
          </p:spPr>
        </p:pic>
      </p:grpSp>
      <p:pic>
        <p:nvPicPr>
          <p:cNvPr id="21" name="图片 20">
            <a:extLst>
              <a:ext uri="{FF2B5EF4-FFF2-40B4-BE49-F238E27FC236}">
                <a16:creationId xmlns:a16="http://schemas.microsoft.com/office/drawing/2014/main" id="{D185DD6C-BC49-4F29-98B8-D34A9D11802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807709" y="682851"/>
            <a:ext cx="1376363" cy="1150902"/>
          </a:xfrm>
          <a:prstGeom prst="rect">
            <a:avLst/>
          </a:prstGeom>
        </p:spPr>
      </p:pic>
    </p:spTree>
    <p:extLst>
      <p:ext uri="{BB962C8B-B14F-4D97-AF65-F5344CB8AC3E}">
        <p14:creationId xmlns:p14="http://schemas.microsoft.com/office/powerpoint/2010/main" val="147030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0-#ppt_w/2"/>
                                          </p:val>
                                        </p:tav>
                                        <p:tav tm="100000">
                                          <p:val>
                                            <p:strVal val="#ppt_x"/>
                                          </p:val>
                                        </p:tav>
                                      </p:tavLst>
                                    </p:anim>
                                    <p:anim calcmode="lin" valueType="num">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12" decel="100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0-#ppt_w/2"/>
                                          </p:val>
                                        </p:tav>
                                        <p:tav tm="100000">
                                          <p:val>
                                            <p:strVal val="#ppt_x"/>
                                          </p:val>
                                        </p:tav>
                                      </p:tavLst>
                                    </p:anim>
                                    <p:anim calcmode="lin" valueType="num">
                                      <p:cBhvr additive="base">
                                        <p:cTn id="12" dur="1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500" fill="hold"/>
                                        <p:tgtEl>
                                          <p:spTgt spid="6"/>
                                        </p:tgtEl>
                                        <p:attrNameLst>
                                          <p:attrName>ppt_x</p:attrName>
                                        </p:attrNameLst>
                                      </p:cBhvr>
                                      <p:tavLst>
                                        <p:tav tm="0">
                                          <p:val>
                                            <p:strVal val="1+#ppt_w/2"/>
                                          </p:val>
                                        </p:tav>
                                        <p:tav tm="100000">
                                          <p:val>
                                            <p:strVal val="#ppt_x"/>
                                          </p:val>
                                        </p:tav>
                                      </p:tavLst>
                                    </p:anim>
                                    <p:anim calcmode="lin" valueType="num">
                                      <p:cBhvr additive="base">
                                        <p:cTn id="16" dur="1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500" fill="hold"/>
                                        <p:tgtEl>
                                          <p:spTgt spid="9"/>
                                        </p:tgtEl>
                                        <p:attrNameLst>
                                          <p:attrName>ppt_x</p:attrName>
                                        </p:attrNameLst>
                                      </p:cBhvr>
                                      <p:tavLst>
                                        <p:tav tm="0">
                                          <p:val>
                                            <p:strVal val="1+#ppt_w/2"/>
                                          </p:val>
                                        </p:tav>
                                        <p:tav tm="100000">
                                          <p:val>
                                            <p:strVal val="#ppt_x"/>
                                          </p:val>
                                        </p:tav>
                                      </p:tavLst>
                                    </p:anim>
                                    <p:anim calcmode="lin" valueType="num">
                                      <p:cBhvr additive="base">
                                        <p:cTn id="20" dur="1500" fill="hold"/>
                                        <p:tgtEl>
                                          <p:spTgt spid="9"/>
                                        </p:tgtEl>
                                        <p:attrNameLst>
                                          <p:attrName>ppt_y</p:attrName>
                                        </p:attrNameLst>
                                      </p:cBhvr>
                                      <p:tavLst>
                                        <p:tav tm="0">
                                          <p:val>
                                            <p:strVal val="#ppt_y"/>
                                          </p:val>
                                        </p:tav>
                                        <p:tav tm="100000">
                                          <p:val>
                                            <p:strVal val="#ppt_y"/>
                                          </p:val>
                                        </p:tav>
                                      </p:tavLst>
                                    </p:anim>
                                  </p:childTnLst>
                                </p:cTn>
                              </p:par>
                              <p:par>
                                <p:cTn id="21" presetID="10" presetClass="entr" presetSubtype="0" fill="hold" nodeType="withEffect">
                                  <p:stCondLst>
                                    <p:cond delay="100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42" presetClass="entr" presetSubtype="0" fill="hold" nodeType="withEffect">
                                  <p:stCondLst>
                                    <p:cond delay="100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6A1EFCF-2B08-4C5E-82AD-1BF8FFA5BE8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7161"/>
          <a:stretch/>
        </p:blipFill>
        <p:spPr>
          <a:xfrm flipH="1">
            <a:off x="0" y="-1"/>
            <a:ext cx="8210563" cy="6858000"/>
          </a:xfrm>
          <a:prstGeom prst="rect">
            <a:avLst/>
          </a:prstGeom>
        </p:spPr>
      </p:pic>
      <p:grpSp>
        <p:nvGrpSpPr>
          <p:cNvPr id="10" name="组合 9">
            <a:extLst>
              <a:ext uri="{FF2B5EF4-FFF2-40B4-BE49-F238E27FC236}">
                <a16:creationId xmlns:a16="http://schemas.microsoft.com/office/drawing/2014/main" id="{0EC6ACB8-4B8F-40AE-B036-567405C14296}"/>
              </a:ext>
            </a:extLst>
          </p:cNvPr>
          <p:cNvGrpSpPr/>
          <p:nvPr userDrawn="1"/>
        </p:nvGrpSpPr>
        <p:grpSpPr>
          <a:xfrm>
            <a:off x="6096000" y="2455424"/>
            <a:ext cx="6096000" cy="4402575"/>
            <a:chOff x="2696109" y="0"/>
            <a:chExt cx="9495891" cy="6858000"/>
          </a:xfrm>
        </p:grpSpPr>
        <p:pic>
          <p:nvPicPr>
            <p:cNvPr id="2" name="图片 1">
              <a:extLst>
                <a:ext uri="{FF2B5EF4-FFF2-40B4-BE49-F238E27FC236}">
                  <a16:creationId xmlns:a16="http://schemas.microsoft.com/office/drawing/2014/main" id="{3C86D6C7-A18C-43E3-A4B1-5B15DBF56D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696109" y="0"/>
              <a:ext cx="9495891" cy="6858000"/>
            </a:xfrm>
            <a:prstGeom prst="rect">
              <a:avLst/>
            </a:prstGeom>
          </p:spPr>
        </p:pic>
        <p:pic>
          <p:nvPicPr>
            <p:cNvPr id="3" name="图片 2">
              <a:extLst>
                <a:ext uri="{FF2B5EF4-FFF2-40B4-BE49-F238E27FC236}">
                  <a16:creationId xmlns:a16="http://schemas.microsoft.com/office/drawing/2014/main" id="{46F992E2-2B0B-4108-912F-6AE18B2151E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177887" y="3521470"/>
              <a:ext cx="4636008" cy="1836230"/>
            </a:xfrm>
            <a:prstGeom prst="rect">
              <a:avLst/>
            </a:prstGeom>
          </p:spPr>
        </p:pic>
        <p:pic>
          <p:nvPicPr>
            <p:cNvPr id="6" name="图片 5">
              <a:extLst>
                <a:ext uri="{FF2B5EF4-FFF2-40B4-BE49-F238E27FC236}">
                  <a16:creationId xmlns:a16="http://schemas.microsoft.com/office/drawing/2014/main" id="{1ED9916A-685B-4261-8731-EBA4E7E4548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7021320" y="4191000"/>
              <a:ext cx="5170680" cy="2667000"/>
            </a:xfrm>
            <a:prstGeom prst="rect">
              <a:avLst/>
            </a:prstGeom>
          </p:spPr>
        </p:pic>
        <p:pic>
          <p:nvPicPr>
            <p:cNvPr id="7" name="图片 6">
              <a:extLst>
                <a:ext uri="{FF2B5EF4-FFF2-40B4-BE49-F238E27FC236}">
                  <a16:creationId xmlns:a16="http://schemas.microsoft.com/office/drawing/2014/main" id="{E142A7D8-D825-451B-B065-C40AA57BD07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7400772" y="4191000"/>
              <a:ext cx="4190238" cy="2221992"/>
            </a:xfrm>
            <a:prstGeom prst="rect">
              <a:avLst/>
            </a:prstGeom>
          </p:spPr>
        </p:pic>
      </p:grpSp>
    </p:spTree>
    <p:extLst>
      <p:ext uri="{BB962C8B-B14F-4D97-AF65-F5344CB8AC3E}">
        <p14:creationId xmlns:p14="http://schemas.microsoft.com/office/powerpoint/2010/main" val="36895989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2B81B7D-603D-4DA2-81A6-B532BCD7D1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696109" y="0"/>
            <a:ext cx="9495891" cy="6858000"/>
          </a:xfrm>
          <a:prstGeom prst="rect">
            <a:avLst/>
          </a:prstGeom>
        </p:spPr>
      </p:pic>
      <p:pic>
        <p:nvPicPr>
          <p:cNvPr id="12" name="图片 11">
            <a:extLst>
              <a:ext uri="{FF2B5EF4-FFF2-40B4-BE49-F238E27FC236}">
                <a16:creationId xmlns:a16="http://schemas.microsoft.com/office/drawing/2014/main" id="{128FE4EF-15A1-4477-8320-DB85CFD06C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62610" y="0"/>
            <a:ext cx="9911449" cy="6858000"/>
          </a:xfrm>
          <a:prstGeom prst="rect">
            <a:avLst/>
          </a:prstGeom>
        </p:spPr>
      </p:pic>
      <p:pic>
        <p:nvPicPr>
          <p:cNvPr id="13" name="图片 12">
            <a:extLst>
              <a:ext uri="{FF2B5EF4-FFF2-40B4-BE49-F238E27FC236}">
                <a16:creationId xmlns:a16="http://schemas.microsoft.com/office/drawing/2014/main" id="{B74CA494-15F0-4D4F-AD68-8519986441F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0"/>
            <a:ext cx="5118334" cy="6858000"/>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userDrawn="1">
            <p:ph type="title" hasCustomPrompt="1"/>
          </p:nvPr>
        </p:nvSpPr>
        <p:spPr>
          <a:xfrm>
            <a:off x="5288056" y="2868552"/>
            <a:ext cx="4924425" cy="1477328"/>
          </a:xfrm>
          <a:noFill/>
        </p:spPr>
        <p:txBody>
          <a:bodyPr vert="horz" wrap="none" lIns="0" tIns="0" rIns="0" bIns="0" rtlCol="0">
            <a:spAutoFit/>
          </a:bodyPr>
          <a:lstStyle>
            <a:lvl1pPr>
              <a:lnSpc>
                <a:spcPct val="100000"/>
              </a:lnSpc>
              <a:defRPr lang="zh-CN" altLang="en-US" sz="9600">
                <a:blipFill dpi="0" rotWithShape="1">
                  <a:blip r:embed="rId5"/>
                  <a:srcRect/>
                  <a:stretch>
                    <a:fillRect/>
                  </a:stretch>
                </a:blipFill>
                <a:latin typeface="+mj-ea"/>
                <a:ea typeface="+mj-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userDrawn="1">
            <p:ph type="body" sz="quarter" idx="10" hasCustomPrompt="1"/>
          </p:nvPr>
        </p:nvSpPr>
        <p:spPr>
          <a:xfrm>
            <a:off x="4864893" y="2281272"/>
            <a:ext cx="2462213" cy="683264"/>
          </a:xfrm>
          <a:noFill/>
        </p:spPr>
        <p:txBody>
          <a:bodyPr vert="horz" wrap="none" lIns="0" tIns="0" rIns="0" bIns="0" rtlCol="0" anchor="ctr" anchorCtr="0">
            <a:spAutoFit/>
          </a:bodyPr>
          <a:lstStyle>
            <a:lvl1pPr marL="0" indent="0">
              <a:buNone/>
              <a:defRPr lang="zh-CN" altLang="en-US" sz="4800" dirty="0" smtClean="0">
                <a:blipFill dpi="0" rotWithShape="1">
                  <a:blip r:embed="rId5"/>
                  <a:srcRect/>
                  <a:stretch>
                    <a:fillRect/>
                  </a:stretch>
                </a:blipFill>
                <a:latin typeface="+mj-ea"/>
                <a:ea typeface="+mj-ea"/>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spTree>
    <p:extLst>
      <p:ext uri="{BB962C8B-B14F-4D97-AF65-F5344CB8AC3E}">
        <p14:creationId xmlns:p14="http://schemas.microsoft.com/office/powerpoint/2010/main" val="229759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fill="hold"/>
                                        <p:tgtEl>
                                          <p:spTgt spid="21"/>
                                        </p:tgtEl>
                                        <p:attrNameLst>
                                          <p:attrName>ppt_w</p:attrName>
                                        </p:attrNameLst>
                                      </p:cBhvr>
                                      <p:tavLst>
                                        <p:tav tm="0">
                                          <p:val>
                                            <p:strVal val="#ppt_w+.3"/>
                                          </p:val>
                                        </p:tav>
                                        <p:tav tm="100000">
                                          <p:val>
                                            <p:strVal val="#ppt_w"/>
                                          </p:val>
                                        </p:tav>
                                      </p:tavLst>
                                    </p:anim>
                                    <p:anim calcmode="lin" valueType="num">
                                      <p:cBhvr>
                                        <p:cTn id="13" dur="1000" fill="hold"/>
                                        <p:tgtEl>
                                          <p:spTgt spid="21"/>
                                        </p:tgtEl>
                                        <p:attrNameLst>
                                          <p:attrName>ppt_h</p:attrName>
                                        </p:attrNameLst>
                                      </p:cBhvr>
                                      <p:tavLst>
                                        <p:tav tm="0">
                                          <p:val>
                                            <p:strVal val="#ppt_h"/>
                                          </p:val>
                                        </p:tav>
                                        <p:tav tm="100000">
                                          <p:val>
                                            <p:strVal val="#ppt_h"/>
                                          </p:val>
                                        </p:tav>
                                      </p:tavLst>
                                    </p:anim>
                                    <p:animEffect transition="in" filter="fade">
                                      <p:cBhvr>
                                        <p:cTn id="1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E3BE298-A6E5-4FE1-BB7E-B910137231FD}"/>
              </a:ext>
            </a:extLst>
          </p:cNvPr>
          <p:cNvPicPr>
            <a:picLocks noChangeAspect="1"/>
          </p:cNvPicPr>
          <p:nvPr userDrawn="1"/>
        </p:nvPicPr>
        <p:blipFill rotWithShape="1">
          <a:blip r:embed="rId2"/>
          <a:srcRect l="16235" t="5400"/>
          <a:stretch/>
        </p:blipFill>
        <p:spPr>
          <a:xfrm>
            <a:off x="-1" y="0"/>
            <a:ext cx="2645309" cy="4417770"/>
          </a:xfrm>
          <a:prstGeom prst="rect">
            <a:avLst/>
          </a:prstGeom>
        </p:spPr>
      </p:pic>
      <p:pic>
        <p:nvPicPr>
          <p:cNvPr id="9" name="图片 8">
            <a:extLst>
              <a:ext uri="{FF2B5EF4-FFF2-40B4-BE49-F238E27FC236}">
                <a16:creationId xmlns:a16="http://schemas.microsoft.com/office/drawing/2014/main" id="{1868AB78-861B-4E1D-956A-84D92B2DA1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696109" y="0"/>
            <a:ext cx="9495891" cy="6858000"/>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470492" y="402680"/>
            <a:ext cx="839461" cy="2451953"/>
          </a:xfrm>
        </p:spPr>
        <p:txBody>
          <a:bodyPr vert="eaVert" wrap="none">
            <a:spAutoFit/>
          </a:bodyPr>
          <a:lstStyle>
            <a:lvl1pPr algn="l">
              <a:defRPr sz="4600">
                <a:blipFill>
                  <a:blip r:embed="rId4"/>
                  <a:stretch>
                    <a:fillRect/>
                  </a:stretch>
                </a:blipFill>
              </a:defRPr>
            </a:lvl1pPr>
          </a:lstStyle>
          <a:p>
            <a:r>
              <a:rPr lang="zh-CN" altLang="en-US" dirty="0"/>
              <a:t>编辑标题</a:t>
            </a:r>
          </a:p>
        </p:txBody>
      </p:sp>
    </p:spTree>
    <p:extLst>
      <p:ext uri="{BB962C8B-B14F-4D97-AF65-F5344CB8AC3E}">
        <p14:creationId xmlns:p14="http://schemas.microsoft.com/office/powerpoint/2010/main" val="2564362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426AB61-867F-4B76-9168-B258982A1F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696109" y="0"/>
            <a:ext cx="9495891" cy="6858000"/>
          </a:xfrm>
          <a:prstGeom prst="rect">
            <a:avLst/>
          </a:prstGeom>
        </p:spPr>
      </p:pic>
      <p:pic>
        <p:nvPicPr>
          <p:cNvPr id="7" name="图片 6">
            <a:extLst>
              <a:ext uri="{FF2B5EF4-FFF2-40B4-BE49-F238E27FC236}">
                <a16:creationId xmlns:a16="http://schemas.microsoft.com/office/drawing/2014/main" id="{59A156FA-44AF-4643-90D0-026F410A00A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78065" r="32753"/>
          <a:stretch/>
        </p:blipFill>
        <p:spPr>
          <a:xfrm flipH="1" flipV="1">
            <a:off x="0" y="-1"/>
            <a:ext cx="2921000" cy="1276655"/>
          </a:xfrm>
          <a:prstGeom prst="rect">
            <a:avLst/>
          </a:prstGeom>
        </p:spPr>
      </p:pic>
      <p:pic>
        <p:nvPicPr>
          <p:cNvPr id="9" name="图片 8">
            <a:extLst>
              <a:ext uri="{FF2B5EF4-FFF2-40B4-BE49-F238E27FC236}">
                <a16:creationId xmlns:a16="http://schemas.microsoft.com/office/drawing/2014/main" id="{D934B5B4-9CE3-413B-80B8-853259A57E2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78065" r="32753"/>
          <a:stretch/>
        </p:blipFill>
        <p:spPr>
          <a:xfrm rot="10800000" flipH="1" flipV="1">
            <a:off x="9271000" y="5581345"/>
            <a:ext cx="2921000" cy="1276655"/>
          </a:xfrm>
          <a:prstGeom prst="rect">
            <a:avLst/>
          </a:prstGeom>
        </p:spPr>
      </p:pic>
    </p:spTree>
    <p:extLst>
      <p:ext uri="{BB962C8B-B14F-4D97-AF65-F5344CB8AC3E}">
        <p14:creationId xmlns:p14="http://schemas.microsoft.com/office/powerpoint/2010/main" val="404031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12/21/25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42250179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539B-86BF-B75C-432C-2CF5DB379A0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9591A2-0980-3637-7A3B-86D2B0B4C5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4B5CFE-DB61-3945-950C-100A7436C82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12/21/25</a:t>
            </a:fld>
            <a:endParaRPr lang="en-US"/>
          </a:p>
        </p:txBody>
      </p:sp>
      <p:sp>
        <p:nvSpPr>
          <p:cNvPr id="5" name="Footer Placeholder 4">
            <a:extLst>
              <a:ext uri="{FF2B5EF4-FFF2-40B4-BE49-F238E27FC236}">
                <a16:creationId xmlns:a16="http://schemas.microsoft.com/office/drawing/2014/main" id="{27B73E24-02D4-0619-7853-B6EB472A9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AE06F7-1311-C6A2-5076-EC61C95E9DBF}"/>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40320511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12/21/25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87179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12/21/25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59427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12/21/25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160034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12/21/25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84657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12/21/25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58382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12/21/25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41838027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12/21/25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12684243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12/21/25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14991387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12/21/25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3469302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12/21/25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27530100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12/21/25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5906631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12/21/25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10" name="Picture 9" descr="A round pink circle with white text and a black background&#10;&#10;AI-generated content may be incorrect.">
            <a:extLst>
              <a:ext uri="{FF2B5EF4-FFF2-40B4-BE49-F238E27FC236}">
                <a16:creationId xmlns:a16="http://schemas.microsoft.com/office/drawing/2014/main" id="{36BD287B-F0AD-783E-2D37-C8D1A16E6F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80864" y="116632"/>
            <a:ext cx="1444848" cy="1444848"/>
          </a:xfrm>
          <a:prstGeom prst="rect">
            <a:avLst/>
          </a:prstGeom>
        </p:spPr>
      </p:pic>
      <p:pic>
        <p:nvPicPr>
          <p:cNvPr id="11" name="Picture 10" descr="A round pink circle with white text and a black background&#10;&#10;AI-generated content may be incorrect.">
            <a:extLst>
              <a:ext uri="{FF2B5EF4-FFF2-40B4-BE49-F238E27FC236}">
                <a16:creationId xmlns:a16="http://schemas.microsoft.com/office/drawing/2014/main" id="{E4B35B8C-843B-37EB-8C63-5100AD0C54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504712" y="5157192"/>
            <a:ext cx="1444848" cy="1444848"/>
          </a:xfrm>
          <a:prstGeom prst="rect">
            <a:avLst/>
          </a:prstGeom>
        </p:spPr>
      </p:pic>
    </p:spTree>
    <p:extLst>
      <p:ext uri="{BB962C8B-B14F-4D97-AF65-F5344CB8AC3E}">
        <p14:creationId xmlns:p14="http://schemas.microsoft.com/office/powerpoint/2010/main" val="8338612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Tree>
    <p:extLst>
      <p:ext uri="{BB962C8B-B14F-4D97-AF65-F5344CB8AC3E}">
        <p14:creationId xmlns:p14="http://schemas.microsoft.com/office/powerpoint/2010/main" val="28491827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2" name="Picture 1">
            <a:extLst>
              <a:ext uri="{FF2B5EF4-FFF2-40B4-BE49-F238E27FC236}">
                <a16:creationId xmlns:a16="http://schemas.microsoft.com/office/drawing/2014/main" id="{3AD50C5B-0ED1-EED3-E25C-D848E8B6E41C}"/>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33054612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BDE6C-63F6-6C80-0C5C-F94C241B82D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D771796-7844-DB85-EB38-F26A7D5506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9AA1C8-CCC6-B84B-C1FA-888C5BABD11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108E28-627F-2D44-D81C-6C15BF2C5C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13AE90-3BBD-87A3-D638-61782525EB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733959-FCA8-A66D-B92F-DB0EB64CBF55}"/>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12/21/25</a:t>
            </a:fld>
            <a:endParaRPr lang="en-US"/>
          </a:p>
        </p:txBody>
      </p:sp>
      <p:sp>
        <p:nvSpPr>
          <p:cNvPr id="8" name="Footer Placeholder 7">
            <a:extLst>
              <a:ext uri="{FF2B5EF4-FFF2-40B4-BE49-F238E27FC236}">
                <a16:creationId xmlns:a16="http://schemas.microsoft.com/office/drawing/2014/main" id="{DE6F3A65-CA66-5E81-4BA7-18FD2BD72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2E077C3-116D-597C-5AB0-C82C90A9E04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4858366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71315-9374-42B2-CA36-BC3536D176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16AC519-3402-D6B5-0D85-7ED734439BD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12/21/25</a:t>
            </a:fld>
            <a:endParaRPr lang="en-US"/>
          </a:p>
        </p:txBody>
      </p:sp>
      <p:sp>
        <p:nvSpPr>
          <p:cNvPr id="4" name="Footer Placeholder 3">
            <a:extLst>
              <a:ext uri="{FF2B5EF4-FFF2-40B4-BE49-F238E27FC236}">
                <a16:creationId xmlns:a16="http://schemas.microsoft.com/office/drawing/2014/main" id="{AD83A296-B661-19CE-BBED-C2ABB7B0B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3A7D5BE-52F4-EFEE-7C09-54E73E8DBD40}"/>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5433206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44B879-72FA-A95E-E2A7-A6269E4C286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12/21/25</a:t>
            </a:fld>
            <a:endParaRPr lang="en-US"/>
          </a:p>
        </p:txBody>
      </p:sp>
      <p:sp>
        <p:nvSpPr>
          <p:cNvPr id="3" name="Footer Placeholder 2">
            <a:extLst>
              <a:ext uri="{FF2B5EF4-FFF2-40B4-BE49-F238E27FC236}">
                <a16:creationId xmlns:a16="http://schemas.microsoft.com/office/drawing/2014/main" id="{2C50A52C-DE84-7CDA-4D8C-380332640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0EBCB7D-379E-BB84-1B0E-B2424B6BF58B}"/>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6073044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2A9B4-7B15-ACE4-7D69-A2713CDD11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DB7BE3-906F-F433-76AB-981A4BDAB6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4556D7-9B32-617A-9617-493136D7B14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AB4C4-CE0E-273A-BCA3-A73E6BBF3A3E}"/>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12/21/25</a:t>
            </a:fld>
            <a:endParaRPr lang="en-US"/>
          </a:p>
        </p:txBody>
      </p:sp>
      <p:sp>
        <p:nvSpPr>
          <p:cNvPr id="6" name="Footer Placeholder 5">
            <a:extLst>
              <a:ext uri="{FF2B5EF4-FFF2-40B4-BE49-F238E27FC236}">
                <a16:creationId xmlns:a16="http://schemas.microsoft.com/office/drawing/2014/main" id="{40B1437A-A64E-7D5F-F7C4-59B0778820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745A35-7470-C567-7B64-E5B5E85C55F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5856393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AC6EA-0C14-F5E8-D539-B0D892245E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2E945B-18E5-1D4C-D60E-2083540D290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F3FE6E-2F48-6FB7-CFF6-27114F37D2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8B69E4-B19E-D32A-08D8-E2AEA37AE890}"/>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12/21/25</a:t>
            </a:fld>
            <a:endParaRPr lang="en-US"/>
          </a:p>
        </p:txBody>
      </p:sp>
      <p:sp>
        <p:nvSpPr>
          <p:cNvPr id="6" name="Footer Placeholder 5">
            <a:extLst>
              <a:ext uri="{FF2B5EF4-FFF2-40B4-BE49-F238E27FC236}">
                <a16:creationId xmlns:a16="http://schemas.microsoft.com/office/drawing/2014/main" id="{F15A7F5D-5141-7DC7-AB9B-EEF2A9562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9DAA7-2B21-0BA9-BA69-8C106473AB93}"/>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4432241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8256-A6E5-010F-CC12-F4991E172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0A7EDA-5B8E-451F-A1AB-33AC778CDDF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DD76F-CF45-080A-2F19-7F25D7BCDD3D}"/>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12/21/25</a:t>
            </a:fld>
            <a:endParaRPr lang="en-US"/>
          </a:p>
        </p:txBody>
      </p:sp>
      <p:sp>
        <p:nvSpPr>
          <p:cNvPr id="5" name="Footer Placeholder 4">
            <a:extLst>
              <a:ext uri="{FF2B5EF4-FFF2-40B4-BE49-F238E27FC236}">
                <a16:creationId xmlns:a16="http://schemas.microsoft.com/office/drawing/2014/main" id="{D81B92FE-FA3C-0068-7EA5-DFDA0F75FC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70588-96AD-C383-4500-771B280A620A}"/>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736790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12/21/25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12489270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850DD1-1EE9-B448-BDC2-1C9EC1DE42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D6A2C1-1EF8-22ED-871B-F12D655130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6DE07-AA90-8262-2375-DD304B701A7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12/21/25</a:t>
            </a:fld>
            <a:endParaRPr lang="en-US"/>
          </a:p>
        </p:txBody>
      </p:sp>
      <p:sp>
        <p:nvSpPr>
          <p:cNvPr id="5" name="Footer Placeholder 4">
            <a:extLst>
              <a:ext uri="{FF2B5EF4-FFF2-40B4-BE49-F238E27FC236}">
                <a16:creationId xmlns:a16="http://schemas.microsoft.com/office/drawing/2014/main" id="{9FDB1246-0BFF-7D6F-15CA-1FFC07A1A8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6E3DDD-C955-1C34-0385-37FA11B4210D}"/>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42927868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FF5D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3E406B-BC78-43F3-8218-678C9205C0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4950" y="819150"/>
            <a:ext cx="9182100" cy="5219700"/>
          </a:xfrm>
          <a:prstGeom prst="rect">
            <a:avLst/>
          </a:prstGeom>
        </p:spPr>
      </p:pic>
      <p:sp>
        <p:nvSpPr>
          <p:cNvPr id="8" name="Rectangle: Single Corner Snipped 7">
            <a:extLst>
              <a:ext uri="{FF2B5EF4-FFF2-40B4-BE49-F238E27FC236}">
                <a16:creationId xmlns:a16="http://schemas.microsoft.com/office/drawing/2014/main" id="{6A15CDA1-4030-400B-8ED1-4B7481B1A09D}"/>
              </a:ext>
            </a:extLst>
          </p:cNvPr>
          <p:cNvSpPr/>
          <p:nvPr userDrawn="1"/>
        </p:nvSpPr>
        <p:spPr>
          <a:xfrm flipH="1">
            <a:off x="10687050" y="0"/>
            <a:ext cx="1504949" cy="6858000"/>
          </a:xfrm>
          <a:prstGeom prst="snip1Rect">
            <a:avLst/>
          </a:prstGeom>
          <a:solidFill>
            <a:srgbClr val="FFD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4D059C8F-ED43-41D6-8C1D-A3DDEADE7589}"/>
              </a:ext>
            </a:extLst>
          </p:cNvPr>
          <p:cNvSpPr/>
          <p:nvPr userDrawn="1"/>
        </p:nvSpPr>
        <p:spPr>
          <a:xfrm flipV="1">
            <a:off x="1" y="0"/>
            <a:ext cx="1504949" cy="6858000"/>
          </a:xfrm>
          <a:prstGeom prst="snip1Rect">
            <a:avLst/>
          </a:prstGeom>
          <a:solidFill>
            <a:srgbClr val="FFD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5" y="271462"/>
            <a:ext cx="11444111" cy="6315075"/>
          </a:xfrm>
          <a:prstGeom prst="rect">
            <a:avLst/>
          </a:prstGeom>
          <a:solidFill>
            <a:schemeClr val="bg1">
              <a:alpha val="66000"/>
            </a:schemeClr>
          </a:solidFill>
          <a:ln w="127000" cmpd="thinThick">
            <a:solidFill>
              <a:srgbClr val="FFE37D"/>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1973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6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accel="40000" decel="6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 name="Google Shape;10;p2"/>
          <p:cNvSpPr txBox="1">
            <a:spLocks noGrp="1"/>
          </p:cNvSpPr>
          <p:nvPr>
            <p:ph type="ctrTitle"/>
          </p:nvPr>
        </p:nvSpPr>
        <p:spPr>
          <a:xfrm>
            <a:off x="1240600" y="2578533"/>
            <a:ext cx="6580800" cy="2163200"/>
          </a:xfrm>
          <a:prstGeom prst="rect">
            <a:avLst/>
          </a:prstGeom>
        </p:spPr>
        <p:txBody>
          <a:bodyPr spcFirstLastPara="1" wrap="square" lIns="121705" tIns="121705" rIns="121705" bIns="121705" anchor="ctr" anchorCtr="0">
            <a:noAutofit/>
          </a:bodyPr>
          <a:lstStyle>
            <a:lvl1pPr lvl="0" algn="ctr">
              <a:lnSpc>
                <a:spcPct val="80000"/>
              </a:lnSpc>
              <a:spcBef>
                <a:spcPts val="0"/>
              </a:spcBef>
              <a:spcAft>
                <a:spcPts val="0"/>
              </a:spcAft>
              <a:buClr>
                <a:srgbClr val="191919"/>
              </a:buClr>
              <a:buSzPts val="5200"/>
              <a:buNone/>
              <a:defRPr sz="5300">
                <a:solidFill>
                  <a:schemeClr val="accent2"/>
                </a:solidFill>
              </a:defRPr>
            </a:lvl1pPr>
            <a:lvl2pPr lvl="1" algn="ctr">
              <a:spcBef>
                <a:spcPts val="0"/>
              </a:spcBef>
              <a:spcAft>
                <a:spcPts val="0"/>
              </a:spcAft>
              <a:buClr>
                <a:srgbClr val="191919"/>
              </a:buClr>
              <a:buSzPts val="5200"/>
              <a:buNone/>
              <a:defRPr sz="6900">
                <a:solidFill>
                  <a:srgbClr val="191919"/>
                </a:solidFill>
              </a:defRPr>
            </a:lvl2pPr>
            <a:lvl3pPr lvl="2" algn="ctr">
              <a:spcBef>
                <a:spcPts val="0"/>
              </a:spcBef>
              <a:spcAft>
                <a:spcPts val="0"/>
              </a:spcAft>
              <a:buClr>
                <a:srgbClr val="191919"/>
              </a:buClr>
              <a:buSzPts val="5200"/>
              <a:buNone/>
              <a:defRPr sz="6900">
                <a:solidFill>
                  <a:srgbClr val="191919"/>
                </a:solidFill>
              </a:defRPr>
            </a:lvl3pPr>
            <a:lvl4pPr lvl="3" algn="ctr">
              <a:spcBef>
                <a:spcPts val="0"/>
              </a:spcBef>
              <a:spcAft>
                <a:spcPts val="0"/>
              </a:spcAft>
              <a:buClr>
                <a:srgbClr val="191919"/>
              </a:buClr>
              <a:buSzPts val="5200"/>
              <a:buNone/>
              <a:defRPr sz="6900">
                <a:solidFill>
                  <a:srgbClr val="191919"/>
                </a:solidFill>
              </a:defRPr>
            </a:lvl4pPr>
            <a:lvl5pPr lvl="4" algn="ctr">
              <a:spcBef>
                <a:spcPts val="0"/>
              </a:spcBef>
              <a:spcAft>
                <a:spcPts val="0"/>
              </a:spcAft>
              <a:buClr>
                <a:srgbClr val="191919"/>
              </a:buClr>
              <a:buSzPts val="5200"/>
              <a:buNone/>
              <a:defRPr sz="6900">
                <a:solidFill>
                  <a:srgbClr val="191919"/>
                </a:solidFill>
              </a:defRPr>
            </a:lvl5pPr>
            <a:lvl6pPr lvl="5" algn="ctr">
              <a:spcBef>
                <a:spcPts val="0"/>
              </a:spcBef>
              <a:spcAft>
                <a:spcPts val="0"/>
              </a:spcAft>
              <a:buClr>
                <a:srgbClr val="191919"/>
              </a:buClr>
              <a:buSzPts val="5200"/>
              <a:buNone/>
              <a:defRPr sz="6900">
                <a:solidFill>
                  <a:srgbClr val="191919"/>
                </a:solidFill>
              </a:defRPr>
            </a:lvl6pPr>
            <a:lvl7pPr lvl="6" algn="ctr">
              <a:spcBef>
                <a:spcPts val="0"/>
              </a:spcBef>
              <a:spcAft>
                <a:spcPts val="0"/>
              </a:spcAft>
              <a:buClr>
                <a:srgbClr val="191919"/>
              </a:buClr>
              <a:buSzPts val="5200"/>
              <a:buNone/>
              <a:defRPr sz="6900">
                <a:solidFill>
                  <a:srgbClr val="191919"/>
                </a:solidFill>
              </a:defRPr>
            </a:lvl7pPr>
            <a:lvl8pPr lvl="7" algn="ctr">
              <a:spcBef>
                <a:spcPts val="0"/>
              </a:spcBef>
              <a:spcAft>
                <a:spcPts val="0"/>
              </a:spcAft>
              <a:buClr>
                <a:srgbClr val="191919"/>
              </a:buClr>
              <a:buSzPts val="5200"/>
              <a:buNone/>
              <a:defRPr sz="6900">
                <a:solidFill>
                  <a:srgbClr val="191919"/>
                </a:solidFill>
              </a:defRPr>
            </a:lvl8pPr>
            <a:lvl9pPr lvl="8" algn="ctr">
              <a:spcBef>
                <a:spcPts val="0"/>
              </a:spcBef>
              <a:spcAft>
                <a:spcPts val="0"/>
              </a:spcAft>
              <a:buClr>
                <a:srgbClr val="191919"/>
              </a:buClr>
              <a:buSzPts val="5200"/>
              <a:buNone/>
              <a:defRPr sz="6900">
                <a:solidFill>
                  <a:srgbClr val="191919"/>
                </a:solidFill>
              </a:defRPr>
            </a:lvl9pPr>
          </a:lstStyle>
          <a:p>
            <a:endParaRPr/>
          </a:p>
        </p:txBody>
      </p:sp>
      <p:sp>
        <p:nvSpPr>
          <p:cNvPr id="11" name="Google Shape;11;p2"/>
          <p:cNvSpPr txBox="1">
            <a:spLocks noGrp="1"/>
          </p:cNvSpPr>
          <p:nvPr>
            <p:ph type="subTitle" idx="1"/>
          </p:nvPr>
        </p:nvSpPr>
        <p:spPr>
          <a:xfrm>
            <a:off x="1240600" y="4774100"/>
            <a:ext cx="6580800" cy="634400"/>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txBox="1">
            <a:spLocks noGrp="1"/>
          </p:cNvSpPr>
          <p:nvPr>
            <p:ph type="title" idx="2"/>
          </p:nvPr>
        </p:nvSpPr>
        <p:spPr>
          <a:xfrm>
            <a:off x="1375167" y="1437000"/>
            <a:ext cx="6317200" cy="634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800"/>
              <a:buNone/>
              <a:defRPr sz="2400"/>
            </a:lvl1pPr>
            <a:lvl2pPr lvl="1">
              <a:spcBef>
                <a:spcPts val="0"/>
              </a:spcBef>
              <a:spcAft>
                <a:spcPts val="0"/>
              </a:spcAft>
              <a:buSzPts val="3500"/>
              <a:buNone/>
              <a:defRPr>
                <a:latin typeface="Dosis"/>
                <a:ea typeface="Dosis"/>
                <a:cs typeface="Dosis"/>
                <a:sym typeface="Dosis"/>
              </a:defRPr>
            </a:lvl2pPr>
            <a:lvl3pPr lvl="2">
              <a:spcBef>
                <a:spcPts val="0"/>
              </a:spcBef>
              <a:spcAft>
                <a:spcPts val="0"/>
              </a:spcAft>
              <a:buSzPts val="3500"/>
              <a:buNone/>
              <a:defRPr>
                <a:latin typeface="Dosis"/>
                <a:ea typeface="Dosis"/>
                <a:cs typeface="Dosis"/>
                <a:sym typeface="Dosis"/>
              </a:defRPr>
            </a:lvl3pPr>
            <a:lvl4pPr lvl="3">
              <a:spcBef>
                <a:spcPts val="0"/>
              </a:spcBef>
              <a:spcAft>
                <a:spcPts val="0"/>
              </a:spcAft>
              <a:buSzPts val="3500"/>
              <a:buNone/>
              <a:defRPr>
                <a:latin typeface="Dosis"/>
                <a:ea typeface="Dosis"/>
                <a:cs typeface="Dosis"/>
                <a:sym typeface="Dosis"/>
              </a:defRPr>
            </a:lvl4pPr>
            <a:lvl5pPr lvl="4">
              <a:spcBef>
                <a:spcPts val="0"/>
              </a:spcBef>
              <a:spcAft>
                <a:spcPts val="0"/>
              </a:spcAft>
              <a:buSzPts val="3500"/>
              <a:buNone/>
              <a:defRPr>
                <a:latin typeface="Dosis"/>
                <a:ea typeface="Dosis"/>
                <a:cs typeface="Dosis"/>
                <a:sym typeface="Dosis"/>
              </a:defRPr>
            </a:lvl5pPr>
            <a:lvl6pPr lvl="5">
              <a:spcBef>
                <a:spcPts val="0"/>
              </a:spcBef>
              <a:spcAft>
                <a:spcPts val="0"/>
              </a:spcAft>
              <a:buSzPts val="3500"/>
              <a:buNone/>
              <a:defRPr>
                <a:latin typeface="Dosis"/>
                <a:ea typeface="Dosis"/>
                <a:cs typeface="Dosis"/>
                <a:sym typeface="Dosis"/>
              </a:defRPr>
            </a:lvl6pPr>
            <a:lvl7pPr lvl="6">
              <a:spcBef>
                <a:spcPts val="0"/>
              </a:spcBef>
              <a:spcAft>
                <a:spcPts val="0"/>
              </a:spcAft>
              <a:buSzPts val="3500"/>
              <a:buNone/>
              <a:defRPr>
                <a:latin typeface="Dosis"/>
                <a:ea typeface="Dosis"/>
                <a:cs typeface="Dosis"/>
                <a:sym typeface="Dosis"/>
              </a:defRPr>
            </a:lvl7pPr>
            <a:lvl8pPr lvl="7">
              <a:spcBef>
                <a:spcPts val="0"/>
              </a:spcBef>
              <a:spcAft>
                <a:spcPts val="0"/>
              </a:spcAft>
              <a:buSzPts val="3500"/>
              <a:buNone/>
              <a:defRPr>
                <a:latin typeface="Dosis"/>
                <a:ea typeface="Dosis"/>
                <a:cs typeface="Dosis"/>
                <a:sym typeface="Dosis"/>
              </a:defRPr>
            </a:lvl8pPr>
            <a:lvl9pPr lvl="8">
              <a:spcBef>
                <a:spcPts val="0"/>
              </a:spcBef>
              <a:spcAft>
                <a:spcPts val="0"/>
              </a:spcAft>
              <a:buSzPts val="3500"/>
              <a:buNone/>
              <a:defRPr>
                <a:latin typeface="Dosis"/>
                <a:ea typeface="Dosis"/>
                <a:cs typeface="Dosis"/>
                <a:sym typeface="Dosis"/>
              </a:defRPr>
            </a:lvl9pPr>
          </a:lstStyle>
          <a:p>
            <a:endParaRPr/>
          </a:p>
        </p:txBody>
      </p:sp>
      <p:grpSp>
        <p:nvGrpSpPr>
          <p:cNvPr id="13" name="Google Shape;13;p2"/>
          <p:cNvGrpSpPr/>
          <p:nvPr/>
        </p:nvGrpSpPr>
        <p:grpSpPr>
          <a:xfrm>
            <a:off x="624422" y="490828"/>
            <a:ext cx="10869170" cy="1810607"/>
            <a:chOff x="468316" y="368120"/>
            <a:chExt cx="8151878" cy="1357955"/>
          </a:xfrm>
        </p:grpSpPr>
        <p:grpSp>
          <p:nvGrpSpPr>
            <p:cNvPr id="14" name="Google Shape;14;p2"/>
            <p:cNvGrpSpPr/>
            <p:nvPr/>
          </p:nvGrpSpPr>
          <p:grpSpPr>
            <a:xfrm>
              <a:off x="7935890" y="368120"/>
              <a:ext cx="684304" cy="634375"/>
              <a:chOff x="6408388" y="676125"/>
              <a:chExt cx="957068" cy="887238"/>
            </a:xfrm>
          </p:grpSpPr>
          <p:sp>
            <p:nvSpPr>
              <p:cNvPr id="15" name="Google Shape;15;p2"/>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2"/>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9" name="Google Shape;29;p2"/>
            <p:cNvGrpSpPr/>
            <p:nvPr/>
          </p:nvGrpSpPr>
          <p:grpSpPr>
            <a:xfrm>
              <a:off x="468316" y="402231"/>
              <a:ext cx="684280" cy="566153"/>
              <a:chOff x="7558775" y="805000"/>
              <a:chExt cx="862247" cy="713399"/>
            </a:xfrm>
          </p:grpSpPr>
          <p:sp>
            <p:nvSpPr>
              <p:cNvPr id="30" name="Google Shape;30;p2"/>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7" name="Google Shape;37;p2"/>
            <p:cNvSpPr/>
            <p:nvPr/>
          </p:nvSpPr>
          <p:spPr>
            <a:xfrm>
              <a:off x="7571588" y="526075"/>
              <a:ext cx="363050" cy="704450"/>
            </a:xfrm>
            <a:custGeom>
              <a:avLst/>
              <a:gdLst/>
              <a:ahLst/>
              <a:cxnLst/>
              <a:rect l="l" t="t" r="r" b="b"/>
              <a:pathLst>
                <a:path w="14522" h="28178" extrusionOk="0">
                  <a:moveTo>
                    <a:pt x="1517" y="0"/>
                  </a:moveTo>
                  <a:cubicBezTo>
                    <a:pt x="1150" y="0"/>
                    <a:pt x="769" y="119"/>
                    <a:pt x="493" y="343"/>
                  </a:cubicBezTo>
                  <a:cubicBezTo>
                    <a:pt x="139" y="658"/>
                    <a:pt x="1" y="1131"/>
                    <a:pt x="60" y="1584"/>
                  </a:cubicBezTo>
                  <a:cubicBezTo>
                    <a:pt x="119" y="2116"/>
                    <a:pt x="414" y="2589"/>
                    <a:pt x="749" y="3003"/>
                  </a:cubicBezTo>
                  <a:cubicBezTo>
                    <a:pt x="1084" y="3436"/>
                    <a:pt x="1478" y="3830"/>
                    <a:pt x="1872" y="4205"/>
                  </a:cubicBezTo>
                  <a:cubicBezTo>
                    <a:pt x="2680" y="4953"/>
                    <a:pt x="3587" y="5584"/>
                    <a:pt x="4552" y="6096"/>
                  </a:cubicBezTo>
                  <a:cubicBezTo>
                    <a:pt x="4769" y="6510"/>
                    <a:pt x="4985" y="6923"/>
                    <a:pt x="5202" y="7337"/>
                  </a:cubicBezTo>
                  <a:cubicBezTo>
                    <a:pt x="5655" y="8283"/>
                    <a:pt x="6089" y="9229"/>
                    <a:pt x="6463" y="10194"/>
                  </a:cubicBezTo>
                  <a:cubicBezTo>
                    <a:pt x="5872" y="9583"/>
                    <a:pt x="5419" y="8835"/>
                    <a:pt x="4887" y="8165"/>
                  </a:cubicBezTo>
                  <a:cubicBezTo>
                    <a:pt x="4355" y="7495"/>
                    <a:pt x="3724" y="6884"/>
                    <a:pt x="2917" y="6589"/>
                  </a:cubicBezTo>
                  <a:cubicBezTo>
                    <a:pt x="2674" y="6497"/>
                    <a:pt x="2382" y="6440"/>
                    <a:pt x="2094" y="6440"/>
                  </a:cubicBezTo>
                  <a:cubicBezTo>
                    <a:pt x="1518" y="6440"/>
                    <a:pt x="953" y="6667"/>
                    <a:pt x="808" y="7298"/>
                  </a:cubicBezTo>
                  <a:cubicBezTo>
                    <a:pt x="572" y="8283"/>
                    <a:pt x="1695" y="8815"/>
                    <a:pt x="2424" y="9091"/>
                  </a:cubicBezTo>
                  <a:cubicBezTo>
                    <a:pt x="3370" y="9445"/>
                    <a:pt x="4394" y="9623"/>
                    <a:pt x="5399" y="9662"/>
                  </a:cubicBezTo>
                  <a:cubicBezTo>
                    <a:pt x="5411" y="9668"/>
                    <a:pt x="5422" y="9670"/>
                    <a:pt x="5434" y="9670"/>
                  </a:cubicBezTo>
                  <a:cubicBezTo>
                    <a:pt x="5462" y="9670"/>
                    <a:pt x="5490" y="9656"/>
                    <a:pt x="5517" y="9642"/>
                  </a:cubicBezTo>
                  <a:cubicBezTo>
                    <a:pt x="5892" y="10155"/>
                    <a:pt x="6286" y="10647"/>
                    <a:pt x="6778" y="11022"/>
                  </a:cubicBezTo>
                  <a:cubicBezTo>
                    <a:pt x="7054" y="11770"/>
                    <a:pt x="7310" y="12539"/>
                    <a:pt x="7547" y="13287"/>
                  </a:cubicBezTo>
                  <a:cubicBezTo>
                    <a:pt x="7409" y="13150"/>
                    <a:pt x="7251" y="12992"/>
                    <a:pt x="7113" y="12854"/>
                  </a:cubicBezTo>
                  <a:cubicBezTo>
                    <a:pt x="7094" y="12775"/>
                    <a:pt x="7035" y="12696"/>
                    <a:pt x="6936" y="12677"/>
                  </a:cubicBezTo>
                  <a:cubicBezTo>
                    <a:pt x="6424" y="12164"/>
                    <a:pt x="5892" y="11672"/>
                    <a:pt x="5281" y="11258"/>
                  </a:cubicBezTo>
                  <a:cubicBezTo>
                    <a:pt x="4564" y="10799"/>
                    <a:pt x="3710" y="10425"/>
                    <a:pt x="2847" y="10425"/>
                  </a:cubicBezTo>
                  <a:cubicBezTo>
                    <a:pt x="2785" y="10425"/>
                    <a:pt x="2723" y="10427"/>
                    <a:pt x="2661" y="10431"/>
                  </a:cubicBezTo>
                  <a:cubicBezTo>
                    <a:pt x="2227" y="10470"/>
                    <a:pt x="1754" y="10608"/>
                    <a:pt x="1478" y="10963"/>
                  </a:cubicBezTo>
                  <a:cubicBezTo>
                    <a:pt x="1222" y="11298"/>
                    <a:pt x="1222" y="11731"/>
                    <a:pt x="1400" y="12105"/>
                  </a:cubicBezTo>
                  <a:cubicBezTo>
                    <a:pt x="1813" y="12992"/>
                    <a:pt x="3074" y="13169"/>
                    <a:pt x="3921" y="13287"/>
                  </a:cubicBezTo>
                  <a:cubicBezTo>
                    <a:pt x="4249" y="13328"/>
                    <a:pt x="4580" y="13347"/>
                    <a:pt x="4910" y="13347"/>
                  </a:cubicBezTo>
                  <a:cubicBezTo>
                    <a:pt x="5552" y="13347"/>
                    <a:pt x="6193" y="13273"/>
                    <a:pt x="6818" y="13130"/>
                  </a:cubicBezTo>
                  <a:cubicBezTo>
                    <a:pt x="7113" y="13425"/>
                    <a:pt x="7409" y="13741"/>
                    <a:pt x="7724" y="14036"/>
                  </a:cubicBezTo>
                  <a:cubicBezTo>
                    <a:pt x="7744" y="14056"/>
                    <a:pt x="7764" y="14076"/>
                    <a:pt x="7783" y="14076"/>
                  </a:cubicBezTo>
                  <a:cubicBezTo>
                    <a:pt x="8039" y="15021"/>
                    <a:pt x="8276" y="15967"/>
                    <a:pt x="8493" y="16913"/>
                  </a:cubicBezTo>
                  <a:cubicBezTo>
                    <a:pt x="8118" y="16617"/>
                    <a:pt x="7823" y="16263"/>
                    <a:pt x="7507" y="15908"/>
                  </a:cubicBezTo>
                  <a:cubicBezTo>
                    <a:pt x="7153" y="15494"/>
                    <a:pt x="6759" y="15100"/>
                    <a:pt x="6286" y="14805"/>
                  </a:cubicBezTo>
                  <a:cubicBezTo>
                    <a:pt x="5615" y="14385"/>
                    <a:pt x="4801" y="14109"/>
                    <a:pt x="4003" y="14109"/>
                  </a:cubicBezTo>
                  <a:cubicBezTo>
                    <a:pt x="3863" y="14109"/>
                    <a:pt x="3724" y="14117"/>
                    <a:pt x="3587" y="14135"/>
                  </a:cubicBezTo>
                  <a:cubicBezTo>
                    <a:pt x="3114" y="14194"/>
                    <a:pt x="2661" y="14411"/>
                    <a:pt x="2385" y="14805"/>
                  </a:cubicBezTo>
                  <a:cubicBezTo>
                    <a:pt x="2129" y="15159"/>
                    <a:pt x="2050" y="15612"/>
                    <a:pt x="2247" y="16006"/>
                  </a:cubicBezTo>
                  <a:cubicBezTo>
                    <a:pt x="2661" y="16854"/>
                    <a:pt x="3862" y="17070"/>
                    <a:pt x="4710" y="17149"/>
                  </a:cubicBezTo>
                  <a:cubicBezTo>
                    <a:pt x="4868" y="17162"/>
                    <a:pt x="5028" y="17168"/>
                    <a:pt x="5188" y="17168"/>
                  </a:cubicBezTo>
                  <a:cubicBezTo>
                    <a:pt x="6003" y="17168"/>
                    <a:pt x="6835" y="17012"/>
                    <a:pt x="7626" y="16814"/>
                  </a:cubicBezTo>
                  <a:cubicBezTo>
                    <a:pt x="7665" y="16795"/>
                    <a:pt x="7704" y="16775"/>
                    <a:pt x="7724" y="16755"/>
                  </a:cubicBezTo>
                  <a:cubicBezTo>
                    <a:pt x="7980" y="17011"/>
                    <a:pt x="8256" y="17267"/>
                    <a:pt x="8552" y="17464"/>
                  </a:cubicBezTo>
                  <a:cubicBezTo>
                    <a:pt x="8571" y="17484"/>
                    <a:pt x="8591" y="17484"/>
                    <a:pt x="8611" y="17484"/>
                  </a:cubicBezTo>
                  <a:cubicBezTo>
                    <a:pt x="8808" y="18489"/>
                    <a:pt x="8985" y="19514"/>
                    <a:pt x="9143" y="20518"/>
                  </a:cubicBezTo>
                  <a:cubicBezTo>
                    <a:pt x="9084" y="20459"/>
                    <a:pt x="9025" y="20400"/>
                    <a:pt x="8946" y="20341"/>
                  </a:cubicBezTo>
                  <a:cubicBezTo>
                    <a:pt x="8788" y="20164"/>
                    <a:pt x="8611" y="19986"/>
                    <a:pt x="8414" y="19829"/>
                  </a:cubicBezTo>
                  <a:cubicBezTo>
                    <a:pt x="8059" y="19533"/>
                    <a:pt x="7704" y="19238"/>
                    <a:pt x="7291" y="19021"/>
                  </a:cubicBezTo>
                  <a:cubicBezTo>
                    <a:pt x="6834" y="18770"/>
                    <a:pt x="6299" y="18575"/>
                    <a:pt x="5762" y="18575"/>
                  </a:cubicBezTo>
                  <a:cubicBezTo>
                    <a:pt x="5582" y="18575"/>
                    <a:pt x="5400" y="18597"/>
                    <a:pt x="5222" y="18647"/>
                  </a:cubicBezTo>
                  <a:cubicBezTo>
                    <a:pt x="4828" y="18745"/>
                    <a:pt x="4552" y="18982"/>
                    <a:pt x="4473" y="19376"/>
                  </a:cubicBezTo>
                  <a:cubicBezTo>
                    <a:pt x="4414" y="19730"/>
                    <a:pt x="4493" y="20085"/>
                    <a:pt x="4670" y="20400"/>
                  </a:cubicBezTo>
                  <a:cubicBezTo>
                    <a:pt x="5084" y="21070"/>
                    <a:pt x="5813" y="21346"/>
                    <a:pt x="6562" y="21425"/>
                  </a:cubicBezTo>
                  <a:cubicBezTo>
                    <a:pt x="6677" y="21431"/>
                    <a:pt x="6794" y="21433"/>
                    <a:pt x="6912" y="21433"/>
                  </a:cubicBezTo>
                  <a:cubicBezTo>
                    <a:pt x="7196" y="21433"/>
                    <a:pt x="7485" y="21419"/>
                    <a:pt x="7764" y="21405"/>
                  </a:cubicBezTo>
                  <a:cubicBezTo>
                    <a:pt x="8236" y="21385"/>
                    <a:pt x="8690" y="21366"/>
                    <a:pt x="9162" y="21326"/>
                  </a:cubicBezTo>
                  <a:cubicBezTo>
                    <a:pt x="9182" y="21366"/>
                    <a:pt x="9222" y="21385"/>
                    <a:pt x="9261" y="21405"/>
                  </a:cubicBezTo>
                  <a:cubicBezTo>
                    <a:pt x="9340" y="21957"/>
                    <a:pt x="9399" y="22508"/>
                    <a:pt x="9458" y="23060"/>
                  </a:cubicBezTo>
                  <a:cubicBezTo>
                    <a:pt x="8847" y="22765"/>
                    <a:pt x="8197" y="22548"/>
                    <a:pt x="7547" y="22410"/>
                  </a:cubicBezTo>
                  <a:cubicBezTo>
                    <a:pt x="7261" y="22344"/>
                    <a:pt x="6913" y="22259"/>
                    <a:pt x="6584" y="22259"/>
                  </a:cubicBezTo>
                  <a:cubicBezTo>
                    <a:pt x="6322" y="22259"/>
                    <a:pt x="6072" y="22312"/>
                    <a:pt x="5872" y="22469"/>
                  </a:cubicBezTo>
                  <a:cubicBezTo>
                    <a:pt x="5399" y="22863"/>
                    <a:pt x="5636" y="23533"/>
                    <a:pt x="5990" y="23907"/>
                  </a:cubicBezTo>
                  <a:cubicBezTo>
                    <a:pt x="6264" y="24207"/>
                    <a:pt x="6640" y="24282"/>
                    <a:pt x="7028" y="24282"/>
                  </a:cubicBezTo>
                  <a:cubicBezTo>
                    <a:pt x="7228" y="24282"/>
                    <a:pt x="7432" y="24262"/>
                    <a:pt x="7626" y="24242"/>
                  </a:cubicBezTo>
                  <a:cubicBezTo>
                    <a:pt x="8256" y="24144"/>
                    <a:pt x="8887" y="23927"/>
                    <a:pt x="9458" y="23612"/>
                  </a:cubicBezTo>
                  <a:cubicBezTo>
                    <a:pt x="9478" y="23612"/>
                    <a:pt x="9497" y="23592"/>
                    <a:pt x="9497" y="23592"/>
                  </a:cubicBezTo>
                  <a:cubicBezTo>
                    <a:pt x="9635" y="25050"/>
                    <a:pt x="9714" y="26508"/>
                    <a:pt x="9754" y="27986"/>
                  </a:cubicBezTo>
                  <a:cubicBezTo>
                    <a:pt x="9763" y="28114"/>
                    <a:pt x="9867" y="28178"/>
                    <a:pt x="9968" y="28178"/>
                  </a:cubicBezTo>
                  <a:cubicBezTo>
                    <a:pt x="10069" y="28178"/>
                    <a:pt x="10167" y="28114"/>
                    <a:pt x="10167" y="27986"/>
                  </a:cubicBezTo>
                  <a:cubicBezTo>
                    <a:pt x="10128" y="26469"/>
                    <a:pt x="10029" y="24971"/>
                    <a:pt x="9891" y="23474"/>
                  </a:cubicBezTo>
                  <a:lnTo>
                    <a:pt x="9891" y="23474"/>
                  </a:lnTo>
                  <a:cubicBezTo>
                    <a:pt x="10522" y="23577"/>
                    <a:pt x="11164" y="23701"/>
                    <a:pt x="11800" y="23701"/>
                  </a:cubicBezTo>
                  <a:cubicBezTo>
                    <a:pt x="12019" y="23701"/>
                    <a:pt x="12236" y="23686"/>
                    <a:pt x="12453" y="23651"/>
                  </a:cubicBezTo>
                  <a:cubicBezTo>
                    <a:pt x="13202" y="23533"/>
                    <a:pt x="13950" y="23099"/>
                    <a:pt x="14246" y="22370"/>
                  </a:cubicBezTo>
                  <a:cubicBezTo>
                    <a:pt x="14522" y="21701"/>
                    <a:pt x="14029" y="21050"/>
                    <a:pt x="13359" y="20932"/>
                  </a:cubicBezTo>
                  <a:cubicBezTo>
                    <a:pt x="13263" y="20914"/>
                    <a:pt x="13167" y="20905"/>
                    <a:pt x="13072" y="20905"/>
                  </a:cubicBezTo>
                  <a:cubicBezTo>
                    <a:pt x="12350" y="20905"/>
                    <a:pt x="11668" y="21392"/>
                    <a:pt x="11093" y="21740"/>
                  </a:cubicBezTo>
                  <a:cubicBezTo>
                    <a:pt x="10739" y="21976"/>
                    <a:pt x="10364" y="22213"/>
                    <a:pt x="10029" y="22489"/>
                  </a:cubicBezTo>
                  <a:cubicBezTo>
                    <a:pt x="9951" y="22548"/>
                    <a:pt x="9891" y="22607"/>
                    <a:pt x="9813" y="22666"/>
                  </a:cubicBezTo>
                  <a:cubicBezTo>
                    <a:pt x="9793" y="22410"/>
                    <a:pt x="9754" y="22154"/>
                    <a:pt x="9734" y="21917"/>
                  </a:cubicBezTo>
                  <a:cubicBezTo>
                    <a:pt x="9694" y="21641"/>
                    <a:pt x="9655" y="21366"/>
                    <a:pt x="9635" y="21090"/>
                  </a:cubicBezTo>
                  <a:cubicBezTo>
                    <a:pt x="10167" y="20105"/>
                    <a:pt x="11566" y="19947"/>
                    <a:pt x="12453" y="19474"/>
                  </a:cubicBezTo>
                  <a:cubicBezTo>
                    <a:pt x="13280" y="19021"/>
                    <a:pt x="14049" y="18154"/>
                    <a:pt x="14049" y="17169"/>
                  </a:cubicBezTo>
                  <a:cubicBezTo>
                    <a:pt x="14066" y="16412"/>
                    <a:pt x="13493" y="15727"/>
                    <a:pt x="12761" y="15727"/>
                  </a:cubicBezTo>
                  <a:cubicBezTo>
                    <a:pt x="12636" y="15727"/>
                    <a:pt x="12506" y="15747"/>
                    <a:pt x="12374" y="15790"/>
                  </a:cubicBezTo>
                  <a:cubicBezTo>
                    <a:pt x="11941" y="15947"/>
                    <a:pt x="11586" y="16263"/>
                    <a:pt x="11271" y="16598"/>
                  </a:cubicBezTo>
                  <a:cubicBezTo>
                    <a:pt x="10955" y="16933"/>
                    <a:pt x="10660" y="17287"/>
                    <a:pt x="10443" y="17681"/>
                  </a:cubicBezTo>
                  <a:cubicBezTo>
                    <a:pt x="9951" y="18489"/>
                    <a:pt x="9655" y="19395"/>
                    <a:pt x="9576" y="20341"/>
                  </a:cubicBezTo>
                  <a:cubicBezTo>
                    <a:pt x="9557" y="20400"/>
                    <a:pt x="9576" y="20440"/>
                    <a:pt x="9596" y="20479"/>
                  </a:cubicBezTo>
                  <a:cubicBezTo>
                    <a:pt x="9576" y="20499"/>
                    <a:pt x="9557" y="20518"/>
                    <a:pt x="9557" y="20538"/>
                  </a:cubicBezTo>
                  <a:cubicBezTo>
                    <a:pt x="9379" y="19415"/>
                    <a:pt x="9182" y="18292"/>
                    <a:pt x="8965" y="17189"/>
                  </a:cubicBezTo>
                  <a:cubicBezTo>
                    <a:pt x="9025" y="17149"/>
                    <a:pt x="9064" y="17070"/>
                    <a:pt x="9044" y="16972"/>
                  </a:cubicBezTo>
                  <a:cubicBezTo>
                    <a:pt x="8709" y="15691"/>
                    <a:pt x="10069" y="14805"/>
                    <a:pt x="10955" y="14154"/>
                  </a:cubicBezTo>
                  <a:cubicBezTo>
                    <a:pt x="11803" y="13524"/>
                    <a:pt x="12729" y="12637"/>
                    <a:pt x="12926" y="11534"/>
                  </a:cubicBezTo>
                  <a:cubicBezTo>
                    <a:pt x="13004" y="11081"/>
                    <a:pt x="12945" y="10608"/>
                    <a:pt x="12630" y="10253"/>
                  </a:cubicBezTo>
                  <a:cubicBezTo>
                    <a:pt x="12371" y="9959"/>
                    <a:pt x="11975" y="9832"/>
                    <a:pt x="11602" y="9832"/>
                  </a:cubicBezTo>
                  <a:cubicBezTo>
                    <a:pt x="11550" y="9832"/>
                    <a:pt x="11499" y="9835"/>
                    <a:pt x="11448" y="9840"/>
                  </a:cubicBezTo>
                  <a:cubicBezTo>
                    <a:pt x="10384" y="9918"/>
                    <a:pt x="9793" y="10864"/>
                    <a:pt x="9497" y="11790"/>
                  </a:cubicBezTo>
                  <a:cubicBezTo>
                    <a:pt x="9162" y="12874"/>
                    <a:pt x="9025" y="14056"/>
                    <a:pt x="9044" y="15179"/>
                  </a:cubicBezTo>
                  <a:cubicBezTo>
                    <a:pt x="9044" y="15218"/>
                    <a:pt x="9064" y="15258"/>
                    <a:pt x="9064" y="15277"/>
                  </a:cubicBezTo>
                  <a:cubicBezTo>
                    <a:pt x="8906" y="15494"/>
                    <a:pt x="8788" y="15750"/>
                    <a:pt x="8690" y="16006"/>
                  </a:cubicBezTo>
                  <a:cubicBezTo>
                    <a:pt x="8473" y="15061"/>
                    <a:pt x="8217" y="14115"/>
                    <a:pt x="7941" y="13169"/>
                  </a:cubicBezTo>
                  <a:cubicBezTo>
                    <a:pt x="7980" y="13130"/>
                    <a:pt x="8020" y="13071"/>
                    <a:pt x="8000" y="12972"/>
                  </a:cubicBezTo>
                  <a:cubicBezTo>
                    <a:pt x="7803" y="11770"/>
                    <a:pt x="8847" y="10805"/>
                    <a:pt x="9517" y="9958"/>
                  </a:cubicBezTo>
                  <a:cubicBezTo>
                    <a:pt x="10148" y="9150"/>
                    <a:pt x="10620" y="8184"/>
                    <a:pt x="10778" y="7180"/>
                  </a:cubicBezTo>
                  <a:cubicBezTo>
                    <a:pt x="10837" y="6726"/>
                    <a:pt x="10817" y="6234"/>
                    <a:pt x="10542" y="5860"/>
                  </a:cubicBezTo>
                  <a:cubicBezTo>
                    <a:pt x="10350" y="5613"/>
                    <a:pt x="10073" y="5500"/>
                    <a:pt x="9789" y="5500"/>
                  </a:cubicBezTo>
                  <a:cubicBezTo>
                    <a:pt x="9665" y="5500"/>
                    <a:pt x="9539" y="5522"/>
                    <a:pt x="9419" y="5564"/>
                  </a:cubicBezTo>
                  <a:cubicBezTo>
                    <a:pt x="8512" y="5899"/>
                    <a:pt x="8177" y="6963"/>
                    <a:pt x="8059" y="7830"/>
                  </a:cubicBezTo>
                  <a:cubicBezTo>
                    <a:pt x="7901" y="8973"/>
                    <a:pt x="7941" y="10135"/>
                    <a:pt x="7980" y="11278"/>
                  </a:cubicBezTo>
                  <a:cubicBezTo>
                    <a:pt x="7980" y="11298"/>
                    <a:pt x="7980" y="11298"/>
                    <a:pt x="7980" y="11298"/>
                  </a:cubicBezTo>
                  <a:cubicBezTo>
                    <a:pt x="7823" y="11593"/>
                    <a:pt x="7685" y="11908"/>
                    <a:pt x="7626" y="12224"/>
                  </a:cubicBezTo>
                  <a:cubicBezTo>
                    <a:pt x="7527" y="11948"/>
                    <a:pt x="7448" y="11672"/>
                    <a:pt x="7350" y="11396"/>
                  </a:cubicBezTo>
                  <a:cubicBezTo>
                    <a:pt x="7291" y="11219"/>
                    <a:pt x="7212" y="11041"/>
                    <a:pt x="7153" y="10864"/>
                  </a:cubicBezTo>
                  <a:cubicBezTo>
                    <a:pt x="7153" y="10844"/>
                    <a:pt x="7153" y="10825"/>
                    <a:pt x="7133" y="10825"/>
                  </a:cubicBezTo>
                  <a:cubicBezTo>
                    <a:pt x="6995" y="10470"/>
                    <a:pt x="6857" y="10115"/>
                    <a:pt x="6719" y="9761"/>
                  </a:cubicBezTo>
                  <a:cubicBezTo>
                    <a:pt x="6719" y="9721"/>
                    <a:pt x="6719" y="9702"/>
                    <a:pt x="6719" y="9662"/>
                  </a:cubicBezTo>
                  <a:cubicBezTo>
                    <a:pt x="6384" y="8500"/>
                    <a:pt x="6818" y="7318"/>
                    <a:pt x="7251" y="6234"/>
                  </a:cubicBezTo>
                  <a:cubicBezTo>
                    <a:pt x="7626" y="5268"/>
                    <a:pt x="8059" y="4264"/>
                    <a:pt x="8039" y="3200"/>
                  </a:cubicBezTo>
                  <a:cubicBezTo>
                    <a:pt x="8020" y="2668"/>
                    <a:pt x="7882" y="2096"/>
                    <a:pt x="7488" y="1742"/>
                  </a:cubicBezTo>
                  <a:cubicBezTo>
                    <a:pt x="7240" y="1521"/>
                    <a:pt x="6934" y="1388"/>
                    <a:pt x="6618" y="1388"/>
                  </a:cubicBezTo>
                  <a:cubicBezTo>
                    <a:pt x="6482" y="1388"/>
                    <a:pt x="6343" y="1412"/>
                    <a:pt x="6207" y="1466"/>
                  </a:cubicBezTo>
                  <a:cubicBezTo>
                    <a:pt x="5104" y="1919"/>
                    <a:pt x="5320" y="3377"/>
                    <a:pt x="5439" y="4303"/>
                  </a:cubicBezTo>
                  <a:cubicBezTo>
                    <a:pt x="5577" y="5525"/>
                    <a:pt x="5833" y="6726"/>
                    <a:pt x="6187" y="7909"/>
                  </a:cubicBezTo>
                  <a:cubicBezTo>
                    <a:pt x="6207" y="7968"/>
                    <a:pt x="6227" y="7987"/>
                    <a:pt x="6266" y="8027"/>
                  </a:cubicBezTo>
                  <a:cubicBezTo>
                    <a:pt x="6227" y="8184"/>
                    <a:pt x="6207" y="8362"/>
                    <a:pt x="6207" y="8539"/>
                  </a:cubicBezTo>
                  <a:cubicBezTo>
                    <a:pt x="5813" y="7652"/>
                    <a:pt x="5380" y="6805"/>
                    <a:pt x="4926" y="5958"/>
                  </a:cubicBezTo>
                  <a:cubicBezTo>
                    <a:pt x="4926" y="5919"/>
                    <a:pt x="4926" y="5879"/>
                    <a:pt x="4887" y="5840"/>
                  </a:cubicBezTo>
                  <a:cubicBezTo>
                    <a:pt x="4710" y="5150"/>
                    <a:pt x="4532" y="4480"/>
                    <a:pt x="4335" y="3791"/>
                  </a:cubicBezTo>
                  <a:cubicBezTo>
                    <a:pt x="4158" y="3141"/>
                    <a:pt x="3981" y="2510"/>
                    <a:pt x="3705" y="1899"/>
                  </a:cubicBezTo>
                  <a:cubicBezTo>
                    <a:pt x="3330" y="1032"/>
                    <a:pt x="2700" y="106"/>
                    <a:pt x="1675" y="8"/>
                  </a:cubicBezTo>
                  <a:cubicBezTo>
                    <a:pt x="1623" y="3"/>
                    <a:pt x="1570" y="0"/>
                    <a:pt x="1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1346075" y="7004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9" name="Google Shape;39;p2"/>
            <p:cNvGrpSpPr/>
            <p:nvPr/>
          </p:nvGrpSpPr>
          <p:grpSpPr>
            <a:xfrm>
              <a:off x="8243225" y="1343850"/>
              <a:ext cx="375350" cy="382225"/>
              <a:chOff x="8090375" y="1459050"/>
              <a:chExt cx="375350" cy="382225"/>
            </a:xfrm>
          </p:grpSpPr>
          <p:sp>
            <p:nvSpPr>
              <p:cNvPr id="40" name="Google Shape;40;p2"/>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pic>
        <p:nvPicPr>
          <p:cNvPr id="2" name="Picture 1" descr="A round pink circle with white text and a black background&#10;&#10;AI-generated content may be incorrect.">
            <a:extLst>
              <a:ext uri="{FF2B5EF4-FFF2-40B4-BE49-F238E27FC236}">
                <a16:creationId xmlns:a16="http://schemas.microsoft.com/office/drawing/2014/main" id="{B624B7DB-871A-6269-F50C-9F2D877FF2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0864" y="116632"/>
            <a:ext cx="1444848" cy="1444848"/>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F9D6BC60-B980-133F-A9DA-3AD9099218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04712" y="5157192"/>
            <a:ext cx="1444848" cy="1444848"/>
          </a:xfrm>
          <a:prstGeom prst="rect">
            <a:avLst/>
          </a:prstGeom>
        </p:spPr>
      </p:pic>
    </p:spTree>
    <p:extLst>
      <p:ext uri="{BB962C8B-B14F-4D97-AF65-F5344CB8AC3E}">
        <p14:creationId xmlns:p14="http://schemas.microsoft.com/office/powerpoint/2010/main" val="27685889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1"/>
        <p:cNvGrpSpPr/>
        <p:nvPr/>
      </p:nvGrpSpPr>
      <p:grpSpPr>
        <a:xfrm>
          <a:off x="0" y="0"/>
          <a:ext cx="0" cy="0"/>
          <a:chOff x="0" y="0"/>
          <a:chExt cx="0" cy="0"/>
        </a:xfrm>
      </p:grpSpPr>
      <p:sp>
        <p:nvSpPr>
          <p:cNvPr id="142" name="Google Shape;142;p8"/>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3" name="Google Shape;143;p8"/>
          <p:cNvSpPr txBox="1">
            <a:spLocks noGrp="1"/>
          </p:cNvSpPr>
          <p:nvPr>
            <p:ph type="title"/>
          </p:nvPr>
        </p:nvSpPr>
        <p:spPr>
          <a:xfrm>
            <a:off x="2654201" y="1643800"/>
            <a:ext cx="6883600" cy="3570400"/>
          </a:xfrm>
          <a:prstGeom prst="rect">
            <a:avLst/>
          </a:prstGeom>
        </p:spPr>
        <p:txBody>
          <a:bodyPr spcFirstLastPara="1" wrap="square" lIns="121705" tIns="121705" rIns="121705" bIns="121705" anchor="ctr" anchorCtr="0">
            <a:noAutofit/>
          </a:bodyPr>
          <a:lstStyle>
            <a:lvl1pPr lvl="0" algn="ctr">
              <a:lnSpc>
                <a:spcPct val="80000"/>
              </a:lnSpc>
              <a:spcBef>
                <a:spcPts val="0"/>
              </a:spcBef>
              <a:spcAft>
                <a:spcPts val="0"/>
              </a:spcAft>
              <a:buSzPts val="4800"/>
              <a:buNone/>
              <a:defRPr sz="9200">
                <a:solidFill>
                  <a:schemeClr val="accent2"/>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44" name="Google Shape;144;p8"/>
          <p:cNvGrpSpPr/>
          <p:nvPr/>
        </p:nvGrpSpPr>
        <p:grpSpPr>
          <a:xfrm>
            <a:off x="1239001" y="917134"/>
            <a:ext cx="10167615" cy="5331052"/>
            <a:chOff x="929250" y="687850"/>
            <a:chExt cx="7625711" cy="3998289"/>
          </a:xfrm>
        </p:grpSpPr>
        <p:sp>
          <p:nvSpPr>
            <p:cNvPr id="145" name="Google Shape;145;p8"/>
            <p:cNvSpPr/>
            <p:nvPr/>
          </p:nvSpPr>
          <p:spPr>
            <a:xfrm>
              <a:off x="929250" y="687850"/>
              <a:ext cx="522650" cy="598750"/>
            </a:xfrm>
            <a:custGeom>
              <a:avLst/>
              <a:gdLst/>
              <a:ahLst/>
              <a:cxnLst/>
              <a:rect l="l" t="t" r="r" b="b"/>
              <a:pathLst>
                <a:path w="20906" h="23950" extrusionOk="0">
                  <a:moveTo>
                    <a:pt x="14158" y="1"/>
                  </a:moveTo>
                  <a:cubicBezTo>
                    <a:pt x="13988" y="1"/>
                    <a:pt x="13816" y="32"/>
                    <a:pt x="13654" y="91"/>
                  </a:cubicBezTo>
                  <a:cubicBezTo>
                    <a:pt x="13142" y="288"/>
                    <a:pt x="12807" y="780"/>
                    <a:pt x="12610" y="1253"/>
                  </a:cubicBezTo>
                  <a:cubicBezTo>
                    <a:pt x="12216" y="2258"/>
                    <a:pt x="12256" y="3342"/>
                    <a:pt x="12275" y="4386"/>
                  </a:cubicBezTo>
                  <a:cubicBezTo>
                    <a:pt x="12295" y="5548"/>
                    <a:pt x="12275" y="6809"/>
                    <a:pt x="11566" y="7794"/>
                  </a:cubicBezTo>
                  <a:cubicBezTo>
                    <a:pt x="11546" y="7814"/>
                    <a:pt x="11527" y="7834"/>
                    <a:pt x="11527" y="7873"/>
                  </a:cubicBezTo>
                  <a:cubicBezTo>
                    <a:pt x="11270" y="8149"/>
                    <a:pt x="11014" y="8425"/>
                    <a:pt x="10758" y="8701"/>
                  </a:cubicBezTo>
                  <a:cubicBezTo>
                    <a:pt x="10738" y="8720"/>
                    <a:pt x="10738" y="8740"/>
                    <a:pt x="10719" y="8760"/>
                  </a:cubicBezTo>
                  <a:cubicBezTo>
                    <a:pt x="10600" y="8898"/>
                    <a:pt x="10482" y="9036"/>
                    <a:pt x="10364" y="9174"/>
                  </a:cubicBezTo>
                  <a:cubicBezTo>
                    <a:pt x="10167" y="9390"/>
                    <a:pt x="9990" y="9627"/>
                    <a:pt x="9793" y="9843"/>
                  </a:cubicBezTo>
                  <a:cubicBezTo>
                    <a:pt x="9852" y="9528"/>
                    <a:pt x="9852" y="9193"/>
                    <a:pt x="9793" y="8858"/>
                  </a:cubicBezTo>
                  <a:cubicBezTo>
                    <a:pt x="9793" y="8858"/>
                    <a:pt x="9793" y="8858"/>
                    <a:pt x="9812" y="8839"/>
                  </a:cubicBezTo>
                  <a:cubicBezTo>
                    <a:pt x="10246" y="7794"/>
                    <a:pt x="10699" y="6711"/>
                    <a:pt x="10955" y="5588"/>
                  </a:cubicBezTo>
                  <a:cubicBezTo>
                    <a:pt x="11152" y="4740"/>
                    <a:pt x="11231" y="3637"/>
                    <a:pt x="10482" y="2987"/>
                  </a:cubicBezTo>
                  <a:cubicBezTo>
                    <a:pt x="10295" y="2823"/>
                    <a:pt x="10059" y="2729"/>
                    <a:pt x="9820" y="2729"/>
                  </a:cubicBezTo>
                  <a:cubicBezTo>
                    <a:pt x="9656" y="2729"/>
                    <a:pt x="9491" y="2773"/>
                    <a:pt x="9340" y="2869"/>
                  </a:cubicBezTo>
                  <a:cubicBezTo>
                    <a:pt x="8945" y="3105"/>
                    <a:pt x="8748" y="3578"/>
                    <a:pt x="8650" y="4011"/>
                  </a:cubicBezTo>
                  <a:cubicBezTo>
                    <a:pt x="8433" y="5016"/>
                    <a:pt x="8532" y="6080"/>
                    <a:pt x="8847" y="7046"/>
                  </a:cubicBezTo>
                  <a:cubicBezTo>
                    <a:pt x="9162" y="8090"/>
                    <a:pt x="9812" y="9371"/>
                    <a:pt x="9182" y="10415"/>
                  </a:cubicBezTo>
                  <a:cubicBezTo>
                    <a:pt x="9123" y="10494"/>
                    <a:pt x="9142" y="10572"/>
                    <a:pt x="9182" y="10632"/>
                  </a:cubicBezTo>
                  <a:cubicBezTo>
                    <a:pt x="8571" y="11400"/>
                    <a:pt x="8000" y="12208"/>
                    <a:pt x="7468" y="13016"/>
                  </a:cubicBezTo>
                  <a:cubicBezTo>
                    <a:pt x="7468" y="12740"/>
                    <a:pt x="7428" y="12464"/>
                    <a:pt x="7369" y="12188"/>
                  </a:cubicBezTo>
                  <a:cubicBezTo>
                    <a:pt x="7389" y="12168"/>
                    <a:pt x="7409" y="12149"/>
                    <a:pt x="7428" y="12109"/>
                  </a:cubicBezTo>
                  <a:cubicBezTo>
                    <a:pt x="7842" y="11065"/>
                    <a:pt x="8138" y="9922"/>
                    <a:pt x="8197" y="8779"/>
                  </a:cubicBezTo>
                  <a:cubicBezTo>
                    <a:pt x="8256" y="7814"/>
                    <a:pt x="8039" y="6730"/>
                    <a:pt x="7074" y="6258"/>
                  </a:cubicBezTo>
                  <a:cubicBezTo>
                    <a:pt x="6872" y="6162"/>
                    <a:pt x="6641" y="6106"/>
                    <a:pt x="6410" y="6106"/>
                  </a:cubicBezTo>
                  <a:cubicBezTo>
                    <a:pt x="6212" y="6106"/>
                    <a:pt x="6014" y="6147"/>
                    <a:pt x="5832" y="6238"/>
                  </a:cubicBezTo>
                  <a:cubicBezTo>
                    <a:pt x="5399" y="6455"/>
                    <a:pt x="5163" y="6868"/>
                    <a:pt x="5084" y="7341"/>
                  </a:cubicBezTo>
                  <a:cubicBezTo>
                    <a:pt x="4887" y="8425"/>
                    <a:pt x="5438" y="9587"/>
                    <a:pt x="6010" y="10474"/>
                  </a:cubicBezTo>
                  <a:cubicBezTo>
                    <a:pt x="6581" y="11400"/>
                    <a:pt x="7547" y="12700"/>
                    <a:pt x="6798" y="13804"/>
                  </a:cubicBezTo>
                  <a:cubicBezTo>
                    <a:pt x="6739" y="13883"/>
                    <a:pt x="6758" y="13961"/>
                    <a:pt x="6798" y="14020"/>
                  </a:cubicBezTo>
                  <a:cubicBezTo>
                    <a:pt x="6187" y="14966"/>
                    <a:pt x="5596" y="15951"/>
                    <a:pt x="5064" y="16936"/>
                  </a:cubicBezTo>
                  <a:cubicBezTo>
                    <a:pt x="5044" y="16917"/>
                    <a:pt x="5044" y="16877"/>
                    <a:pt x="5025" y="16858"/>
                  </a:cubicBezTo>
                  <a:cubicBezTo>
                    <a:pt x="5064" y="16838"/>
                    <a:pt x="5084" y="16799"/>
                    <a:pt x="5103" y="16739"/>
                  </a:cubicBezTo>
                  <a:cubicBezTo>
                    <a:pt x="5360" y="15833"/>
                    <a:pt x="5399" y="14887"/>
                    <a:pt x="5241" y="13961"/>
                  </a:cubicBezTo>
                  <a:cubicBezTo>
                    <a:pt x="5163" y="13508"/>
                    <a:pt x="5025" y="13075"/>
                    <a:pt x="4847" y="12641"/>
                  </a:cubicBezTo>
                  <a:cubicBezTo>
                    <a:pt x="4670" y="12227"/>
                    <a:pt x="4453" y="11794"/>
                    <a:pt x="4099" y="11498"/>
                  </a:cubicBezTo>
                  <a:cubicBezTo>
                    <a:pt x="3863" y="11312"/>
                    <a:pt x="3602" y="11230"/>
                    <a:pt x="3345" y="11230"/>
                  </a:cubicBezTo>
                  <a:cubicBezTo>
                    <a:pt x="2786" y="11230"/>
                    <a:pt x="2246" y="11621"/>
                    <a:pt x="2030" y="12188"/>
                  </a:cubicBezTo>
                  <a:cubicBezTo>
                    <a:pt x="1695" y="13114"/>
                    <a:pt x="2109" y="14198"/>
                    <a:pt x="2719" y="14907"/>
                  </a:cubicBezTo>
                  <a:cubicBezTo>
                    <a:pt x="3389" y="15675"/>
                    <a:pt x="4631" y="16326"/>
                    <a:pt x="4788" y="17429"/>
                  </a:cubicBezTo>
                  <a:cubicBezTo>
                    <a:pt x="4650" y="17665"/>
                    <a:pt x="4532" y="17922"/>
                    <a:pt x="4394" y="18158"/>
                  </a:cubicBezTo>
                  <a:cubicBezTo>
                    <a:pt x="4276" y="18375"/>
                    <a:pt x="4158" y="18611"/>
                    <a:pt x="4039" y="18828"/>
                  </a:cubicBezTo>
                  <a:cubicBezTo>
                    <a:pt x="4000" y="18749"/>
                    <a:pt x="3961" y="18670"/>
                    <a:pt x="3921" y="18591"/>
                  </a:cubicBezTo>
                  <a:cubicBezTo>
                    <a:pt x="3685" y="18217"/>
                    <a:pt x="3429" y="17862"/>
                    <a:pt x="3173" y="17528"/>
                  </a:cubicBezTo>
                  <a:cubicBezTo>
                    <a:pt x="2719" y="16917"/>
                    <a:pt x="2168" y="16109"/>
                    <a:pt x="1360" y="15951"/>
                  </a:cubicBezTo>
                  <a:cubicBezTo>
                    <a:pt x="1286" y="15938"/>
                    <a:pt x="1212" y="15932"/>
                    <a:pt x="1139" y="15932"/>
                  </a:cubicBezTo>
                  <a:cubicBezTo>
                    <a:pt x="547" y="15932"/>
                    <a:pt x="0" y="16347"/>
                    <a:pt x="0" y="16996"/>
                  </a:cubicBezTo>
                  <a:cubicBezTo>
                    <a:pt x="20" y="17764"/>
                    <a:pt x="572" y="18434"/>
                    <a:pt x="1222" y="18808"/>
                  </a:cubicBezTo>
                  <a:cubicBezTo>
                    <a:pt x="1971" y="19242"/>
                    <a:pt x="2838" y="19399"/>
                    <a:pt x="3685" y="19557"/>
                  </a:cubicBezTo>
                  <a:cubicBezTo>
                    <a:pt x="3015" y="20916"/>
                    <a:pt x="2404" y="22296"/>
                    <a:pt x="1833" y="23675"/>
                  </a:cubicBezTo>
                  <a:cubicBezTo>
                    <a:pt x="1771" y="23835"/>
                    <a:pt x="1895" y="23949"/>
                    <a:pt x="2020" y="23949"/>
                  </a:cubicBezTo>
                  <a:cubicBezTo>
                    <a:pt x="2095" y="23949"/>
                    <a:pt x="2170" y="23908"/>
                    <a:pt x="2207" y="23813"/>
                  </a:cubicBezTo>
                  <a:cubicBezTo>
                    <a:pt x="2778" y="22473"/>
                    <a:pt x="3370" y="21133"/>
                    <a:pt x="4020" y="19813"/>
                  </a:cubicBezTo>
                  <a:cubicBezTo>
                    <a:pt x="4020" y="19833"/>
                    <a:pt x="4039" y="19833"/>
                    <a:pt x="4039" y="19852"/>
                  </a:cubicBezTo>
                  <a:cubicBezTo>
                    <a:pt x="4473" y="20345"/>
                    <a:pt x="4965" y="20778"/>
                    <a:pt x="5537" y="21074"/>
                  </a:cubicBezTo>
                  <a:cubicBezTo>
                    <a:pt x="5899" y="21269"/>
                    <a:pt x="6291" y="21464"/>
                    <a:pt x="6691" y="21464"/>
                  </a:cubicBezTo>
                  <a:cubicBezTo>
                    <a:pt x="6857" y="21464"/>
                    <a:pt x="7025" y="21431"/>
                    <a:pt x="7192" y="21350"/>
                  </a:cubicBezTo>
                  <a:cubicBezTo>
                    <a:pt x="7645" y="21113"/>
                    <a:pt x="8118" y="20581"/>
                    <a:pt x="7803" y="20049"/>
                  </a:cubicBezTo>
                  <a:cubicBezTo>
                    <a:pt x="7507" y="19557"/>
                    <a:pt x="6778" y="19478"/>
                    <a:pt x="6266" y="19399"/>
                  </a:cubicBezTo>
                  <a:cubicBezTo>
                    <a:pt x="5808" y="19332"/>
                    <a:pt x="5350" y="19301"/>
                    <a:pt x="4893" y="19301"/>
                  </a:cubicBezTo>
                  <a:cubicBezTo>
                    <a:pt x="4680" y="19301"/>
                    <a:pt x="4468" y="19308"/>
                    <a:pt x="4256" y="19320"/>
                  </a:cubicBezTo>
                  <a:cubicBezTo>
                    <a:pt x="4493" y="18828"/>
                    <a:pt x="4749" y="18335"/>
                    <a:pt x="5005" y="17862"/>
                  </a:cubicBezTo>
                  <a:cubicBezTo>
                    <a:pt x="5064" y="17862"/>
                    <a:pt x="5103" y="17843"/>
                    <a:pt x="5123" y="17823"/>
                  </a:cubicBezTo>
                  <a:cubicBezTo>
                    <a:pt x="5557" y="18020"/>
                    <a:pt x="5990" y="18197"/>
                    <a:pt x="6404" y="18394"/>
                  </a:cubicBezTo>
                  <a:cubicBezTo>
                    <a:pt x="6778" y="18552"/>
                    <a:pt x="7152" y="18710"/>
                    <a:pt x="7527" y="18828"/>
                  </a:cubicBezTo>
                  <a:cubicBezTo>
                    <a:pt x="7809" y="18904"/>
                    <a:pt x="8101" y="18951"/>
                    <a:pt x="8387" y="18951"/>
                  </a:cubicBezTo>
                  <a:cubicBezTo>
                    <a:pt x="8840" y="18951"/>
                    <a:pt x="9281" y="18834"/>
                    <a:pt x="9655" y="18532"/>
                  </a:cubicBezTo>
                  <a:cubicBezTo>
                    <a:pt x="9931" y="18316"/>
                    <a:pt x="10147" y="18000"/>
                    <a:pt x="10206" y="17646"/>
                  </a:cubicBezTo>
                  <a:cubicBezTo>
                    <a:pt x="10266" y="17252"/>
                    <a:pt x="10088" y="16936"/>
                    <a:pt x="9773" y="16700"/>
                  </a:cubicBezTo>
                  <a:cubicBezTo>
                    <a:pt x="9326" y="16397"/>
                    <a:pt x="8794" y="16284"/>
                    <a:pt x="8263" y="16284"/>
                  </a:cubicBezTo>
                  <a:cubicBezTo>
                    <a:pt x="8068" y="16284"/>
                    <a:pt x="7874" y="16299"/>
                    <a:pt x="7684" y="16326"/>
                  </a:cubicBezTo>
                  <a:cubicBezTo>
                    <a:pt x="7231" y="16385"/>
                    <a:pt x="6798" y="16523"/>
                    <a:pt x="6364" y="16680"/>
                  </a:cubicBezTo>
                  <a:cubicBezTo>
                    <a:pt x="6128" y="16759"/>
                    <a:pt x="5911" y="16858"/>
                    <a:pt x="5675" y="16956"/>
                  </a:cubicBezTo>
                  <a:cubicBezTo>
                    <a:pt x="5596" y="16996"/>
                    <a:pt x="5517" y="17035"/>
                    <a:pt x="5438" y="17074"/>
                  </a:cubicBezTo>
                  <a:cubicBezTo>
                    <a:pt x="5931" y="16188"/>
                    <a:pt x="6463" y="15301"/>
                    <a:pt x="7015" y="14434"/>
                  </a:cubicBezTo>
                  <a:cubicBezTo>
                    <a:pt x="7034" y="14434"/>
                    <a:pt x="7054" y="14434"/>
                    <a:pt x="7074" y="14414"/>
                  </a:cubicBezTo>
                  <a:cubicBezTo>
                    <a:pt x="7428" y="14355"/>
                    <a:pt x="7763" y="14198"/>
                    <a:pt x="8098" y="14040"/>
                  </a:cubicBezTo>
                  <a:cubicBezTo>
                    <a:pt x="8118" y="14080"/>
                    <a:pt x="8138" y="14119"/>
                    <a:pt x="8177" y="14139"/>
                  </a:cubicBezTo>
                  <a:cubicBezTo>
                    <a:pt x="8965" y="14710"/>
                    <a:pt x="9852" y="15222"/>
                    <a:pt x="10798" y="15498"/>
                  </a:cubicBezTo>
                  <a:cubicBezTo>
                    <a:pt x="11206" y="15618"/>
                    <a:pt x="11715" y="15732"/>
                    <a:pt x="12208" y="15732"/>
                  </a:cubicBezTo>
                  <a:cubicBezTo>
                    <a:pt x="12690" y="15732"/>
                    <a:pt x="13156" y="15623"/>
                    <a:pt x="13497" y="15301"/>
                  </a:cubicBezTo>
                  <a:cubicBezTo>
                    <a:pt x="13812" y="14986"/>
                    <a:pt x="13911" y="14552"/>
                    <a:pt x="13792" y="14139"/>
                  </a:cubicBezTo>
                  <a:cubicBezTo>
                    <a:pt x="13674" y="13666"/>
                    <a:pt x="13319" y="13291"/>
                    <a:pt x="12906" y="13075"/>
                  </a:cubicBezTo>
                  <a:cubicBezTo>
                    <a:pt x="12348" y="12782"/>
                    <a:pt x="11691" y="12651"/>
                    <a:pt x="11045" y="12651"/>
                  </a:cubicBezTo>
                  <a:cubicBezTo>
                    <a:pt x="10733" y="12651"/>
                    <a:pt x="10423" y="12682"/>
                    <a:pt x="10128" y="12740"/>
                  </a:cubicBezTo>
                  <a:cubicBezTo>
                    <a:pt x="9596" y="12858"/>
                    <a:pt x="9083" y="13075"/>
                    <a:pt x="8591" y="13331"/>
                  </a:cubicBezTo>
                  <a:cubicBezTo>
                    <a:pt x="8177" y="13548"/>
                    <a:pt x="7783" y="13784"/>
                    <a:pt x="7330" y="13942"/>
                  </a:cubicBezTo>
                  <a:cubicBezTo>
                    <a:pt x="7862" y="13114"/>
                    <a:pt x="8413" y="12306"/>
                    <a:pt x="9005" y="11538"/>
                  </a:cubicBezTo>
                  <a:cubicBezTo>
                    <a:pt x="9024" y="11518"/>
                    <a:pt x="9044" y="11518"/>
                    <a:pt x="9064" y="11518"/>
                  </a:cubicBezTo>
                  <a:cubicBezTo>
                    <a:pt x="9458" y="11341"/>
                    <a:pt x="9852" y="11164"/>
                    <a:pt x="10246" y="10986"/>
                  </a:cubicBezTo>
                  <a:cubicBezTo>
                    <a:pt x="11054" y="11518"/>
                    <a:pt x="11940" y="11932"/>
                    <a:pt x="12886" y="12149"/>
                  </a:cubicBezTo>
                  <a:cubicBezTo>
                    <a:pt x="13328" y="12262"/>
                    <a:pt x="13871" y="12391"/>
                    <a:pt x="14390" y="12391"/>
                  </a:cubicBezTo>
                  <a:cubicBezTo>
                    <a:pt x="14868" y="12391"/>
                    <a:pt x="15325" y="12282"/>
                    <a:pt x="15664" y="11952"/>
                  </a:cubicBezTo>
                  <a:cubicBezTo>
                    <a:pt x="15960" y="11676"/>
                    <a:pt x="16117" y="11262"/>
                    <a:pt x="15999" y="10848"/>
                  </a:cubicBezTo>
                  <a:cubicBezTo>
                    <a:pt x="15861" y="10415"/>
                    <a:pt x="15467" y="10119"/>
                    <a:pt x="15073" y="9942"/>
                  </a:cubicBezTo>
                  <a:cubicBezTo>
                    <a:pt x="14608" y="9732"/>
                    <a:pt x="14081" y="9646"/>
                    <a:pt x="13551" y="9646"/>
                  </a:cubicBezTo>
                  <a:cubicBezTo>
                    <a:pt x="13138" y="9646"/>
                    <a:pt x="12723" y="9698"/>
                    <a:pt x="12334" y="9784"/>
                  </a:cubicBezTo>
                  <a:cubicBezTo>
                    <a:pt x="11625" y="9942"/>
                    <a:pt x="10935" y="10218"/>
                    <a:pt x="10266" y="10533"/>
                  </a:cubicBezTo>
                  <a:cubicBezTo>
                    <a:pt x="10248" y="10524"/>
                    <a:pt x="10231" y="10520"/>
                    <a:pt x="10214" y="10520"/>
                  </a:cubicBezTo>
                  <a:cubicBezTo>
                    <a:pt x="10153" y="10520"/>
                    <a:pt x="10095" y="10570"/>
                    <a:pt x="10049" y="10632"/>
                  </a:cubicBezTo>
                  <a:cubicBezTo>
                    <a:pt x="9871" y="10710"/>
                    <a:pt x="9694" y="10789"/>
                    <a:pt x="9497" y="10868"/>
                  </a:cubicBezTo>
                  <a:cubicBezTo>
                    <a:pt x="9990" y="10257"/>
                    <a:pt x="10482" y="9627"/>
                    <a:pt x="11014" y="9036"/>
                  </a:cubicBezTo>
                  <a:cubicBezTo>
                    <a:pt x="11625" y="8839"/>
                    <a:pt x="12157" y="8543"/>
                    <a:pt x="12689" y="8188"/>
                  </a:cubicBezTo>
                  <a:cubicBezTo>
                    <a:pt x="12709" y="8228"/>
                    <a:pt x="12748" y="8248"/>
                    <a:pt x="12788" y="8248"/>
                  </a:cubicBezTo>
                  <a:cubicBezTo>
                    <a:pt x="13753" y="8563"/>
                    <a:pt x="14758" y="8760"/>
                    <a:pt x="15782" y="8779"/>
                  </a:cubicBezTo>
                  <a:cubicBezTo>
                    <a:pt x="16551" y="8779"/>
                    <a:pt x="17792" y="8661"/>
                    <a:pt x="17930" y="7656"/>
                  </a:cubicBezTo>
                  <a:cubicBezTo>
                    <a:pt x="18048" y="6711"/>
                    <a:pt x="16984" y="6258"/>
                    <a:pt x="16196" y="6258"/>
                  </a:cubicBezTo>
                  <a:cubicBezTo>
                    <a:pt x="15329" y="6258"/>
                    <a:pt x="14521" y="6592"/>
                    <a:pt x="13792" y="7026"/>
                  </a:cubicBezTo>
                  <a:cubicBezTo>
                    <a:pt x="13063" y="7459"/>
                    <a:pt x="12374" y="7991"/>
                    <a:pt x="11605" y="8366"/>
                  </a:cubicBezTo>
                  <a:cubicBezTo>
                    <a:pt x="12295" y="7597"/>
                    <a:pt x="13044" y="6868"/>
                    <a:pt x="13792" y="6159"/>
                  </a:cubicBezTo>
                  <a:cubicBezTo>
                    <a:pt x="14147" y="5824"/>
                    <a:pt x="14502" y="5529"/>
                    <a:pt x="14856" y="5213"/>
                  </a:cubicBezTo>
                  <a:cubicBezTo>
                    <a:pt x="15940" y="5075"/>
                    <a:pt x="17004" y="4800"/>
                    <a:pt x="18009" y="4405"/>
                  </a:cubicBezTo>
                  <a:cubicBezTo>
                    <a:pt x="18521" y="4189"/>
                    <a:pt x="19033" y="3952"/>
                    <a:pt x="19506" y="3657"/>
                  </a:cubicBezTo>
                  <a:cubicBezTo>
                    <a:pt x="19959" y="3401"/>
                    <a:pt x="20412" y="3066"/>
                    <a:pt x="20649" y="2593"/>
                  </a:cubicBezTo>
                  <a:cubicBezTo>
                    <a:pt x="20866" y="2179"/>
                    <a:pt x="20905" y="1686"/>
                    <a:pt x="20688" y="1273"/>
                  </a:cubicBezTo>
                  <a:cubicBezTo>
                    <a:pt x="20472" y="918"/>
                    <a:pt x="20117" y="662"/>
                    <a:pt x="19703" y="544"/>
                  </a:cubicBezTo>
                  <a:cubicBezTo>
                    <a:pt x="19546" y="503"/>
                    <a:pt x="19391" y="484"/>
                    <a:pt x="19238" y="484"/>
                  </a:cubicBezTo>
                  <a:cubicBezTo>
                    <a:pt x="18430" y="484"/>
                    <a:pt x="17685" y="1008"/>
                    <a:pt x="17122" y="1588"/>
                  </a:cubicBezTo>
                  <a:cubicBezTo>
                    <a:pt x="16669" y="2061"/>
                    <a:pt x="16255" y="2593"/>
                    <a:pt x="15861" y="3125"/>
                  </a:cubicBezTo>
                  <a:cubicBezTo>
                    <a:pt x="15447" y="3696"/>
                    <a:pt x="15034" y="4287"/>
                    <a:pt x="14620" y="4859"/>
                  </a:cubicBezTo>
                  <a:cubicBezTo>
                    <a:pt x="14580" y="4878"/>
                    <a:pt x="14561" y="4918"/>
                    <a:pt x="14541" y="4957"/>
                  </a:cubicBezTo>
                  <a:cubicBezTo>
                    <a:pt x="13812" y="5568"/>
                    <a:pt x="13122" y="6238"/>
                    <a:pt x="12453" y="6908"/>
                  </a:cubicBezTo>
                  <a:cubicBezTo>
                    <a:pt x="12492" y="6730"/>
                    <a:pt x="12531" y="6573"/>
                    <a:pt x="12571" y="6395"/>
                  </a:cubicBezTo>
                  <a:cubicBezTo>
                    <a:pt x="12610" y="6395"/>
                    <a:pt x="12650" y="6376"/>
                    <a:pt x="12669" y="6336"/>
                  </a:cubicBezTo>
                  <a:cubicBezTo>
                    <a:pt x="13438" y="5351"/>
                    <a:pt x="14088" y="4307"/>
                    <a:pt x="14659" y="3223"/>
                  </a:cubicBezTo>
                  <a:cubicBezTo>
                    <a:pt x="15093" y="2396"/>
                    <a:pt x="15802" y="1095"/>
                    <a:pt x="14935" y="288"/>
                  </a:cubicBezTo>
                  <a:cubicBezTo>
                    <a:pt x="14725" y="90"/>
                    <a:pt x="14445" y="1"/>
                    <a:pt x="14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8"/>
            <p:cNvSpPr/>
            <p:nvPr/>
          </p:nvSpPr>
          <p:spPr>
            <a:xfrm rot="2348850">
              <a:off x="8010309" y="3946177"/>
              <a:ext cx="363039" cy="704429"/>
            </a:xfrm>
            <a:custGeom>
              <a:avLst/>
              <a:gdLst/>
              <a:ahLst/>
              <a:cxnLst/>
              <a:rect l="l" t="t" r="r" b="b"/>
              <a:pathLst>
                <a:path w="14522" h="28178" extrusionOk="0">
                  <a:moveTo>
                    <a:pt x="1517" y="0"/>
                  </a:moveTo>
                  <a:cubicBezTo>
                    <a:pt x="1150" y="0"/>
                    <a:pt x="769" y="119"/>
                    <a:pt x="493" y="343"/>
                  </a:cubicBezTo>
                  <a:cubicBezTo>
                    <a:pt x="139" y="658"/>
                    <a:pt x="1" y="1131"/>
                    <a:pt x="60" y="1584"/>
                  </a:cubicBezTo>
                  <a:cubicBezTo>
                    <a:pt x="119" y="2116"/>
                    <a:pt x="414" y="2589"/>
                    <a:pt x="749" y="3003"/>
                  </a:cubicBezTo>
                  <a:cubicBezTo>
                    <a:pt x="1084" y="3436"/>
                    <a:pt x="1478" y="3830"/>
                    <a:pt x="1872" y="4205"/>
                  </a:cubicBezTo>
                  <a:cubicBezTo>
                    <a:pt x="2680" y="4953"/>
                    <a:pt x="3587" y="5584"/>
                    <a:pt x="4552" y="6096"/>
                  </a:cubicBezTo>
                  <a:cubicBezTo>
                    <a:pt x="4769" y="6510"/>
                    <a:pt x="4985" y="6923"/>
                    <a:pt x="5202" y="7337"/>
                  </a:cubicBezTo>
                  <a:cubicBezTo>
                    <a:pt x="5655" y="8283"/>
                    <a:pt x="6089" y="9229"/>
                    <a:pt x="6463" y="10194"/>
                  </a:cubicBezTo>
                  <a:cubicBezTo>
                    <a:pt x="5872" y="9583"/>
                    <a:pt x="5419" y="8835"/>
                    <a:pt x="4887" y="8165"/>
                  </a:cubicBezTo>
                  <a:cubicBezTo>
                    <a:pt x="4355" y="7495"/>
                    <a:pt x="3724" y="6884"/>
                    <a:pt x="2917" y="6589"/>
                  </a:cubicBezTo>
                  <a:cubicBezTo>
                    <a:pt x="2674" y="6497"/>
                    <a:pt x="2382" y="6440"/>
                    <a:pt x="2094" y="6440"/>
                  </a:cubicBezTo>
                  <a:cubicBezTo>
                    <a:pt x="1518" y="6440"/>
                    <a:pt x="953" y="6667"/>
                    <a:pt x="808" y="7298"/>
                  </a:cubicBezTo>
                  <a:cubicBezTo>
                    <a:pt x="572" y="8283"/>
                    <a:pt x="1695" y="8815"/>
                    <a:pt x="2424" y="9091"/>
                  </a:cubicBezTo>
                  <a:cubicBezTo>
                    <a:pt x="3370" y="9445"/>
                    <a:pt x="4394" y="9623"/>
                    <a:pt x="5399" y="9662"/>
                  </a:cubicBezTo>
                  <a:cubicBezTo>
                    <a:pt x="5411" y="9668"/>
                    <a:pt x="5422" y="9670"/>
                    <a:pt x="5434" y="9670"/>
                  </a:cubicBezTo>
                  <a:cubicBezTo>
                    <a:pt x="5462" y="9670"/>
                    <a:pt x="5490" y="9656"/>
                    <a:pt x="5517" y="9642"/>
                  </a:cubicBezTo>
                  <a:cubicBezTo>
                    <a:pt x="5892" y="10155"/>
                    <a:pt x="6286" y="10647"/>
                    <a:pt x="6778" y="11022"/>
                  </a:cubicBezTo>
                  <a:cubicBezTo>
                    <a:pt x="7054" y="11770"/>
                    <a:pt x="7310" y="12539"/>
                    <a:pt x="7547" y="13287"/>
                  </a:cubicBezTo>
                  <a:cubicBezTo>
                    <a:pt x="7409" y="13150"/>
                    <a:pt x="7251" y="12992"/>
                    <a:pt x="7113" y="12854"/>
                  </a:cubicBezTo>
                  <a:cubicBezTo>
                    <a:pt x="7094" y="12775"/>
                    <a:pt x="7035" y="12696"/>
                    <a:pt x="6936" y="12677"/>
                  </a:cubicBezTo>
                  <a:cubicBezTo>
                    <a:pt x="6424" y="12164"/>
                    <a:pt x="5892" y="11672"/>
                    <a:pt x="5281" y="11258"/>
                  </a:cubicBezTo>
                  <a:cubicBezTo>
                    <a:pt x="4564" y="10799"/>
                    <a:pt x="3710" y="10425"/>
                    <a:pt x="2847" y="10425"/>
                  </a:cubicBezTo>
                  <a:cubicBezTo>
                    <a:pt x="2785" y="10425"/>
                    <a:pt x="2723" y="10427"/>
                    <a:pt x="2661" y="10431"/>
                  </a:cubicBezTo>
                  <a:cubicBezTo>
                    <a:pt x="2227" y="10470"/>
                    <a:pt x="1754" y="10608"/>
                    <a:pt x="1478" y="10963"/>
                  </a:cubicBezTo>
                  <a:cubicBezTo>
                    <a:pt x="1222" y="11298"/>
                    <a:pt x="1222" y="11731"/>
                    <a:pt x="1400" y="12105"/>
                  </a:cubicBezTo>
                  <a:cubicBezTo>
                    <a:pt x="1813" y="12992"/>
                    <a:pt x="3074" y="13169"/>
                    <a:pt x="3921" y="13287"/>
                  </a:cubicBezTo>
                  <a:cubicBezTo>
                    <a:pt x="4249" y="13328"/>
                    <a:pt x="4580" y="13347"/>
                    <a:pt x="4910" y="13347"/>
                  </a:cubicBezTo>
                  <a:cubicBezTo>
                    <a:pt x="5552" y="13347"/>
                    <a:pt x="6193" y="13273"/>
                    <a:pt x="6818" y="13130"/>
                  </a:cubicBezTo>
                  <a:cubicBezTo>
                    <a:pt x="7113" y="13425"/>
                    <a:pt x="7409" y="13741"/>
                    <a:pt x="7724" y="14036"/>
                  </a:cubicBezTo>
                  <a:cubicBezTo>
                    <a:pt x="7744" y="14056"/>
                    <a:pt x="7764" y="14076"/>
                    <a:pt x="7783" y="14076"/>
                  </a:cubicBezTo>
                  <a:cubicBezTo>
                    <a:pt x="8039" y="15021"/>
                    <a:pt x="8276" y="15967"/>
                    <a:pt x="8493" y="16913"/>
                  </a:cubicBezTo>
                  <a:cubicBezTo>
                    <a:pt x="8118" y="16617"/>
                    <a:pt x="7823" y="16263"/>
                    <a:pt x="7507" y="15908"/>
                  </a:cubicBezTo>
                  <a:cubicBezTo>
                    <a:pt x="7153" y="15494"/>
                    <a:pt x="6759" y="15100"/>
                    <a:pt x="6286" y="14805"/>
                  </a:cubicBezTo>
                  <a:cubicBezTo>
                    <a:pt x="5615" y="14385"/>
                    <a:pt x="4801" y="14109"/>
                    <a:pt x="4003" y="14109"/>
                  </a:cubicBezTo>
                  <a:cubicBezTo>
                    <a:pt x="3863" y="14109"/>
                    <a:pt x="3724" y="14117"/>
                    <a:pt x="3587" y="14135"/>
                  </a:cubicBezTo>
                  <a:cubicBezTo>
                    <a:pt x="3114" y="14194"/>
                    <a:pt x="2661" y="14411"/>
                    <a:pt x="2385" y="14805"/>
                  </a:cubicBezTo>
                  <a:cubicBezTo>
                    <a:pt x="2129" y="15159"/>
                    <a:pt x="2050" y="15612"/>
                    <a:pt x="2247" y="16006"/>
                  </a:cubicBezTo>
                  <a:cubicBezTo>
                    <a:pt x="2661" y="16854"/>
                    <a:pt x="3862" y="17070"/>
                    <a:pt x="4710" y="17149"/>
                  </a:cubicBezTo>
                  <a:cubicBezTo>
                    <a:pt x="4868" y="17162"/>
                    <a:pt x="5028" y="17168"/>
                    <a:pt x="5188" y="17168"/>
                  </a:cubicBezTo>
                  <a:cubicBezTo>
                    <a:pt x="6003" y="17168"/>
                    <a:pt x="6835" y="17012"/>
                    <a:pt x="7626" y="16814"/>
                  </a:cubicBezTo>
                  <a:cubicBezTo>
                    <a:pt x="7665" y="16795"/>
                    <a:pt x="7704" y="16775"/>
                    <a:pt x="7724" y="16755"/>
                  </a:cubicBezTo>
                  <a:cubicBezTo>
                    <a:pt x="7980" y="17011"/>
                    <a:pt x="8256" y="17267"/>
                    <a:pt x="8552" y="17464"/>
                  </a:cubicBezTo>
                  <a:cubicBezTo>
                    <a:pt x="8571" y="17484"/>
                    <a:pt x="8591" y="17484"/>
                    <a:pt x="8611" y="17484"/>
                  </a:cubicBezTo>
                  <a:cubicBezTo>
                    <a:pt x="8808" y="18489"/>
                    <a:pt x="8985" y="19514"/>
                    <a:pt x="9143" y="20518"/>
                  </a:cubicBezTo>
                  <a:cubicBezTo>
                    <a:pt x="9084" y="20459"/>
                    <a:pt x="9025" y="20400"/>
                    <a:pt x="8946" y="20341"/>
                  </a:cubicBezTo>
                  <a:cubicBezTo>
                    <a:pt x="8788" y="20164"/>
                    <a:pt x="8611" y="19986"/>
                    <a:pt x="8414" y="19829"/>
                  </a:cubicBezTo>
                  <a:cubicBezTo>
                    <a:pt x="8059" y="19533"/>
                    <a:pt x="7704" y="19238"/>
                    <a:pt x="7291" y="19021"/>
                  </a:cubicBezTo>
                  <a:cubicBezTo>
                    <a:pt x="6834" y="18770"/>
                    <a:pt x="6299" y="18575"/>
                    <a:pt x="5762" y="18575"/>
                  </a:cubicBezTo>
                  <a:cubicBezTo>
                    <a:pt x="5582" y="18575"/>
                    <a:pt x="5400" y="18597"/>
                    <a:pt x="5222" y="18647"/>
                  </a:cubicBezTo>
                  <a:cubicBezTo>
                    <a:pt x="4828" y="18745"/>
                    <a:pt x="4552" y="18982"/>
                    <a:pt x="4473" y="19376"/>
                  </a:cubicBezTo>
                  <a:cubicBezTo>
                    <a:pt x="4414" y="19730"/>
                    <a:pt x="4493" y="20085"/>
                    <a:pt x="4670" y="20400"/>
                  </a:cubicBezTo>
                  <a:cubicBezTo>
                    <a:pt x="5084" y="21070"/>
                    <a:pt x="5813" y="21346"/>
                    <a:pt x="6562" y="21425"/>
                  </a:cubicBezTo>
                  <a:cubicBezTo>
                    <a:pt x="6677" y="21431"/>
                    <a:pt x="6794" y="21433"/>
                    <a:pt x="6912" y="21433"/>
                  </a:cubicBezTo>
                  <a:cubicBezTo>
                    <a:pt x="7196" y="21433"/>
                    <a:pt x="7485" y="21419"/>
                    <a:pt x="7764" y="21405"/>
                  </a:cubicBezTo>
                  <a:cubicBezTo>
                    <a:pt x="8236" y="21385"/>
                    <a:pt x="8690" y="21366"/>
                    <a:pt x="9162" y="21326"/>
                  </a:cubicBezTo>
                  <a:cubicBezTo>
                    <a:pt x="9182" y="21366"/>
                    <a:pt x="9222" y="21385"/>
                    <a:pt x="9261" y="21405"/>
                  </a:cubicBezTo>
                  <a:cubicBezTo>
                    <a:pt x="9340" y="21957"/>
                    <a:pt x="9399" y="22508"/>
                    <a:pt x="9458" y="23060"/>
                  </a:cubicBezTo>
                  <a:cubicBezTo>
                    <a:pt x="8847" y="22765"/>
                    <a:pt x="8197" y="22548"/>
                    <a:pt x="7547" y="22410"/>
                  </a:cubicBezTo>
                  <a:cubicBezTo>
                    <a:pt x="7261" y="22344"/>
                    <a:pt x="6913" y="22259"/>
                    <a:pt x="6584" y="22259"/>
                  </a:cubicBezTo>
                  <a:cubicBezTo>
                    <a:pt x="6322" y="22259"/>
                    <a:pt x="6072" y="22312"/>
                    <a:pt x="5872" y="22469"/>
                  </a:cubicBezTo>
                  <a:cubicBezTo>
                    <a:pt x="5399" y="22863"/>
                    <a:pt x="5636" y="23533"/>
                    <a:pt x="5990" y="23907"/>
                  </a:cubicBezTo>
                  <a:cubicBezTo>
                    <a:pt x="6264" y="24207"/>
                    <a:pt x="6640" y="24282"/>
                    <a:pt x="7028" y="24282"/>
                  </a:cubicBezTo>
                  <a:cubicBezTo>
                    <a:pt x="7228" y="24282"/>
                    <a:pt x="7432" y="24262"/>
                    <a:pt x="7626" y="24242"/>
                  </a:cubicBezTo>
                  <a:cubicBezTo>
                    <a:pt x="8256" y="24144"/>
                    <a:pt x="8887" y="23927"/>
                    <a:pt x="9458" y="23612"/>
                  </a:cubicBezTo>
                  <a:cubicBezTo>
                    <a:pt x="9478" y="23612"/>
                    <a:pt x="9497" y="23592"/>
                    <a:pt x="9497" y="23592"/>
                  </a:cubicBezTo>
                  <a:cubicBezTo>
                    <a:pt x="9635" y="25050"/>
                    <a:pt x="9714" y="26508"/>
                    <a:pt x="9754" y="27986"/>
                  </a:cubicBezTo>
                  <a:cubicBezTo>
                    <a:pt x="9763" y="28114"/>
                    <a:pt x="9867" y="28178"/>
                    <a:pt x="9968" y="28178"/>
                  </a:cubicBezTo>
                  <a:cubicBezTo>
                    <a:pt x="10069" y="28178"/>
                    <a:pt x="10167" y="28114"/>
                    <a:pt x="10167" y="27986"/>
                  </a:cubicBezTo>
                  <a:cubicBezTo>
                    <a:pt x="10128" y="26469"/>
                    <a:pt x="10029" y="24971"/>
                    <a:pt x="9891" y="23474"/>
                  </a:cubicBezTo>
                  <a:lnTo>
                    <a:pt x="9891" y="23474"/>
                  </a:lnTo>
                  <a:cubicBezTo>
                    <a:pt x="10522" y="23577"/>
                    <a:pt x="11164" y="23701"/>
                    <a:pt x="11800" y="23701"/>
                  </a:cubicBezTo>
                  <a:cubicBezTo>
                    <a:pt x="12019" y="23701"/>
                    <a:pt x="12236" y="23686"/>
                    <a:pt x="12453" y="23651"/>
                  </a:cubicBezTo>
                  <a:cubicBezTo>
                    <a:pt x="13202" y="23533"/>
                    <a:pt x="13950" y="23099"/>
                    <a:pt x="14246" y="22370"/>
                  </a:cubicBezTo>
                  <a:cubicBezTo>
                    <a:pt x="14522" y="21701"/>
                    <a:pt x="14029" y="21050"/>
                    <a:pt x="13359" y="20932"/>
                  </a:cubicBezTo>
                  <a:cubicBezTo>
                    <a:pt x="13263" y="20914"/>
                    <a:pt x="13167" y="20905"/>
                    <a:pt x="13072" y="20905"/>
                  </a:cubicBezTo>
                  <a:cubicBezTo>
                    <a:pt x="12350" y="20905"/>
                    <a:pt x="11668" y="21392"/>
                    <a:pt x="11093" y="21740"/>
                  </a:cubicBezTo>
                  <a:cubicBezTo>
                    <a:pt x="10739" y="21976"/>
                    <a:pt x="10364" y="22213"/>
                    <a:pt x="10029" y="22489"/>
                  </a:cubicBezTo>
                  <a:cubicBezTo>
                    <a:pt x="9951" y="22548"/>
                    <a:pt x="9891" y="22607"/>
                    <a:pt x="9813" y="22666"/>
                  </a:cubicBezTo>
                  <a:cubicBezTo>
                    <a:pt x="9793" y="22410"/>
                    <a:pt x="9754" y="22154"/>
                    <a:pt x="9734" y="21917"/>
                  </a:cubicBezTo>
                  <a:cubicBezTo>
                    <a:pt x="9694" y="21641"/>
                    <a:pt x="9655" y="21366"/>
                    <a:pt x="9635" y="21090"/>
                  </a:cubicBezTo>
                  <a:cubicBezTo>
                    <a:pt x="10167" y="20105"/>
                    <a:pt x="11566" y="19947"/>
                    <a:pt x="12453" y="19474"/>
                  </a:cubicBezTo>
                  <a:cubicBezTo>
                    <a:pt x="13280" y="19021"/>
                    <a:pt x="14049" y="18154"/>
                    <a:pt x="14049" y="17169"/>
                  </a:cubicBezTo>
                  <a:cubicBezTo>
                    <a:pt x="14066" y="16412"/>
                    <a:pt x="13493" y="15727"/>
                    <a:pt x="12761" y="15727"/>
                  </a:cubicBezTo>
                  <a:cubicBezTo>
                    <a:pt x="12636" y="15727"/>
                    <a:pt x="12506" y="15747"/>
                    <a:pt x="12374" y="15790"/>
                  </a:cubicBezTo>
                  <a:cubicBezTo>
                    <a:pt x="11941" y="15947"/>
                    <a:pt x="11586" y="16263"/>
                    <a:pt x="11271" y="16598"/>
                  </a:cubicBezTo>
                  <a:cubicBezTo>
                    <a:pt x="10955" y="16933"/>
                    <a:pt x="10660" y="17287"/>
                    <a:pt x="10443" y="17681"/>
                  </a:cubicBezTo>
                  <a:cubicBezTo>
                    <a:pt x="9951" y="18489"/>
                    <a:pt x="9655" y="19395"/>
                    <a:pt x="9576" y="20341"/>
                  </a:cubicBezTo>
                  <a:cubicBezTo>
                    <a:pt x="9557" y="20400"/>
                    <a:pt x="9576" y="20440"/>
                    <a:pt x="9596" y="20479"/>
                  </a:cubicBezTo>
                  <a:cubicBezTo>
                    <a:pt x="9576" y="20499"/>
                    <a:pt x="9557" y="20518"/>
                    <a:pt x="9557" y="20538"/>
                  </a:cubicBezTo>
                  <a:cubicBezTo>
                    <a:pt x="9379" y="19415"/>
                    <a:pt x="9182" y="18292"/>
                    <a:pt x="8965" y="17189"/>
                  </a:cubicBezTo>
                  <a:cubicBezTo>
                    <a:pt x="9025" y="17149"/>
                    <a:pt x="9064" y="17070"/>
                    <a:pt x="9044" y="16972"/>
                  </a:cubicBezTo>
                  <a:cubicBezTo>
                    <a:pt x="8709" y="15691"/>
                    <a:pt x="10069" y="14805"/>
                    <a:pt x="10955" y="14154"/>
                  </a:cubicBezTo>
                  <a:cubicBezTo>
                    <a:pt x="11803" y="13524"/>
                    <a:pt x="12729" y="12637"/>
                    <a:pt x="12926" y="11534"/>
                  </a:cubicBezTo>
                  <a:cubicBezTo>
                    <a:pt x="13004" y="11081"/>
                    <a:pt x="12945" y="10608"/>
                    <a:pt x="12630" y="10253"/>
                  </a:cubicBezTo>
                  <a:cubicBezTo>
                    <a:pt x="12371" y="9959"/>
                    <a:pt x="11975" y="9832"/>
                    <a:pt x="11602" y="9832"/>
                  </a:cubicBezTo>
                  <a:cubicBezTo>
                    <a:pt x="11550" y="9832"/>
                    <a:pt x="11499" y="9835"/>
                    <a:pt x="11448" y="9840"/>
                  </a:cubicBezTo>
                  <a:cubicBezTo>
                    <a:pt x="10384" y="9918"/>
                    <a:pt x="9793" y="10864"/>
                    <a:pt x="9497" y="11790"/>
                  </a:cubicBezTo>
                  <a:cubicBezTo>
                    <a:pt x="9162" y="12874"/>
                    <a:pt x="9025" y="14056"/>
                    <a:pt x="9044" y="15179"/>
                  </a:cubicBezTo>
                  <a:cubicBezTo>
                    <a:pt x="9044" y="15218"/>
                    <a:pt x="9064" y="15258"/>
                    <a:pt x="9064" y="15277"/>
                  </a:cubicBezTo>
                  <a:cubicBezTo>
                    <a:pt x="8906" y="15494"/>
                    <a:pt x="8788" y="15750"/>
                    <a:pt x="8690" y="16006"/>
                  </a:cubicBezTo>
                  <a:cubicBezTo>
                    <a:pt x="8473" y="15061"/>
                    <a:pt x="8217" y="14115"/>
                    <a:pt x="7941" y="13169"/>
                  </a:cubicBezTo>
                  <a:cubicBezTo>
                    <a:pt x="7980" y="13130"/>
                    <a:pt x="8020" y="13071"/>
                    <a:pt x="8000" y="12972"/>
                  </a:cubicBezTo>
                  <a:cubicBezTo>
                    <a:pt x="7803" y="11770"/>
                    <a:pt x="8847" y="10805"/>
                    <a:pt x="9517" y="9958"/>
                  </a:cubicBezTo>
                  <a:cubicBezTo>
                    <a:pt x="10148" y="9150"/>
                    <a:pt x="10620" y="8184"/>
                    <a:pt x="10778" y="7180"/>
                  </a:cubicBezTo>
                  <a:cubicBezTo>
                    <a:pt x="10837" y="6726"/>
                    <a:pt x="10817" y="6234"/>
                    <a:pt x="10542" y="5860"/>
                  </a:cubicBezTo>
                  <a:cubicBezTo>
                    <a:pt x="10350" y="5613"/>
                    <a:pt x="10073" y="5500"/>
                    <a:pt x="9789" y="5500"/>
                  </a:cubicBezTo>
                  <a:cubicBezTo>
                    <a:pt x="9665" y="5500"/>
                    <a:pt x="9539" y="5522"/>
                    <a:pt x="9419" y="5564"/>
                  </a:cubicBezTo>
                  <a:cubicBezTo>
                    <a:pt x="8512" y="5899"/>
                    <a:pt x="8177" y="6963"/>
                    <a:pt x="8059" y="7830"/>
                  </a:cubicBezTo>
                  <a:cubicBezTo>
                    <a:pt x="7901" y="8973"/>
                    <a:pt x="7941" y="10135"/>
                    <a:pt x="7980" y="11278"/>
                  </a:cubicBezTo>
                  <a:cubicBezTo>
                    <a:pt x="7980" y="11298"/>
                    <a:pt x="7980" y="11298"/>
                    <a:pt x="7980" y="11298"/>
                  </a:cubicBezTo>
                  <a:cubicBezTo>
                    <a:pt x="7823" y="11593"/>
                    <a:pt x="7685" y="11908"/>
                    <a:pt x="7626" y="12224"/>
                  </a:cubicBezTo>
                  <a:cubicBezTo>
                    <a:pt x="7527" y="11948"/>
                    <a:pt x="7448" y="11672"/>
                    <a:pt x="7350" y="11396"/>
                  </a:cubicBezTo>
                  <a:cubicBezTo>
                    <a:pt x="7291" y="11219"/>
                    <a:pt x="7212" y="11041"/>
                    <a:pt x="7153" y="10864"/>
                  </a:cubicBezTo>
                  <a:cubicBezTo>
                    <a:pt x="7153" y="10844"/>
                    <a:pt x="7153" y="10825"/>
                    <a:pt x="7133" y="10825"/>
                  </a:cubicBezTo>
                  <a:cubicBezTo>
                    <a:pt x="6995" y="10470"/>
                    <a:pt x="6857" y="10115"/>
                    <a:pt x="6719" y="9761"/>
                  </a:cubicBezTo>
                  <a:cubicBezTo>
                    <a:pt x="6719" y="9721"/>
                    <a:pt x="6719" y="9702"/>
                    <a:pt x="6719" y="9662"/>
                  </a:cubicBezTo>
                  <a:cubicBezTo>
                    <a:pt x="6384" y="8500"/>
                    <a:pt x="6818" y="7318"/>
                    <a:pt x="7251" y="6234"/>
                  </a:cubicBezTo>
                  <a:cubicBezTo>
                    <a:pt x="7626" y="5268"/>
                    <a:pt x="8059" y="4264"/>
                    <a:pt x="8039" y="3200"/>
                  </a:cubicBezTo>
                  <a:cubicBezTo>
                    <a:pt x="8020" y="2668"/>
                    <a:pt x="7882" y="2096"/>
                    <a:pt x="7488" y="1742"/>
                  </a:cubicBezTo>
                  <a:cubicBezTo>
                    <a:pt x="7240" y="1521"/>
                    <a:pt x="6934" y="1388"/>
                    <a:pt x="6618" y="1388"/>
                  </a:cubicBezTo>
                  <a:cubicBezTo>
                    <a:pt x="6482" y="1388"/>
                    <a:pt x="6343" y="1412"/>
                    <a:pt x="6207" y="1466"/>
                  </a:cubicBezTo>
                  <a:cubicBezTo>
                    <a:pt x="5104" y="1919"/>
                    <a:pt x="5320" y="3377"/>
                    <a:pt x="5439" y="4303"/>
                  </a:cubicBezTo>
                  <a:cubicBezTo>
                    <a:pt x="5577" y="5525"/>
                    <a:pt x="5833" y="6726"/>
                    <a:pt x="6187" y="7909"/>
                  </a:cubicBezTo>
                  <a:cubicBezTo>
                    <a:pt x="6207" y="7968"/>
                    <a:pt x="6227" y="7987"/>
                    <a:pt x="6266" y="8027"/>
                  </a:cubicBezTo>
                  <a:cubicBezTo>
                    <a:pt x="6227" y="8184"/>
                    <a:pt x="6207" y="8362"/>
                    <a:pt x="6207" y="8539"/>
                  </a:cubicBezTo>
                  <a:cubicBezTo>
                    <a:pt x="5813" y="7652"/>
                    <a:pt x="5380" y="6805"/>
                    <a:pt x="4926" y="5958"/>
                  </a:cubicBezTo>
                  <a:cubicBezTo>
                    <a:pt x="4926" y="5919"/>
                    <a:pt x="4926" y="5879"/>
                    <a:pt x="4887" y="5840"/>
                  </a:cubicBezTo>
                  <a:cubicBezTo>
                    <a:pt x="4710" y="5150"/>
                    <a:pt x="4532" y="4480"/>
                    <a:pt x="4335" y="3791"/>
                  </a:cubicBezTo>
                  <a:cubicBezTo>
                    <a:pt x="4158" y="3141"/>
                    <a:pt x="3981" y="2510"/>
                    <a:pt x="3705" y="1899"/>
                  </a:cubicBezTo>
                  <a:cubicBezTo>
                    <a:pt x="3330" y="1032"/>
                    <a:pt x="2700" y="106"/>
                    <a:pt x="1675" y="8"/>
                  </a:cubicBezTo>
                  <a:cubicBezTo>
                    <a:pt x="1623" y="3"/>
                    <a:pt x="1570" y="0"/>
                    <a:pt x="1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9322692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5"/>
        <p:cNvGrpSpPr/>
        <p:nvPr/>
      </p:nvGrpSpPr>
      <p:grpSpPr>
        <a:xfrm>
          <a:off x="0" y="0"/>
          <a:ext cx="0" cy="0"/>
          <a:chOff x="0" y="0"/>
          <a:chExt cx="0" cy="0"/>
        </a:xfrm>
      </p:grpSpPr>
    </p:spTree>
    <p:extLst>
      <p:ext uri="{BB962C8B-B14F-4D97-AF65-F5344CB8AC3E}">
        <p14:creationId xmlns:p14="http://schemas.microsoft.com/office/powerpoint/2010/main" val="19334203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88"/>
        <p:cNvGrpSpPr/>
        <p:nvPr/>
      </p:nvGrpSpPr>
      <p:grpSpPr>
        <a:xfrm>
          <a:off x="0" y="0"/>
          <a:ext cx="0" cy="0"/>
          <a:chOff x="0" y="0"/>
          <a:chExt cx="0" cy="0"/>
        </a:xfrm>
      </p:grpSpPr>
      <p:sp>
        <p:nvSpPr>
          <p:cNvPr id="289" name="Google Shape;289;p18"/>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0" name="Google Shape;290;p18"/>
          <p:cNvSpPr txBox="1">
            <a:spLocks noGrp="1"/>
          </p:cNvSpPr>
          <p:nvPr>
            <p:ph type="title"/>
          </p:nvPr>
        </p:nvSpPr>
        <p:spPr>
          <a:xfrm>
            <a:off x="960000" y="719200"/>
            <a:ext cx="10281200"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417099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59"/>
        <p:cNvGrpSpPr/>
        <p:nvPr/>
      </p:nvGrpSpPr>
      <p:grpSpPr>
        <a:xfrm>
          <a:off x="0" y="0"/>
          <a:ext cx="0" cy="0"/>
          <a:chOff x="0" y="0"/>
          <a:chExt cx="0" cy="0"/>
        </a:xfrm>
      </p:grpSpPr>
      <p:sp>
        <p:nvSpPr>
          <p:cNvPr id="360" name="Google Shape;360;p23"/>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1" name="Google Shape;361;p23"/>
          <p:cNvSpPr txBox="1">
            <a:spLocks noGrp="1"/>
          </p:cNvSpPr>
          <p:nvPr>
            <p:ph type="title"/>
          </p:nvPr>
        </p:nvSpPr>
        <p:spPr>
          <a:xfrm>
            <a:off x="950800" y="2119000"/>
            <a:ext cx="4346000" cy="8256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2" name="Google Shape;362;p23"/>
          <p:cNvSpPr txBox="1">
            <a:spLocks noGrp="1"/>
          </p:cNvSpPr>
          <p:nvPr>
            <p:ph type="subTitle" idx="1"/>
          </p:nvPr>
        </p:nvSpPr>
        <p:spPr>
          <a:xfrm>
            <a:off x="950800" y="2944600"/>
            <a:ext cx="4346000" cy="17944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0"/>
              </a:spcBef>
              <a:spcAft>
                <a:spcPts val="0"/>
              </a:spcAft>
              <a:buSzPts val="1400"/>
              <a:buNone/>
              <a:defRPr/>
            </a:lvl3pPr>
            <a:lvl4pPr lvl="3" algn="ctr" rtl="0">
              <a:lnSpc>
                <a:spcPct val="100000"/>
              </a:lnSpc>
              <a:spcBef>
                <a:spcPts val="2130"/>
              </a:spcBef>
              <a:spcAft>
                <a:spcPts val="0"/>
              </a:spcAft>
              <a:buSzPts val="1400"/>
              <a:buNone/>
              <a:defRPr/>
            </a:lvl4pPr>
            <a:lvl5pPr lvl="4" algn="ctr" rtl="0">
              <a:lnSpc>
                <a:spcPct val="100000"/>
              </a:lnSpc>
              <a:spcBef>
                <a:spcPts val="2130"/>
              </a:spcBef>
              <a:spcAft>
                <a:spcPts val="0"/>
              </a:spcAft>
              <a:buSzPts val="1400"/>
              <a:buNone/>
              <a:defRPr/>
            </a:lvl5pPr>
            <a:lvl6pPr lvl="5" algn="ctr" rtl="0">
              <a:lnSpc>
                <a:spcPct val="100000"/>
              </a:lnSpc>
              <a:spcBef>
                <a:spcPts val="2130"/>
              </a:spcBef>
              <a:spcAft>
                <a:spcPts val="0"/>
              </a:spcAft>
              <a:buSzPts val="1400"/>
              <a:buNone/>
              <a:defRPr/>
            </a:lvl6pPr>
            <a:lvl7pPr lvl="6" algn="ctr" rtl="0">
              <a:lnSpc>
                <a:spcPct val="100000"/>
              </a:lnSpc>
              <a:spcBef>
                <a:spcPts val="2130"/>
              </a:spcBef>
              <a:spcAft>
                <a:spcPts val="0"/>
              </a:spcAft>
              <a:buSzPts val="1400"/>
              <a:buNone/>
              <a:defRPr/>
            </a:lvl7pPr>
            <a:lvl8pPr lvl="7" algn="ctr" rtl="0">
              <a:lnSpc>
                <a:spcPct val="100000"/>
              </a:lnSpc>
              <a:spcBef>
                <a:spcPts val="2130"/>
              </a:spcBef>
              <a:spcAft>
                <a:spcPts val="0"/>
              </a:spcAft>
              <a:buSzPts val="1400"/>
              <a:buNone/>
              <a:defRPr/>
            </a:lvl8pPr>
            <a:lvl9pPr lvl="8" algn="ctr" rtl="0">
              <a:lnSpc>
                <a:spcPct val="100000"/>
              </a:lnSpc>
              <a:spcBef>
                <a:spcPts val="2130"/>
              </a:spcBef>
              <a:spcAft>
                <a:spcPts val="2130"/>
              </a:spcAft>
              <a:buSzPts val="1400"/>
              <a:buNone/>
              <a:defRPr/>
            </a:lvl9pPr>
          </a:lstStyle>
          <a:p>
            <a:endParaRPr/>
          </a:p>
        </p:txBody>
      </p:sp>
    </p:spTree>
    <p:extLst>
      <p:ext uri="{BB962C8B-B14F-4D97-AF65-F5344CB8AC3E}">
        <p14:creationId xmlns:p14="http://schemas.microsoft.com/office/powerpoint/2010/main" val="25805262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52"/>
        <p:cNvGrpSpPr/>
        <p:nvPr/>
      </p:nvGrpSpPr>
      <p:grpSpPr>
        <a:xfrm>
          <a:off x="0" y="0"/>
          <a:ext cx="0" cy="0"/>
          <a:chOff x="0" y="0"/>
          <a:chExt cx="0" cy="0"/>
        </a:xfrm>
      </p:grpSpPr>
      <p:sp>
        <p:nvSpPr>
          <p:cNvPr id="553" name="Google Shape;553;p37"/>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554" name="Google Shape;554;p37"/>
          <p:cNvGrpSpPr/>
          <p:nvPr/>
        </p:nvGrpSpPr>
        <p:grpSpPr>
          <a:xfrm>
            <a:off x="983967" y="757469"/>
            <a:ext cx="10249647" cy="5381337"/>
            <a:chOff x="737975" y="568100"/>
            <a:chExt cx="7687235" cy="4036003"/>
          </a:xfrm>
        </p:grpSpPr>
        <p:sp>
          <p:nvSpPr>
            <p:cNvPr id="555" name="Google Shape;555;p37"/>
            <p:cNvSpPr/>
            <p:nvPr/>
          </p:nvSpPr>
          <p:spPr>
            <a:xfrm>
              <a:off x="7604632" y="3727884"/>
              <a:ext cx="820578" cy="876218"/>
            </a:xfrm>
            <a:custGeom>
              <a:avLst/>
              <a:gdLst/>
              <a:ahLst/>
              <a:cxnLst/>
              <a:rect l="l" t="t" r="r" b="b"/>
              <a:pathLst>
                <a:path w="21753" h="23228" extrusionOk="0">
                  <a:moveTo>
                    <a:pt x="20092" y="0"/>
                  </a:moveTo>
                  <a:cubicBezTo>
                    <a:pt x="20022" y="0"/>
                    <a:pt x="19954" y="35"/>
                    <a:pt x="19920" y="117"/>
                  </a:cubicBezTo>
                  <a:cubicBezTo>
                    <a:pt x="19290" y="1437"/>
                    <a:pt x="18600" y="2738"/>
                    <a:pt x="17891" y="4018"/>
                  </a:cubicBezTo>
                  <a:cubicBezTo>
                    <a:pt x="17891" y="3999"/>
                    <a:pt x="17871" y="3979"/>
                    <a:pt x="17871" y="3959"/>
                  </a:cubicBezTo>
                  <a:cubicBezTo>
                    <a:pt x="17477" y="3447"/>
                    <a:pt x="16984" y="2994"/>
                    <a:pt x="16433" y="2659"/>
                  </a:cubicBezTo>
                  <a:cubicBezTo>
                    <a:pt x="16068" y="2440"/>
                    <a:pt x="15670" y="2210"/>
                    <a:pt x="15256" y="2210"/>
                  </a:cubicBezTo>
                  <a:cubicBezTo>
                    <a:pt x="15111" y="2210"/>
                    <a:pt x="14965" y="2238"/>
                    <a:pt x="14817" y="2304"/>
                  </a:cubicBezTo>
                  <a:cubicBezTo>
                    <a:pt x="14325" y="2501"/>
                    <a:pt x="13852" y="3014"/>
                    <a:pt x="14127" y="3565"/>
                  </a:cubicBezTo>
                  <a:cubicBezTo>
                    <a:pt x="14384" y="4077"/>
                    <a:pt x="15113" y="4196"/>
                    <a:pt x="15625" y="4294"/>
                  </a:cubicBezTo>
                  <a:cubicBezTo>
                    <a:pt x="16275" y="4452"/>
                    <a:pt x="16945" y="4491"/>
                    <a:pt x="17635" y="4491"/>
                  </a:cubicBezTo>
                  <a:cubicBezTo>
                    <a:pt x="17359" y="4964"/>
                    <a:pt x="17063" y="5437"/>
                    <a:pt x="16787" y="5910"/>
                  </a:cubicBezTo>
                  <a:cubicBezTo>
                    <a:pt x="16748" y="5910"/>
                    <a:pt x="16689" y="5910"/>
                    <a:pt x="16669" y="5930"/>
                  </a:cubicBezTo>
                  <a:cubicBezTo>
                    <a:pt x="16255" y="5733"/>
                    <a:pt x="15822" y="5516"/>
                    <a:pt x="15408" y="5299"/>
                  </a:cubicBezTo>
                  <a:cubicBezTo>
                    <a:pt x="15054" y="5122"/>
                    <a:pt x="14699" y="4944"/>
                    <a:pt x="14325" y="4806"/>
                  </a:cubicBezTo>
                  <a:cubicBezTo>
                    <a:pt x="14006" y="4691"/>
                    <a:pt x="13671" y="4624"/>
                    <a:pt x="13341" y="4624"/>
                  </a:cubicBezTo>
                  <a:cubicBezTo>
                    <a:pt x="12935" y="4624"/>
                    <a:pt x="12535" y="4725"/>
                    <a:pt x="12177" y="4964"/>
                  </a:cubicBezTo>
                  <a:cubicBezTo>
                    <a:pt x="11881" y="5181"/>
                    <a:pt x="11665" y="5476"/>
                    <a:pt x="11586" y="5831"/>
                  </a:cubicBezTo>
                  <a:cubicBezTo>
                    <a:pt x="11507" y="6225"/>
                    <a:pt x="11665" y="6540"/>
                    <a:pt x="11960" y="6796"/>
                  </a:cubicBezTo>
                  <a:cubicBezTo>
                    <a:pt x="12451" y="7173"/>
                    <a:pt x="13064" y="7305"/>
                    <a:pt x="13664" y="7305"/>
                  </a:cubicBezTo>
                  <a:cubicBezTo>
                    <a:pt x="13787" y="7305"/>
                    <a:pt x="13909" y="7299"/>
                    <a:pt x="14029" y="7289"/>
                  </a:cubicBezTo>
                  <a:cubicBezTo>
                    <a:pt x="14482" y="7250"/>
                    <a:pt x="14935" y="7151"/>
                    <a:pt x="15369" y="7013"/>
                  </a:cubicBezTo>
                  <a:cubicBezTo>
                    <a:pt x="15605" y="6934"/>
                    <a:pt x="15842" y="6856"/>
                    <a:pt x="16058" y="6777"/>
                  </a:cubicBezTo>
                  <a:cubicBezTo>
                    <a:pt x="16157" y="6737"/>
                    <a:pt x="16236" y="6698"/>
                    <a:pt x="16314" y="6659"/>
                  </a:cubicBezTo>
                  <a:lnTo>
                    <a:pt x="16314" y="6659"/>
                  </a:lnTo>
                  <a:cubicBezTo>
                    <a:pt x="15763" y="7525"/>
                    <a:pt x="15191" y="8392"/>
                    <a:pt x="14600" y="9220"/>
                  </a:cubicBezTo>
                  <a:lnTo>
                    <a:pt x="14541" y="9220"/>
                  </a:lnTo>
                  <a:cubicBezTo>
                    <a:pt x="14167" y="9279"/>
                    <a:pt x="13832" y="9397"/>
                    <a:pt x="13497" y="9535"/>
                  </a:cubicBezTo>
                  <a:cubicBezTo>
                    <a:pt x="13477" y="9515"/>
                    <a:pt x="13458" y="9476"/>
                    <a:pt x="13418" y="9437"/>
                  </a:cubicBezTo>
                  <a:cubicBezTo>
                    <a:pt x="12650" y="8826"/>
                    <a:pt x="11822" y="8274"/>
                    <a:pt x="10877" y="7959"/>
                  </a:cubicBezTo>
                  <a:cubicBezTo>
                    <a:pt x="10434" y="7793"/>
                    <a:pt x="9861" y="7633"/>
                    <a:pt x="9318" y="7633"/>
                  </a:cubicBezTo>
                  <a:cubicBezTo>
                    <a:pt x="8894" y="7633"/>
                    <a:pt x="8488" y="7731"/>
                    <a:pt x="8177" y="7998"/>
                  </a:cubicBezTo>
                  <a:cubicBezTo>
                    <a:pt x="7842" y="8274"/>
                    <a:pt x="7724" y="8708"/>
                    <a:pt x="7803" y="9141"/>
                  </a:cubicBezTo>
                  <a:cubicBezTo>
                    <a:pt x="7901" y="9614"/>
                    <a:pt x="8236" y="9988"/>
                    <a:pt x="8630" y="10244"/>
                  </a:cubicBezTo>
                  <a:cubicBezTo>
                    <a:pt x="9243" y="10618"/>
                    <a:pt x="9980" y="10788"/>
                    <a:pt x="10705" y="10788"/>
                  </a:cubicBezTo>
                  <a:cubicBezTo>
                    <a:pt x="10935" y="10788"/>
                    <a:pt x="11165" y="10770"/>
                    <a:pt x="11389" y="10737"/>
                  </a:cubicBezTo>
                  <a:cubicBezTo>
                    <a:pt x="11940" y="10658"/>
                    <a:pt x="12453" y="10461"/>
                    <a:pt x="12945" y="10225"/>
                  </a:cubicBezTo>
                  <a:cubicBezTo>
                    <a:pt x="13379" y="10028"/>
                    <a:pt x="13793" y="9831"/>
                    <a:pt x="14246" y="9693"/>
                  </a:cubicBezTo>
                  <a:lnTo>
                    <a:pt x="14246" y="9693"/>
                  </a:lnTo>
                  <a:cubicBezTo>
                    <a:pt x="13674" y="10481"/>
                    <a:pt x="13064" y="11249"/>
                    <a:pt x="12433" y="11998"/>
                  </a:cubicBezTo>
                  <a:cubicBezTo>
                    <a:pt x="12413" y="11998"/>
                    <a:pt x="12394" y="12018"/>
                    <a:pt x="12374" y="12018"/>
                  </a:cubicBezTo>
                  <a:cubicBezTo>
                    <a:pt x="11980" y="12156"/>
                    <a:pt x="11586" y="12333"/>
                    <a:pt x="11172" y="12471"/>
                  </a:cubicBezTo>
                  <a:cubicBezTo>
                    <a:pt x="10404" y="11899"/>
                    <a:pt x="9537" y="11446"/>
                    <a:pt x="8611" y="11170"/>
                  </a:cubicBezTo>
                  <a:cubicBezTo>
                    <a:pt x="8131" y="11022"/>
                    <a:pt x="7520" y="10841"/>
                    <a:pt x="6944" y="10841"/>
                  </a:cubicBezTo>
                  <a:cubicBezTo>
                    <a:pt x="6527" y="10841"/>
                    <a:pt x="6128" y="10936"/>
                    <a:pt x="5813" y="11210"/>
                  </a:cubicBezTo>
                  <a:cubicBezTo>
                    <a:pt x="5498" y="11466"/>
                    <a:pt x="5320" y="11880"/>
                    <a:pt x="5419" y="12294"/>
                  </a:cubicBezTo>
                  <a:cubicBezTo>
                    <a:pt x="5537" y="12727"/>
                    <a:pt x="5911" y="13042"/>
                    <a:pt x="6286" y="13239"/>
                  </a:cubicBezTo>
                  <a:cubicBezTo>
                    <a:pt x="6830" y="13524"/>
                    <a:pt x="7451" y="13630"/>
                    <a:pt x="8070" y="13630"/>
                  </a:cubicBezTo>
                  <a:cubicBezTo>
                    <a:pt x="8392" y="13630"/>
                    <a:pt x="8714" y="13602"/>
                    <a:pt x="9024" y="13555"/>
                  </a:cubicBezTo>
                  <a:cubicBezTo>
                    <a:pt x="9734" y="13436"/>
                    <a:pt x="10443" y="13200"/>
                    <a:pt x="11113" y="12944"/>
                  </a:cubicBezTo>
                  <a:cubicBezTo>
                    <a:pt x="11130" y="12947"/>
                    <a:pt x="11146" y="12949"/>
                    <a:pt x="11162" y="12949"/>
                  </a:cubicBezTo>
                  <a:cubicBezTo>
                    <a:pt x="11238" y="12949"/>
                    <a:pt x="11300" y="12911"/>
                    <a:pt x="11349" y="12845"/>
                  </a:cubicBezTo>
                  <a:cubicBezTo>
                    <a:pt x="11527" y="12766"/>
                    <a:pt x="11724" y="12707"/>
                    <a:pt x="11921" y="12628"/>
                  </a:cubicBezTo>
                  <a:lnTo>
                    <a:pt x="11921" y="12628"/>
                  </a:lnTo>
                  <a:cubicBezTo>
                    <a:pt x="11389" y="13220"/>
                    <a:pt x="10857" y="13811"/>
                    <a:pt x="10305" y="14382"/>
                  </a:cubicBezTo>
                  <a:cubicBezTo>
                    <a:pt x="9675" y="14540"/>
                    <a:pt x="9123" y="14816"/>
                    <a:pt x="8571" y="15131"/>
                  </a:cubicBezTo>
                  <a:cubicBezTo>
                    <a:pt x="8552" y="15091"/>
                    <a:pt x="8532" y="15072"/>
                    <a:pt x="8492" y="15072"/>
                  </a:cubicBezTo>
                  <a:cubicBezTo>
                    <a:pt x="7547" y="14697"/>
                    <a:pt x="6542" y="14441"/>
                    <a:pt x="5537" y="14382"/>
                  </a:cubicBezTo>
                  <a:cubicBezTo>
                    <a:pt x="5410" y="14373"/>
                    <a:pt x="5271" y="14366"/>
                    <a:pt x="5127" y="14366"/>
                  </a:cubicBezTo>
                  <a:cubicBezTo>
                    <a:pt x="4376" y="14366"/>
                    <a:pt x="3479" y="14541"/>
                    <a:pt x="3330" y="15367"/>
                  </a:cubicBezTo>
                  <a:cubicBezTo>
                    <a:pt x="3153" y="16313"/>
                    <a:pt x="4178" y="16825"/>
                    <a:pt x="4966" y="16865"/>
                  </a:cubicBezTo>
                  <a:cubicBezTo>
                    <a:pt x="5040" y="16870"/>
                    <a:pt x="5114" y="16872"/>
                    <a:pt x="5188" y="16872"/>
                  </a:cubicBezTo>
                  <a:cubicBezTo>
                    <a:pt x="5974" y="16872"/>
                    <a:pt x="6725" y="16594"/>
                    <a:pt x="7409" y="16234"/>
                  </a:cubicBezTo>
                  <a:cubicBezTo>
                    <a:pt x="8158" y="15840"/>
                    <a:pt x="8887" y="15347"/>
                    <a:pt x="9675" y="15013"/>
                  </a:cubicBezTo>
                  <a:lnTo>
                    <a:pt x="9675" y="15013"/>
                  </a:lnTo>
                  <a:cubicBezTo>
                    <a:pt x="8926" y="15742"/>
                    <a:pt x="8158" y="16431"/>
                    <a:pt x="7350" y="17101"/>
                  </a:cubicBezTo>
                  <a:cubicBezTo>
                    <a:pt x="6995" y="17397"/>
                    <a:pt x="6621" y="17692"/>
                    <a:pt x="6246" y="17988"/>
                  </a:cubicBezTo>
                  <a:cubicBezTo>
                    <a:pt x="5163" y="18047"/>
                    <a:pt x="4079" y="18263"/>
                    <a:pt x="3054" y="18618"/>
                  </a:cubicBezTo>
                  <a:cubicBezTo>
                    <a:pt x="2523" y="18795"/>
                    <a:pt x="2010" y="19012"/>
                    <a:pt x="1518" y="19268"/>
                  </a:cubicBezTo>
                  <a:cubicBezTo>
                    <a:pt x="1045" y="19505"/>
                    <a:pt x="572" y="19800"/>
                    <a:pt x="316" y="20273"/>
                  </a:cubicBezTo>
                  <a:cubicBezTo>
                    <a:pt x="79" y="20667"/>
                    <a:pt x="1" y="21160"/>
                    <a:pt x="198" y="21574"/>
                  </a:cubicBezTo>
                  <a:cubicBezTo>
                    <a:pt x="395" y="21968"/>
                    <a:pt x="749" y="22243"/>
                    <a:pt x="1143" y="22362"/>
                  </a:cubicBezTo>
                  <a:cubicBezTo>
                    <a:pt x="1344" y="22430"/>
                    <a:pt x="1543" y="22461"/>
                    <a:pt x="1739" y="22461"/>
                  </a:cubicBezTo>
                  <a:cubicBezTo>
                    <a:pt x="2503" y="22461"/>
                    <a:pt x="3215" y="21993"/>
                    <a:pt x="3764" y="21475"/>
                  </a:cubicBezTo>
                  <a:cubicBezTo>
                    <a:pt x="4256" y="21022"/>
                    <a:pt x="4690" y="20510"/>
                    <a:pt x="5123" y="19997"/>
                  </a:cubicBezTo>
                  <a:cubicBezTo>
                    <a:pt x="5576" y="19446"/>
                    <a:pt x="6010" y="18914"/>
                    <a:pt x="6463" y="18362"/>
                  </a:cubicBezTo>
                  <a:cubicBezTo>
                    <a:pt x="6502" y="18323"/>
                    <a:pt x="6522" y="18303"/>
                    <a:pt x="6542" y="18263"/>
                  </a:cubicBezTo>
                  <a:cubicBezTo>
                    <a:pt x="7310" y="17672"/>
                    <a:pt x="8039" y="17062"/>
                    <a:pt x="8749" y="16431"/>
                  </a:cubicBezTo>
                  <a:lnTo>
                    <a:pt x="8749" y="16431"/>
                  </a:lnTo>
                  <a:cubicBezTo>
                    <a:pt x="8690" y="16589"/>
                    <a:pt x="8650" y="16746"/>
                    <a:pt x="8591" y="16924"/>
                  </a:cubicBezTo>
                  <a:cubicBezTo>
                    <a:pt x="8552" y="16924"/>
                    <a:pt x="8512" y="16943"/>
                    <a:pt x="8492" y="16983"/>
                  </a:cubicBezTo>
                  <a:cubicBezTo>
                    <a:pt x="7685" y="17929"/>
                    <a:pt x="6956" y="18933"/>
                    <a:pt x="6325" y="19978"/>
                  </a:cubicBezTo>
                  <a:cubicBezTo>
                    <a:pt x="5852" y="20785"/>
                    <a:pt x="5064" y="22027"/>
                    <a:pt x="5892" y="22894"/>
                  </a:cubicBezTo>
                  <a:cubicBezTo>
                    <a:pt x="6103" y="23118"/>
                    <a:pt x="6404" y="23228"/>
                    <a:pt x="6709" y="23228"/>
                  </a:cubicBezTo>
                  <a:cubicBezTo>
                    <a:pt x="6859" y="23228"/>
                    <a:pt x="7010" y="23202"/>
                    <a:pt x="7153" y="23150"/>
                  </a:cubicBezTo>
                  <a:cubicBezTo>
                    <a:pt x="7685" y="22992"/>
                    <a:pt x="8039" y="22539"/>
                    <a:pt x="8256" y="22046"/>
                  </a:cubicBezTo>
                  <a:cubicBezTo>
                    <a:pt x="8709" y="21101"/>
                    <a:pt x="8729" y="19997"/>
                    <a:pt x="8768" y="18953"/>
                  </a:cubicBezTo>
                  <a:cubicBezTo>
                    <a:pt x="8827" y="17791"/>
                    <a:pt x="8906" y="16530"/>
                    <a:pt x="9675" y="15604"/>
                  </a:cubicBezTo>
                  <a:cubicBezTo>
                    <a:pt x="9714" y="15584"/>
                    <a:pt x="9714" y="15545"/>
                    <a:pt x="9734" y="15525"/>
                  </a:cubicBezTo>
                  <a:cubicBezTo>
                    <a:pt x="9990" y="15269"/>
                    <a:pt x="10266" y="14993"/>
                    <a:pt x="10542" y="14717"/>
                  </a:cubicBezTo>
                  <a:cubicBezTo>
                    <a:pt x="10542" y="14717"/>
                    <a:pt x="10561" y="14697"/>
                    <a:pt x="10581" y="14678"/>
                  </a:cubicBezTo>
                  <a:cubicBezTo>
                    <a:pt x="10699" y="14540"/>
                    <a:pt x="10837" y="14421"/>
                    <a:pt x="10955" y="14284"/>
                  </a:cubicBezTo>
                  <a:cubicBezTo>
                    <a:pt x="11152" y="14067"/>
                    <a:pt x="11349" y="13850"/>
                    <a:pt x="11546" y="13633"/>
                  </a:cubicBezTo>
                  <a:lnTo>
                    <a:pt x="11546" y="13633"/>
                  </a:lnTo>
                  <a:cubicBezTo>
                    <a:pt x="11487" y="13949"/>
                    <a:pt x="11468" y="14284"/>
                    <a:pt x="11507" y="14618"/>
                  </a:cubicBezTo>
                  <a:cubicBezTo>
                    <a:pt x="11507" y="14618"/>
                    <a:pt x="11507" y="14638"/>
                    <a:pt x="11487" y="14638"/>
                  </a:cubicBezTo>
                  <a:cubicBezTo>
                    <a:pt x="10995" y="15682"/>
                    <a:pt x="10482" y="16727"/>
                    <a:pt x="10148" y="17830"/>
                  </a:cubicBezTo>
                  <a:cubicBezTo>
                    <a:pt x="9911" y="18658"/>
                    <a:pt x="9793" y="19761"/>
                    <a:pt x="10482" y="20450"/>
                  </a:cubicBezTo>
                  <a:cubicBezTo>
                    <a:pt x="10669" y="20637"/>
                    <a:pt x="10918" y="20745"/>
                    <a:pt x="11175" y="20745"/>
                  </a:cubicBezTo>
                  <a:cubicBezTo>
                    <a:pt x="11326" y="20745"/>
                    <a:pt x="11480" y="20708"/>
                    <a:pt x="11625" y="20628"/>
                  </a:cubicBezTo>
                  <a:cubicBezTo>
                    <a:pt x="12039" y="20411"/>
                    <a:pt x="12256" y="19958"/>
                    <a:pt x="12374" y="19524"/>
                  </a:cubicBezTo>
                  <a:cubicBezTo>
                    <a:pt x="12650" y="18539"/>
                    <a:pt x="12610" y="17475"/>
                    <a:pt x="12354" y="16490"/>
                  </a:cubicBezTo>
                  <a:cubicBezTo>
                    <a:pt x="12098" y="15426"/>
                    <a:pt x="11527" y="14126"/>
                    <a:pt x="12216" y="13101"/>
                  </a:cubicBezTo>
                  <a:cubicBezTo>
                    <a:pt x="12256" y="13023"/>
                    <a:pt x="12256" y="12944"/>
                    <a:pt x="12216" y="12885"/>
                  </a:cubicBezTo>
                  <a:cubicBezTo>
                    <a:pt x="12866" y="12156"/>
                    <a:pt x="13477" y="11387"/>
                    <a:pt x="14068" y="10619"/>
                  </a:cubicBezTo>
                  <a:lnTo>
                    <a:pt x="14068" y="10619"/>
                  </a:lnTo>
                  <a:cubicBezTo>
                    <a:pt x="14049" y="10895"/>
                    <a:pt x="14068" y="11170"/>
                    <a:pt x="14108" y="11427"/>
                  </a:cubicBezTo>
                  <a:cubicBezTo>
                    <a:pt x="14088" y="11446"/>
                    <a:pt x="14068" y="11486"/>
                    <a:pt x="14049" y="11505"/>
                  </a:cubicBezTo>
                  <a:cubicBezTo>
                    <a:pt x="13576" y="12550"/>
                    <a:pt x="13221" y="13653"/>
                    <a:pt x="13083" y="14796"/>
                  </a:cubicBezTo>
                  <a:cubicBezTo>
                    <a:pt x="12985" y="15761"/>
                    <a:pt x="13142" y="16865"/>
                    <a:pt x="14068" y="17377"/>
                  </a:cubicBezTo>
                  <a:cubicBezTo>
                    <a:pt x="14298" y="17498"/>
                    <a:pt x="14565" y="17574"/>
                    <a:pt x="14828" y="17574"/>
                  </a:cubicBezTo>
                  <a:cubicBezTo>
                    <a:pt x="14993" y="17574"/>
                    <a:pt x="15157" y="17544"/>
                    <a:pt x="15310" y="17475"/>
                  </a:cubicBezTo>
                  <a:cubicBezTo>
                    <a:pt x="15743" y="17278"/>
                    <a:pt x="16019" y="16865"/>
                    <a:pt x="16117" y="16411"/>
                  </a:cubicBezTo>
                  <a:cubicBezTo>
                    <a:pt x="16374" y="15328"/>
                    <a:pt x="15901" y="14146"/>
                    <a:pt x="15388" y="13220"/>
                  </a:cubicBezTo>
                  <a:cubicBezTo>
                    <a:pt x="14837" y="12274"/>
                    <a:pt x="13950" y="10914"/>
                    <a:pt x="14778" y="9870"/>
                  </a:cubicBezTo>
                  <a:cubicBezTo>
                    <a:pt x="14837" y="9791"/>
                    <a:pt x="14837" y="9712"/>
                    <a:pt x="14797" y="9634"/>
                  </a:cubicBezTo>
                  <a:cubicBezTo>
                    <a:pt x="15448" y="8727"/>
                    <a:pt x="16078" y="7782"/>
                    <a:pt x="16689" y="6836"/>
                  </a:cubicBezTo>
                  <a:cubicBezTo>
                    <a:pt x="16689" y="6856"/>
                    <a:pt x="16709" y="6875"/>
                    <a:pt x="16709" y="6915"/>
                  </a:cubicBezTo>
                  <a:cubicBezTo>
                    <a:pt x="16669" y="6934"/>
                    <a:pt x="16649" y="6954"/>
                    <a:pt x="16630" y="7013"/>
                  </a:cubicBezTo>
                  <a:cubicBezTo>
                    <a:pt x="16334" y="7900"/>
                    <a:pt x="16236" y="8846"/>
                    <a:pt x="16334" y="9791"/>
                  </a:cubicBezTo>
                  <a:cubicBezTo>
                    <a:pt x="16393" y="10244"/>
                    <a:pt x="16492" y="10698"/>
                    <a:pt x="16649" y="11131"/>
                  </a:cubicBezTo>
                  <a:cubicBezTo>
                    <a:pt x="16807" y="11565"/>
                    <a:pt x="17004" y="11998"/>
                    <a:pt x="17339" y="12313"/>
                  </a:cubicBezTo>
                  <a:cubicBezTo>
                    <a:pt x="17579" y="12527"/>
                    <a:pt x="17858" y="12621"/>
                    <a:pt x="18135" y="12621"/>
                  </a:cubicBezTo>
                  <a:cubicBezTo>
                    <a:pt x="18677" y="12621"/>
                    <a:pt x="19213" y="12263"/>
                    <a:pt x="19447" y="11742"/>
                  </a:cubicBezTo>
                  <a:cubicBezTo>
                    <a:pt x="19841" y="10836"/>
                    <a:pt x="19487" y="9712"/>
                    <a:pt x="18915" y="8983"/>
                  </a:cubicBezTo>
                  <a:cubicBezTo>
                    <a:pt x="18285" y="8176"/>
                    <a:pt x="17083" y="7466"/>
                    <a:pt x="16984" y="6343"/>
                  </a:cubicBezTo>
                  <a:cubicBezTo>
                    <a:pt x="17142" y="6107"/>
                    <a:pt x="17280" y="5870"/>
                    <a:pt x="17418" y="5654"/>
                  </a:cubicBezTo>
                  <a:cubicBezTo>
                    <a:pt x="17556" y="5417"/>
                    <a:pt x="17674" y="5201"/>
                    <a:pt x="17812" y="4984"/>
                  </a:cubicBezTo>
                  <a:cubicBezTo>
                    <a:pt x="17832" y="5082"/>
                    <a:pt x="17871" y="5161"/>
                    <a:pt x="17930" y="5240"/>
                  </a:cubicBezTo>
                  <a:cubicBezTo>
                    <a:pt x="18127" y="5634"/>
                    <a:pt x="18364" y="5989"/>
                    <a:pt x="18600" y="6343"/>
                  </a:cubicBezTo>
                  <a:cubicBezTo>
                    <a:pt x="19033" y="6993"/>
                    <a:pt x="19526" y="7821"/>
                    <a:pt x="20334" y="8018"/>
                  </a:cubicBezTo>
                  <a:cubicBezTo>
                    <a:pt x="20432" y="8041"/>
                    <a:pt x="20532" y="8052"/>
                    <a:pt x="20630" y="8052"/>
                  </a:cubicBezTo>
                  <a:cubicBezTo>
                    <a:pt x="21198" y="8052"/>
                    <a:pt x="21716" y="7674"/>
                    <a:pt x="21733" y="7053"/>
                  </a:cubicBezTo>
                  <a:cubicBezTo>
                    <a:pt x="21752" y="6284"/>
                    <a:pt x="21240" y="5575"/>
                    <a:pt x="20610" y="5161"/>
                  </a:cubicBezTo>
                  <a:cubicBezTo>
                    <a:pt x="19900" y="4688"/>
                    <a:pt x="19033" y="4491"/>
                    <a:pt x="18206" y="4294"/>
                  </a:cubicBezTo>
                  <a:cubicBezTo>
                    <a:pt x="18935" y="2974"/>
                    <a:pt x="19644" y="1634"/>
                    <a:pt x="20294" y="275"/>
                  </a:cubicBezTo>
                  <a:cubicBezTo>
                    <a:pt x="20359" y="121"/>
                    <a:pt x="20222" y="0"/>
                    <a:pt x="200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6" name="Google Shape;556;p37"/>
            <p:cNvSpPr/>
            <p:nvPr/>
          </p:nvSpPr>
          <p:spPr>
            <a:xfrm>
              <a:off x="737975" y="568100"/>
              <a:ext cx="764846" cy="876211"/>
            </a:xfrm>
            <a:custGeom>
              <a:avLst/>
              <a:gdLst/>
              <a:ahLst/>
              <a:cxnLst/>
              <a:rect l="l" t="t" r="r" b="b"/>
              <a:pathLst>
                <a:path w="20906" h="23950" extrusionOk="0">
                  <a:moveTo>
                    <a:pt x="14158" y="1"/>
                  </a:moveTo>
                  <a:cubicBezTo>
                    <a:pt x="13988" y="1"/>
                    <a:pt x="13816" y="32"/>
                    <a:pt x="13654" y="91"/>
                  </a:cubicBezTo>
                  <a:cubicBezTo>
                    <a:pt x="13142" y="288"/>
                    <a:pt x="12807" y="780"/>
                    <a:pt x="12610" y="1253"/>
                  </a:cubicBezTo>
                  <a:cubicBezTo>
                    <a:pt x="12216" y="2258"/>
                    <a:pt x="12256" y="3342"/>
                    <a:pt x="12275" y="4386"/>
                  </a:cubicBezTo>
                  <a:cubicBezTo>
                    <a:pt x="12295" y="5548"/>
                    <a:pt x="12275" y="6809"/>
                    <a:pt x="11566" y="7794"/>
                  </a:cubicBezTo>
                  <a:cubicBezTo>
                    <a:pt x="11546" y="7814"/>
                    <a:pt x="11527" y="7834"/>
                    <a:pt x="11527" y="7873"/>
                  </a:cubicBezTo>
                  <a:cubicBezTo>
                    <a:pt x="11270" y="8149"/>
                    <a:pt x="11014" y="8425"/>
                    <a:pt x="10758" y="8701"/>
                  </a:cubicBezTo>
                  <a:cubicBezTo>
                    <a:pt x="10738" y="8720"/>
                    <a:pt x="10738" y="8740"/>
                    <a:pt x="10719" y="8760"/>
                  </a:cubicBezTo>
                  <a:cubicBezTo>
                    <a:pt x="10600" y="8898"/>
                    <a:pt x="10482" y="9036"/>
                    <a:pt x="10364" y="9174"/>
                  </a:cubicBezTo>
                  <a:cubicBezTo>
                    <a:pt x="10167" y="9390"/>
                    <a:pt x="9990" y="9627"/>
                    <a:pt x="9793" y="9843"/>
                  </a:cubicBezTo>
                  <a:cubicBezTo>
                    <a:pt x="9852" y="9528"/>
                    <a:pt x="9852" y="9193"/>
                    <a:pt x="9793" y="8858"/>
                  </a:cubicBezTo>
                  <a:cubicBezTo>
                    <a:pt x="9793" y="8858"/>
                    <a:pt x="9793" y="8858"/>
                    <a:pt x="9812" y="8839"/>
                  </a:cubicBezTo>
                  <a:cubicBezTo>
                    <a:pt x="10246" y="7794"/>
                    <a:pt x="10699" y="6711"/>
                    <a:pt x="10955" y="5588"/>
                  </a:cubicBezTo>
                  <a:cubicBezTo>
                    <a:pt x="11152" y="4740"/>
                    <a:pt x="11231" y="3637"/>
                    <a:pt x="10482" y="2987"/>
                  </a:cubicBezTo>
                  <a:cubicBezTo>
                    <a:pt x="10295" y="2823"/>
                    <a:pt x="10059" y="2729"/>
                    <a:pt x="9820" y="2729"/>
                  </a:cubicBezTo>
                  <a:cubicBezTo>
                    <a:pt x="9656" y="2729"/>
                    <a:pt x="9491" y="2773"/>
                    <a:pt x="9340" y="2869"/>
                  </a:cubicBezTo>
                  <a:cubicBezTo>
                    <a:pt x="8945" y="3105"/>
                    <a:pt x="8748" y="3578"/>
                    <a:pt x="8650" y="4011"/>
                  </a:cubicBezTo>
                  <a:cubicBezTo>
                    <a:pt x="8433" y="5016"/>
                    <a:pt x="8532" y="6080"/>
                    <a:pt x="8847" y="7046"/>
                  </a:cubicBezTo>
                  <a:cubicBezTo>
                    <a:pt x="9162" y="8090"/>
                    <a:pt x="9812" y="9371"/>
                    <a:pt x="9182" y="10415"/>
                  </a:cubicBezTo>
                  <a:cubicBezTo>
                    <a:pt x="9123" y="10494"/>
                    <a:pt x="9142" y="10572"/>
                    <a:pt x="9182" y="10632"/>
                  </a:cubicBezTo>
                  <a:cubicBezTo>
                    <a:pt x="8571" y="11400"/>
                    <a:pt x="8000" y="12208"/>
                    <a:pt x="7468" y="13016"/>
                  </a:cubicBezTo>
                  <a:cubicBezTo>
                    <a:pt x="7468" y="12740"/>
                    <a:pt x="7428" y="12464"/>
                    <a:pt x="7369" y="12188"/>
                  </a:cubicBezTo>
                  <a:cubicBezTo>
                    <a:pt x="7389" y="12168"/>
                    <a:pt x="7409" y="12149"/>
                    <a:pt x="7428" y="12109"/>
                  </a:cubicBezTo>
                  <a:cubicBezTo>
                    <a:pt x="7842" y="11065"/>
                    <a:pt x="8138" y="9922"/>
                    <a:pt x="8197" y="8779"/>
                  </a:cubicBezTo>
                  <a:cubicBezTo>
                    <a:pt x="8256" y="7814"/>
                    <a:pt x="8039" y="6730"/>
                    <a:pt x="7074" y="6258"/>
                  </a:cubicBezTo>
                  <a:cubicBezTo>
                    <a:pt x="6872" y="6162"/>
                    <a:pt x="6641" y="6106"/>
                    <a:pt x="6410" y="6106"/>
                  </a:cubicBezTo>
                  <a:cubicBezTo>
                    <a:pt x="6212" y="6106"/>
                    <a:pt x="6014" y="6147"/>
                    <a:pt x="5832" y="6238"/>
                  </a:cubicBezTo>
                  <a:cubicBezTo>
                    <a:pt x="5399" y="6455"/>
                    <a:pt x="5163" y="6868"/>
                    <a:pt x="5084" y="7341"/>
                  </a:cubicBezTo>
                  <a:cubicBezTo>
                    <a:pt x="4887" y="8425"/>
                    <a:pt x="5438" y="9587"/>
                    <a:pt x="6010" y="10474"/>
                  </a:cubicBezTo>
                  <a:cubicBezTo>
                    <a:pt x="6581" y="11400"/>
                    <a:pt x="7547" y="12700"/>
                    <a:pt x="6798" y="13804"/>
                  </a:cubicBezTo>
                  <a:cubicBezTo>
                    <a:pt x="6739" y="13883"/>
                    <a:pt x="6758" y="13961"/>
                    <a:pt x="6798" y="14020"/>
                  </a:cubicBezTo>
                  <a:cubicBezTo>
                    <a:pt x="6187" y="14966"/>
                    <a:pt x="5596" y="15951"/>
                    <a:pt x="5064" y="16936"/>
                  </a:cubicBezTo>
                  <a:cubicBezTo>
                    <a:pt x="5044" y="16917"/>
                    <a:pt x="5044" y="16877"/>
                    <a:pt x="5025" y="16858"/>
                  </a:cubicBezTo>
                  <a:cubicBezTo>
                    <a:pt x="5064" y="16838"/>
                    <a:pt x="5084" y="16799"/>
                    <a:pt x="5103" y="16739"/>
                  </a:cubicBezTo>
                  <a:cubicBezTo>
                    <a:pt x="5360" y="15833"/>
                    <a:pt x="5399" y="14887"/>
                    <a:pt x="5241" y="13961"/>
                  </a:cubicBezTo>
                  <a:cubicBezTo>
                    <a:pt x="5163" y="13508"/>
                    <a:pt x="5025" y="13075"/>
                    <a:pt x="4847" y="12641"/>
                  </a:cubicBezTo>
                  <a:cubicBezTo>
                    <a:pt x="4670" y="12227"/>
                    <a:pt x="4453" y="11794"/>
                    <a:pt x="4099" y="11498"/>
                  </a:cubicBezTo>
                  <a:cubicBezTo>
                    <a:pt x="3863" y="11312"/>
                    <a:pt x="3602" y="11230"/>
                    <a:pt x="3345" y="11230"/>
                  </a:cubicBezTo>
                  <a:cubicBezTo>
                    <a:pt x="2786" y="11230"/>
                    <a:pt x="2246" y="11621"/>
                    <a:pt x="2030" y="12188"/>
                  </a:cubicBezTo>
                  <a:cubicBezTo>
                    <a:pt x="1695" y="13114"/>
                    <a:pt x="2109" y="14198"/>
                    <a:pt x="2719" y="14907"/>
                  </a:cubicBezTo>
                  <a:cubicBezTo>
                    <a:pt x="3389" y="15675"/>
                    <a:pt x="4631" y="16326"/>
                    <a:pt x="4788" y="17429"/>
                  </a:cubicBezTo>
                  <a:cubicBezTo>
                    <a:pt x="4650" y="17665"/>
                    <a:pt x="4532" y="17922"/>
                    <a:pt x="4394" y="18158"/>
                  </a:cubicBezTo>
                  <a:cubicBezTo>
                    <a:pt x="4276" y="18375"/>
                    <a:pt x="4158" y="18611"/>
                    <a:pt x="4039" y="18828"/>
                  </a:cubicBezTo>
                  <a:cubicBezTo>
                    <a:pt x="4000" y="18749"/>
                    <a:pt x="3961" y="18670"/>
                    <a:pt x="3921" y="18591"/>
                  </a:cubicBezTo>
                  <a:cubicBezTo>
                    <a:pt x="3685" y="18217"/>
                    <a:pt x="3429" y="17862"/>
                    <a:pt x="3173" y="17528"/>
                  </a:cubicBezTo>
                  <a:cubicBezTo>
                    <a:pt x="2719" y="16917"/>
                    <a:pt x="2168" y="16109"/>
                    <a:pt x="1360" y="15951"/>
                  </a:cubicBezTo>
                  <a:cubicBezTo>
                    <a:pt x="1286" y="15938"/>
                    <a:pt x="1212" y="15932"/>
                    <a:pt x="1139" y="15932"/>
                  </a:cubicBezTo>
                  <a:cubicBezTo>
                    <a:pt x="547" y="15932"/>
                    <a:pt x="0" y="16347"/>
                    <a:pt x="0" y="16996"/>
                  </a:cubicBezTo>
                  <a:cubicBezTo>
                    <a:pt x="20" y="17764"/>
                    <a:pt x="572" y="18434"/>
                    <a:pt x="1222" y="18808"/>
                  </a:cubicBezTo>
                  <a:cubicBezTo>
                    <a:pt x="1971" y="19242"/>
                    <a:pt x="2838" y="19399"/>
                    <a:pt x="3685" y="19557"/>
                  </a:cubicBezTo>
                  <a:cubicBezTo>
                    <a:pt x="3015" y="20916"/>
                    <a:pt x="2404" y="22296"/>
                    <a:pt x="1833" y="23675"/>
                  </a:cubicBezTo>
                  <a:cubicBezTo>
                    <a:pt x="1771" y="23835"/>
                    <a:pt x="1895" y="23949"/>
                    <a:pt x="2020" y="23949"/>
                  </a:cubicBezTo>
                  <a:cubicBezTo>
                    <a:pt x="2095" y="23949"/>
                    <a:pt x="2170" y="23908"/>
                    <a:pt x="2207" y="23813"/>
                  </a:cubicBezTo>
                  <a:cubicBezTo>
                    <a:pt x="2778" y="22473"/>
                    <a:pt x="3370" y="21133"/>
                    <a:pt x="4020" y="19813"/>
                  </a:cubicBezTo>
                  <a:cubicBezTo>
                    <a:pt x="4020" y="19833"/>
                    <a:pt x="4039" y="19833"/>
                    <a:pt x="4039" y="19852"/>
                  </a:cubicBezTo>
                  <a:cubicBezTo>
                    <a:pt x="4473" y="20345"/>
                    <a:pt x="4965" y="20778"/>
                    <a:pt x="5537" y="21074"/>
                  </a:cubicBezTo>
                  <a:cubicBezTo>
                    <a:pt x="5899" y="21269"/>
                    <a:pt x="6291" y="21464"/>
                    <a:pt x="6691" y="21464"/>
                  </a:cubicBezTo>
                  <a:cubicBezTo>
                    <a:pt x="6857" y="21464"/>
                    <a:pt x="7025" y="21431"/>
                    <a:pt x="7192" y="21350"/>
                  </a:cubicBezTo>
                  <a:cubicBezTo>
                    <a:pt x="7645" y="21113"/>
                    <a:pt x="8118" y="20581"/>
                    <a:pt x="7803" y="20049"/>
                  </a:cubicBezTo>
                  <a:cubicBezTo>
                    <a:pt x="7507" y="19557"/>
                    <a:pt x="6778" y="19478"/>
                    <a:pt x="6266" y="19399"/>
                  </a:cubicBezTo>
                  <a:cubicBezTo>
                    <a:pt x="5808" y="19332"/>
                    <a:pt x="5350" y="19301"/>
                    <a:pt x="4893" y="19301"/>
                  </a:cubicBezTo>
                  <a:cubicBezTo>
                    <a:pt x="4680" y="19301"/>
                    <a:pt x="4468" y="19308"/>
                    <a:pt x="4256" y="19320"/>
                  </a:cubicBezTo>
                  <a:cubicBezTo>
                    <a:pt x="4493" y="18828"/>
                    <a:pt x="4749" y="18335"/>
                    <a:pt x="5005" y="17862"/>
                  </a:cubicBezTo>
                  <a:cubicBezTo>
                    <a:pt x="5064" y="17862"/>
                    <a:pt x="5103" y="17843"/>
                    <a:pt x="5123" y="17823"/>
                  </a:cubicBezTo>
                  <a:cubicBezTo>
                    <a:pt x="5557" y="18020"/>
                    <a:pt x="5990" y="18197"/>
                    <a:pt x="6404" y="18394"/>
                  </a:cubicBezTo>
                  <a:cubicBezTo>
                    <a:pt x="6778" y="18552"/>
                    <a:pt x="7152" y="18710"/>
                    <a:pt x="7527" y="18828"/>
                  </a:cubicBezTo>
                  <a:cubicBezTo>
                    <a:pt x="7809" y="18904"/>
                    <a:pt x="8101" y="18951"/>
                    <a:pt x="8387" y="18951"/>
                  </a:cubicBezTo>
                  <a:cubicBezTo>
                    <a:pt x="8840" y="18951"/>
                    <a:pt x="9281" y="18834"/>
                    <a:pt x="9655" y="18532"/>
                  </a:cubicBezTo>
                  <a:cubicBezTo>
                    <a:pt x="9931" y="18316"/>
                    <a:pt x="10147" y="18000"/>
                    <a:pt x="10206" y="17646"/>
                  </a:cubicBezTo>
                  <a:cubicBezTo>
                    <a:pt x="10266" y="17252"/>
                    <a:pt x="10088" y="16936"/>
                    <a:pt x="9773" y="16700"/>
                  </a:cubicBezTo>
                  <a:cubicBezTo>
                    <a:pt x="9326" y="16397"/>
                    <a:pt x="8794" y="16284"/>
                    <a:pt x="8263" y="16284"/>
                  </a:cubicBezTo>
                  <a:cubicBezTo>
                    <a:pt x="8068" y="16284"/>
                    <a:pt x="7874" y="16299"/>
                    <a:pt x="7684" y="16326"/>
                  </a:cubicBezTo>
                  <a:cubicBezTo>
                    <a:pt x="7231" y="16385"/>
                    <a:pt x="6798" y="16523"/>
                    <a:pt x="6364" y="16680"/>
                  </a:cubicBezTo>
                  <a:cubicBezTo>
                    <a:pt x="6128" y="16759"/>
                    <a:pt x="5911" y="16858"/>
                    <a:pt x="5675" y="16956"/>
                  </a:cubicBezTo>
                  <a:cubicBezTo>
                    <a:pt x="5596" y="16996"/>
                    <a:pt x="5517" y="17035"/>
                    <a:pt x="5438" y="17074"/>
                  </a:cubicBezTo>
                  <a:cubicBezTo>
                    <a:pt x="5931" y="16188"/>
                    <a:pt x="6463" y="15301"/>
                    <a:pt x="7015" y="14434"/>
                  </a:cubicBezTo>
                  <a:cubicBezTo>
                    <a:pt x="7034" y="14434"/>
                    <a:pt x="7054" y="14434"/>
                    <a:pt x="7074" y="14414"/>
                  </a:cubicBezTo>
                  <a:cubicBezTo>
                    <a:pt x="7428" y="14355"/>
                    <a:pt x="7763" y="14198"/>
                    <a:pt x="8098" y="14040"/>
                  </a:cubicBezTo>
                  <a:cubicBezTo>
                    <a:pt x="8118" y="14080"/>
                    <a:pt x="8138" y="14119"/>
                    <a:pt x="8177" y="14139"/>
                  </a:cubicBezTo>
                  <a:cubicBezTo>
                    <a:pt x="8965" y="14710"/>
                    <a:pt x="9852" y="15222"/>
                    <a:pt x="10798" y="15498"/>
                  </a:cubicBezTo>
                  <a:cubicBezTo>
                    <a:pt x="11206" y="15618"/>
                    <a:pt x="11715" y="15732"/>
                    <a:pt x="12208" y="15732"/>
                  </a:cubicBezTo>
                  <a:cubicBezTo>
                    <a:pt x="12690" y="15732"/>
                    <a:pt x="13156" y="15623"/>
                    <a:pt x="13497" y="15301"/>
                  </a:cubicBezTo>
                  <a:cubicBezTo>
                    <a:pt x="13812" y="14986"/>
                    <a:pt x="13911" y="14552"/>
                    <a:pt x="13792" y="14139"/>
                  </a:cubicBezTo>
                  <a:cubicBezTo>
                    <a:pt x="13674" y="13666"/>
                    <a:pt x="13319" y="13291"/>
                    <a:pt x="12906" y="13075"/>
                  </a:cubicBezTo>
                  <a:cubicBezTo>
                    <a:pt x="12348" y="12782"/>
                    <a:pt x="11691" y="12651"/>
                    <a:pt x="11045" y="12651"/>
                  </a:cubicBezTo>
                  <a:cubicBezTo>
                    <a:pt x="10733" y="12651"/>
                    <a:pt x="10423" y="12682"/>
                    <a:pt x="10128" y="12740"/>
                  </a:cubicBezTo>
                  <a:cubicBezTo>
                    <a:pt x="9596" y="12858"/>
                    <a:pt x="9083" y="13075"/>
                    <a:pt x="8591" y="13331"/>
                  </a:cubicBezTo>
                  <a:cubicBezTo>
                    <a:pt x="8177" y="13548"/>
                    <a:pt x="7783" y="13784"/>
                    <a:pt x="7330" y="13942"/>
                  </a:cubicBezTo>
                  <a:cubicBezTo>
                    <a:pt x="7862" y="13114"/>
                    <a:pt x="8413" y="12306"/>
                    <a:pt x="9005" y="11538"/>
                  </a:cubicBezTo>
                  <a:cubicBezTo>
                    <a:pt x="9024" y="11518"/>
                    <a:pt x="9044" y="11518"/>
                    <a:pt x="9064" y="11518"/>
                  </a:cubicBezTo>
                  <a:cubicBezTo>
                    <a:pt x="9458" y="11341"/>
                    <a:pt x="9852" y="11164"/>
                    <a:pt x="10246" y="10986"/>
                  </a:cubicBezTo>
                  <a:cubicBezTo>
                    <a:pt x="11054" y="11518"/>
                    <a:pt x="11940" y="11932"/>
                    <a:pt x="12886" y="12149"/>
                  </a:cubicBezTo>
                  <a:cubicBezTo>
                    <a:pt x="13328" y="12262"/>
                    <a:pt x="13871" y="12391"/>
                    <a:pt x="14390" y="12391"/>
                  </a:cubicBezTo>
                  <a:cubicBezTo>
                    <a:pt x="14868" y="12391"/>
                    <a:pt x="15325" y="12282"/>
                    <a:pt x="15664" y="11952"/>
                  </a:cubicBezTo>
                  <a:cubicBezTo>
                    <a:pt x="15960" y="11676"/>
                    <a:pt x="16117" y="11262"/>
                    <a:pt x="15999" y="10848"/>
                  </a:cubicBezTo>
                  <a:cubicBezTo>
                    <a:pt x="15861" y="10415"/>
                    <a:pt x="15467" y="10119"/>
                    <a:pt x="15073" y="9942"/>
                  </a:cubicBezTo>
                  <a:cubicBezTo>
                    <a:pt x="14608" y="9732"/>
                    <a:pt x="14081" y="9646"/>
                    <a:pt x="13551" y="9646"/>
                  </a:cubicBezTo>
                  <a:cubicBezTo>
                    <a:pt x="13138" y="9646"/>
                    <a:pt x="12723" y="9698"/>
                    <a:pt x="12334" y="9784"/>
                  </a:cubicBezTo>
                  <a:cubicBezTo>
                    <a:pt x="11625" y="9942"/>
                    <a:pt x="10935" y="10218"/>
                    <a:pt x="10266" y="10533"/>
                  </a:cubicBezTo>
                  <a:cubicBezTo>
                    <a:pt x="10248" y="10524"/>
                    <a:pt x="10231" y="10520"/>
                    <a:pt x="10214" y="10520"/>
                  </a:cubicBezTo>
                  <a:cubicBezTo>
                    <a:pt x="10153" y="10520"/>
                    <a:pt x="10095" y="10570"/>
                    <a:pt x="10049" y="10632"/>
                  </a:cubicBezTo>
                  <a:cubicBezTo>
                    <a:pt x="9871" y="10710"/>
                    <a:pt x="9694" y="10789"/>
                    <a:pt x="9497" y="10868"/>
                  </a:cubicBezTo>
                  <a:cubicBezTo>
                    <a:pt x="9990" y="10257"/>
                    <a:pt x="10482" y="9627"/>
                    <a:pt x="11014" y="9036"/>
                  </a:cubicBezTo>
                  <a:cubicBezTo>
                    <a:pt x="11625" y="8839"/>
                    <a:pt x="12157" y="8543"/>
                    <a:pt x="12689" y="8188"/>
                  </a:cubicBezTo>
                  <a:cubicBezTo>
                    <a:pt x="12709" y="8228"/>
                    <a:pt x="12748" y="8248"/>
                    <a:pt x="12788" y="8248"/>
                  </a:cubicBezTo>
                  <a:cubicBezTo>
                    <a:pt x="13753" y="8563"/>
                    <a:pt x="14758" y="8760"/>
                    <a:pt x="15782" y="8779"/>
                  </a:cubicBezTo>
                  <a:cubicBezTo>
                    <a:pt x="16551" y="8779"/>
                    <a:pt x="17792" y="8661"/>
                    <a:pt x="17930" y="7656"/>
                  </a:cubicBezTo>
                  <a:cubicBezTo>
                    <a:pt x="18048" y="6711"/>
                    <a:pt x="16984" y="6258"/>
                    <a:pt x="16196" y="6258"/>
                  </a:cubicBezTo>
                  <a:cubicBezTo>
                    <a:pt x="15329" y="6258"/>
                    <a:pt x="14521" y="6592"/>
                    <a:pt x="13792" y="7026"/>
                  </a:cubicBezTo>
                  <a:cubicBezTo>
                    <a:pt x="13063" y="7459"/>
                    <a:pt x="12374" y="7991"/>
                    <a:pt x="11605" y="8366"/>
                  </a:cubicBezTo>
                  <a:cubicBezTo>
                    <a:pt x="12295" y="7597"/>
                    <a:pt x="13044" y="6868"/>
                    <a:pt x="13792" y="6159"/>
                  </a:cubicBezTo>
                  <a:cubicBezTo>
                    <a:pt x="14147" y="5824"/>
                    <a:pt x="14502" y="5529"/>
                    <a:pt x="14856" y="5213"/>
                  </a:cubicBezTo>
                  <a:cubicBezTo>
                    <a:pt x="15940" y="5075"/>
                    <a:pt x="17004" y="4800"/>
                    <a:pt x="18009" y="4405"/>
                  </a:cubicBezTo>
                  <a:cubicBezTo>
                    <a:pt x="18521" y="4189"/>
                    <a:pt x="19033" y="3952"/>
                    <a:pt x="19506" y="3657"/>
                  </a:cubicBezTo>
                  <a:cubicBezTo>
                    <a:pt x="19959" y="3401"/>
                    <a:pt x="20412" y="3066"/>
                    <a:pt x="20649" y="2593"/>
                  </a:cubicBezTo>
                  <a:cubicBezTo>
                    <a:pt x="20866" y="2179"/>
                    <a:pt x="20905" y="1686"/>
                    <a:pt x="20688" y="1273"/>
                  </a:cubicBezTo>
                  <a:cubicBezTo>
                    <a:pt x="20472" y="918"/>
                    <a:pt x="20117" y="662"/>
                    <a:pt x="19703" y="544"/>
                  </a:cubicBezTo>
                  <a:cubicBezTo>
                    <a:pt x="19546" y="503"/>
                    <a:pt x="19391" y="484"/>
                    <a:pt x="19238" y="484"/>
                  </a:cubicBezTo>
                  <a:cubicBezTo>
                    <a:pt x="18430" y="484"/>
                    <a:pt x="17685" y="1008"/>
                    <a:pt x="17122" y="1588"/>
                  </a:cubicBezTo>
                  <a:cubicBezTo>
                    <a:pt x="16669" y="2061"/>
                    <a:pt x="16255" y="2593"/>
                    <a:pt x="15861" y="3125"/>
                  </a:cubicBezTo>
                  <a:cubicBezTo>
                    <a:pt x="15447" y="3696"/>
                    <a:pt x="15034" y="4287"/>
                    <a:pt x="14620" y="4859"/>
                  </a:cubicBezTo>
                  <a:cubicBezTo>
                    <a:pt x="14580" y="4878"/>
                    <a:pt x="14561" y="4918"/>
                    <a:pt x="14541" y="4957"/>
                  </a:cubicBezTo>
                  <a:cubicBezTo>
                    <a:pt x="13812" y="5568"/>
                    <a:pt x="13122" y="6238"/>
                    <a:pt x="12453" y="6908"/>
                  </a:cubicBezTo>
                  <a:cubicBezTo>
                    <a:pt x="12492" y="6730"/>
                    <a:pt x="12531" y="6573"/>
                    <a:pt x="12571" y="6395"/>
                  </a:cubicBezTo>
                  <a:cubicBezTo>
                    <a:pt x="12610" y="6395"/>
                    <a:pt x="12650" y="6376"/>
                    <a:pt x="12669" y="6336"/>
                  </a:cubicBezTo>
                  <a:cubicBezTo>
                    <a:pt x="13438" y="5351"/>
                    <a:pt x="14088" y="4307"/>
                    <a:pt x="14659" y="3223"/>
                  </a:cubicBezTo>
                  <a:cubicBezTo>
                    <a:pt x="15093" y="2396"/>
                    <a:pt x="15802" y="1095"/>
                    <a:pt x="14935" y="288"/>
                  </a:cubicBezTo>
                  <a:cubicBezTo>
                    <a:pt x="14725" y="90"/>
                    <a:pt x="14445" y="1"/>
                    <a:pt x="14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7" name="Google Shape;557;p37"/>
            <p:cNvSpPr/>
            <p:nvPr/>
          </p:nvSpPr>
          <p:spPr>
            <a:xfrm>
              <a:off x="4284925" y="4204888"/>
              <a:ext cx="300500" cy="355225"/>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58" name="Google Shape;558;p37"/>
            <p:cNvGrpSpPr/>
            <p:nvPr/>
          </p:nvGrpSpPr>
          <p:grpSpPr>
            <a:xfrm>
              <a:off x="966575" y="3822675"/>
              <a:ext cx="375350" cy="382225"/>
              <a:chOff x="8090375" y="1459050"/>
              <a:chExt cx="375350" cy="382225"/>
            </a:xfrm>
          </p:grpSpPr>
          <p:sp>
            <p:nvSpPr>
              <p:cNvPr id="559" name="Google Shape;559;p37"/>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0" name="Google Shape;560;p37"/>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1" name="Google Shape;561;p37"/>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2" name="Google Shape;562;p37"/>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3" name="Google Shape;563;p37"/>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4" name="Google Shape;564;p37"/>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5" name="Google Shape;565;p37"/>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6" name="Google Shape;566;p37"/>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67" name="Google Shape;567;p37"/>
            <p:cNvSpPr/>
            <p:nvPr/>
          </p:nvSpPr>
          <p:spPr>
            <a:xfrm>
              <a:off x="7917050" y="280635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68" name="Google Shape;568;p37"/>
            <p:cNvGrpSpPr/>
            <p:nvPr/>
          </p:nvGrpSpPr>
          <p:grpSpPr>
            <a:xfrm>
              <a:off x="1030854" y="2349907"/>
              <a:ext cx="435744" cy="443687"/>
              <a:chOff x="8090375" y="1459050"/>
              <a:chExt cx="375350" cy="382225"/>
            </a:xfrm>
          </p:grpSpPr>
          <p:sp>
            <p:nvSpPr>
              <p:cNvPr id="569" name="Google Shape;569;p37"/>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37"/>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1" name="Google Shape;571;p37"/>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2" name="Google Shape;572;p37"/>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3" name="Google Shape;573;p37"/>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4" name="Google Shape;574;p37"/>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5" name="Google Shape;575;p37"/>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37"/>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77" name="Google Shape;577;p37"/>
            <p:cNvSpPr/>
            <p:nvPr/>
          </p:nvSpPr>
          <p:spPr>
            <a:xfrm>
              <a:off x="7917050" y="784347"/>
              <a:ext cx="375355" cy="443712"/>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78" name="Google Shape;578;p37"/>
          <p:cNvGrpSpPr/>
          <p:nvPr/>
        </p:nvGrpSpPr>
        <p:grpSpPr>
          <a:xfrm>
            <a:off x="1882438" y="1478932"/>
            <a:ext cx="7990503" cy="1630063"/>
            <a:chOff x="1411828" y="1109198"/>
            <a:chExt cx="5992877" cy="1222547"/>
          </a:xfrm>
        </p:grpSpPr>
        <p:grpSp>
          <p:nvGrpSpPr>
            <p:cNvPr id="579" name="Google Shape;579;p37"/>
            <p:cNvGrpSpPr/>
            <p:nvPr/>
          </p:nvGrpSpPr>
          <p:grpSpPr>
            <a:xfrm>
              <a:off x="6086056" y="1109219"/>
              <a:ext cx="1318649" cy="1222526"/>
              <a:chOff x="6408388" y="676125"/>
              <a:chExt cx="957068" cy="887238"/>
            </a:xfrm>
          </p:grpSpPr>
          <p:sp>
            <p:nvSpPr>
              <p:cNvPr id="580" name="Google Shape;580;p37"/>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37"/>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37"/>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37"/>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37"/>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37"/>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37"/>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7" name="Google Shape;587;p37"/>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8" name="Google Shape;588;p37"/>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9" name="Google Shape;589;p37"/>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0" name="Google Shape;590;p37"/>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37"/>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37"/>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37"/>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94" name="Google Shape;594;p37"/>
            <p:cNvGrpSpPr/>
            <p:nvPr/>
          </p:nvGrpSpPr>
          <p:grpSpPr>
            <a:xfrm>
              <a:off x="1411828" y="1109198"/>
              <a:ext cx="1477461" cy="1222409"/>
              <a:chOff x="7558775" y="805000"/>
              <a:chExt cx="862247" cy="713399"/>
            </a:xfrm>
          </p:grpSpPr>
          <p:sp>
            <p:nvSpPr>
              <p:cNvPr id="595" name="Google Shape;595;p37"/>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37"/>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7" name="Google Shape;597;p37"/>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8" name="Google Shape;598;p37"/>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9" name="Google Shape;599;p37"/>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0" name="Google Shape;600;p37"/>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1" name="Google Shape;601;p37"/>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Tree>
    <p:extLst>
      <p:ext uri="{BB962C8B-B14F-4D97-AF65-F5344CB8AC3E}">
        <p14:creationId xmlns:p14="http://schemas.microsoft.com/office/powerpoint/2010/main" val="32737223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Quote 2">
  <p:cSld name="Quote 2">
    <p:bg>
      <p:bgPr>
        <a:solidFill>
          <a:schemeClr val="accent3"/>
        </a:solidFill>
        <a:effectLst/>
      </p:bgPr>
    </p:bg>
    <p:spTree>
      <p:nvGrpSpPr>
        <p:cNvPr id="1" name="Shape 160"/>
        <p:cNvGrpSpPr/>
        <p:nvPr/>
      </p:nvGrpSpPr>
      <p:grpSpPr>
        <a:xfrm>
          <a:off x="0" y="0"/>
          <a:ext cx="0" cy="0"/>
          <a:chOff x="0" y="0"/>
          <a:chExt cx="0" cy="0"/>
        </a:xfrm>
      </p:grpSpPr>
      <p:sp>
        <p:nvSpPr>
          <p:cNvPr id="161" name="Google Shape;161;p14"/>
          <p:cNvSpPr/>
          <p:nvPr/>
        </p:nvSpPr>
        <p:spPr>
          <a:xfrm>
            <a:off x="6325201" y="2393000"/>
            <a:ext cx="7084800" cy="6688400"/>
          </a:xfrm>
          <a:prstGeom prst="ellipse">
            <a:avLst/>
          </a:pr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2" name="Google Shape;162;p14"/>
          <p:cNvSpPr/>
          <p:nvPr/>
        </p:nvSpPr>
        <p:spPr>
          <a:xfrm>
            <a:off x="10925618" y="1845735"/>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3" name="Google Shape;163;p14"/>
          <p:cNvSpPr/>
          <p:nvPr/>
        </p:nvSpPr>
        <p:spPr>
          <a:xfrm>
            <a:off x="10226767" y="221283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4" name="Google Shape;164;p14"/>
          <p:cNvSpPr/>
          <p:nvPr/>
        </p:nvSpPr>
        <p:spPr>
          <a:xfrm>
            <a:off x="11882900" y="113731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5" name="Google Shape;165;p14"/>
          <p:cNvSpPr/>
          <p:nvPr/>
        </p:nvSpPr>
        <p:spPr>
          <a:xfrm>
            <a:off x="464835" y="6066035"/>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6" name="Google Shape;166;p14"/>
          <p:cNvSpPr/>
          <p:nvPr/>
        </p:nvSpPr>
        <p:spPr>
          <a:xfrm>
            <a:off x="-234015" y="643313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7" name="Google Shape;167;p14"/>
          <p:cNvSpPr/>
          <p:nvPr/>
        </p:nvSpPr>
        <p:spPr>
          <a:xfrm>
            <a:off x="5402968" y="539146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8" name="Google Shape;168;p14"/>
          <p:cNvSpPr/>
          <p:nvPr/>
        </p:nvSpPr>
        <p:spPr>
          <a:xfrm>
            <a:off x="-233998" y="375535"/>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9" name="Google Shape;169;p14"/>
          <p:cNvSpPr/>
          <p:nvPr/>
        </p:nvSpPr>
        <p:spPr>
          <a:xfrm>
            <a:off x="5402967" y="587651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0" name="Google Shape;170;p14"/>
          <p:cNvSpPr/>
          <p:nvPr/>
        </p:nvSpPr>
        <p:spPr>
          <a:xfrm>
            <a:off x="1321034" y="-125316"/>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1" name="Google Shape;171;p14"/>
          <p:cNvSpPr/>
          <p:nvPr/>
        </p:nvSpPr>
        <p:spPr>
          <a:xfrm rot="7641468">
            <a:off x="12079882" y="2655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2" name="Google Shape;172;p14"/>
          <p:cNvSpPr/>
          <p:nvPr/>
        </p:nvSpPr>
        <p:spPr>
          <a:xfrm rot="7641468">
            <a:off x="-88085" y="558620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3" name="Google Shape;173;p14"/>
          <p:cNvSpPr txBox="1">
            <a:spLocks noGrp="1"/>
          </p:cNvSpPr>
          <p:nvPr>
            <p:ph type="subTitle" idx="1"/>
          </p:nvPr>
        </p:nvSpPr>
        <p:spPr>
          <a:xfrm flipH="1">
            <a:off x="985600" y="911800"/>
            <a:ext cx="5618400" cy="1481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None/>
              <a:defRPr sz="3200">
                <a:solidFill>
                  <a:schemeClr val="dk1"/>
                </a:solidFill>
              </a:defRPr>
            </a:lvl1pPr>
            <a:lvl2pPr lvl="1" rtl="0">
              <a:lnSpc>
                <a:spcPct val="100000"/>
              </a:lnSpc>
              <a:spcBef>
                <a:spcPts val="2130"/>
              </a:spcBef>
              <a:spcAft>
                <a:spcPts val="0"/>
              </a:spcAft>
              <a:buNone/>
              <a:defRPr sz="3200">
                <a:solidFill>
                  <a:schemeClr val="dk1"/>
                </a:solidFill>
              </a:defRPr>
            </a:lvl2pPr>
            <a:lvl3pPr lvl="2" rtl="0">
              <a:lnSpc>
                <a:spcPct val="100000"/>
              </a:lnSpc>
              <a:spcBef>
                <a:spcPts val="2130"/>
              </a:spcBef>
              <a:spcAft>
                <a:spcPts val="0"/>
              </a:spcAft>
              <a:buNone/>
              <a:defRPr sz="3200">
                <a:solidFill>
                  <a:schemeClr val="dk1"/>
                </a:solidFill>
              </a:defRPr>
            </a:lvl3pPr>
            <a:lvl4pPr lvl="3" rtl="0">
              <a:lnSpc>
                <a:spcPct val="100000"/>
              </a:lnSpc>
              <a:spcBef>
                <a:spcPts val="2130"/>
              </a:spcBef>
              <a:spcAft>
                <a:spcPts val="0"/>
              </a:spcAft>
              <a:buNone/>
              <a:defRPr sz="3200">
                <a:solidFill>
                  <a:schemeClr val="dk1"/>
                </a:solidFill>
              </a:defRPr>
            </a:lvl4pPr>
            <a:lvl5pPr lvl="4" rtl="0">
              <a:lnSpc>
                <a:spcPct val="100000"/>
              </a:lnSpc>
              <a:spcBef>
                <a:spcPts val="2130"/>
              </a:spcBef>
              <a:spcAft>
                <a:spcPts val="0"/>
              </a:spcAft>
              <a:buNone/>
              <a:defRPr sz="3200">
                <a:solidFill>
                  <a:schemeClr val="dk1"/>
                </a:solidFill>
              </a:defRPr>
            </a:lvl5pPr>
            <a:lvl6pPr lvl="5" rtl="0">
              <a:lnSpc>
                <a:spcPct val="100000"/>
              </a:lnSpc>
              <a:spcBef>
                <a:spcPts val="2130"/>
              </a:spcBef>
              <a:spcAft>
                <a:spcPts val="0"/>
              </a:spcAft>
              <a:buNone/>
              <a:defRPr sz="3200">
                <a:solidFill>
                  <a:schemeClr val="dk1"/>
                </a:solidFill>
              </a:defRPr>
            </a:lvl6pPr>
            <a:lvl7pPr lvl="6" rtl="0">
              <a:lnSpc>
                <a:spcPct val="100000"/>
              </a:lnSpc>
              <a:spcBef>
                <a:spcPts val="2130"/>
              </a:spcBef>
              <a:spcAft>
                <a:spcPts val="0"/>
              </a:spcAft>
              <a:buNone/>
              <a:defRPr sz="3200">
                <a:solidFill>
                  <a:schemeClr val="dk1"/>
                </a:solidFill>
              </a:defRPr>
            </a:lvl7pPr>
            <a:lvl8pPr lvl="7" rtl="0">
              <a:lnSpc>
                <a:spcPct val="100000"/>
              </a:lnSpc>
              <a:spcBef>
                <a:spcPts val="2130"/>
              </a:spcBef>
              <a:spcAft>
                <a:spcPts val="0"/>
              </a:spcAft>
              <a:buNone/>
              <a:defRPr sz="3200">
                <a:solidFill>
                  <a:schemeClr val="dk1"/>
                </a:solidFill>
              </a:defRPr>
            </a:lvl8pPr>
            <a:lvl9pPr lvl="8" rtl="0">
              <a:lnSpc>
                <a:spcPct val="100000"/>
              </a:lnSpc>
              <a:spcBef>
                <a:spcPts val="2130"/>
              </a:spcBef>
              <a:spcAft>
                <a:spcPts val="2130"/>
              </a:spcAft>
              <a:buNone/>
              <a:defRPr sz="3200">
                <a:solidFill>
                  <a:schemeClr val="dk1"/>
                </a:solidFill>
              </a:defRPr>
            </a:lvl9pPr>
          </a:lstStyle>
          <a:p>
            <a:endParaRPr/>
          </a:p>
        </p:txBody>
      </p:sp>
      <p:sp>
        <p:nvSpPr>
          <p:cNvPr id="174" name="Google Shape;174;p14"/>
          <p:cNvSpPr txBox="1">
            <a:spLocks noGrp="1"/>
          </p:cNvSpPr>
          <p:nvPr>
            <p:ph type="subTitle" idx="2"/>
          </p:nvPr>
        </p:nvSpPr>
        <p:spPr>
          <a:xfrm flipH="1">
            <a:off x="914900" y="4436800"/>
            <a:ext cx="3665600" cy="6144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None/>
              <a:defRPr sz="4800" b="1">
                <a:solidFill>
                  <a:schemeClr val="accent4"/>
                </a:solidFill>
                <a:latin typeface="Quicksand"/>
                <a:ea typeface="Quicksand"/>
                <a:cs typeface="Quicksand"/>
                <a:sym typeface="Quicksand"/>
              </a:defRPr>
            </a:lvl1pPr>
            <a:lvl2pPr lvl="1" rtl="0">
              <a:lnSpc>
                <a:spcPct val="100000"/>
              </a:lnSpc>
              <a:spcBef>
                <a:spcPts val="0"/>
              </a:spcBef>
              <a:spcAft>
                <a:spcPts val="0"/>
              </a:spcAft>
              <a:buNone/>
              <a:defRPr sz="4800" b="1">
                <a:solidFill>
                  <a:schemeClr val="accent4"/>
                </a:solidFill>
                <a:latin typeface="Quicksand"/>
                <a:ea typeface="Quicksand"/>
                <a:cs typeface="Quicksand"/>
                <a:sym typeface="Quicksand"/>
              </a:defRPr>
            </a:lvl2pPr>
            <a:lvl3pPr lvl="2" rtl="0">
              <a:lnSpc>
                <a:spcPct val="100000"/>
              </a:lnSpc>
              <a:spcBef>
                <a:spcPts val="0"/>
              </a:spcBef>
              <a:spcAft>
                <a:spcPts val="0"/>
              </a:spcAft>
              <a:buNone/>
              <a:defRPr sz="4800" b="1">
                <a:solidFill>
                  <a:schemeClr val="accent4"/>
                </a:solidFill>
                <a:latin typeface="Quicksand"/>
                <a:ea typeface="Quicksand"/>
                <a:cs typeface="Quicksand"/>
                <a:sym typeface="Quicksand"/>
              </a:defRPr>
            </a:lvl3pPr>
            <a:lvl4pPr lvl="3" rtl="0">
              <a:lnSpc>
                <a:spcPct val="100000"/>
              </a:lnSpc>
              <a:spcBef>
                <a:spcPts val="0"/>
              </a:spcBef>
              <a:spcAft>
                <a:spcPts val="0"/>
              </a:spcAft>
              <a:buNone/>
              <a:defRPr sz="4800" b="1">
                <a:solidFill>
                  <a:schemeClr val="accent4"/>
                </a:solidFill>
                <a:latin typeface="Quicksand"/>
                <a:ea typeface="Quicksand"/>
                <a:cs typeface="Quicksand"/>
                <a:sym typeface="Quicksand"/>
              </a:defRPr>
            </a:lvl4pPr>
            <a:lvl5pPr lvl="4" rtl="0">
              <a:lnSpc>
                <a:spcPct val="100000"/>
              </a:lnSpc>
              <a:spcBef>
                <a:spcPts val="0"/>
              </a:spcBef>
              <a:spcAft>
                <a:spcPts val="0"/>
              </a:spcAft>
              <a:buNone/>
              <a:defRPr sz="4800" b="1">
                <a:solidFill>
                  <a:schemeClr val="accent4"/>
                </a:solidFill>
                <a:latin typeface="Quicksand"/>
                <a:ea typeface="Quicksand"/>
                <a:cs typeface="Quicksand"/>
                <a:sym typeface="Quicksand"/>
              </a:defRPr>
            </a:lvl5pPr>
            <a:lvl6pPr lvl="5" rtl="0">
              <a:lnSpc>
                <a:spcPct val="100000"/>
              </a:lnSpc>
              <a:spcBef>
                <a:spcPts val="0"/>
              </a:spcBef>
              <a:spcAft>
                <a:spcPts val="0"/>
              </a:spcAft>
              <a:buNone/>
              <a:defRPr sz="4800" b="1">
                <a:solidFill>
                  <a:schemeClr val="accent4"/>
                </a:solidFill>
                <a:latin typeface="Quicksand"/>
                <a:ea typeface="Quicksand"/>
                <a:cs typeface="Quicksand"/>
                <a:sym typeface="Quicksand"/>
              </a:defRPr>
            </a:lvl6pPr>
            <a:lvl7pPr lvl="6" rtl="0">
              <a:lnSpc>
                <a:spcPct val="100000"/>
              </a:lnSpc>
              <a:spcBef>
                <a:spcPts val="0"/>
              </a:spcBef>
              <a:spcAft>
                <a:spcPts val="0"/>
              </a:spcAft>
              <a:buNone/>
              <a:defRPr sz="4800" b="1">
                <a:solidFill>
                  <a:schemeClr val="accent4"/>
                </a:solidFill>
                <a:latin typeface="Quicksand"/>
                <a:ea typeface="Quicksand"/>
                <a:cs typeface="Quicksand"/>
                <a:sym typeface="Quicksand"/>
              </a:defRPr>
            </a:lvl7pPr>
            <a:lvl8pPr lvl="7" rtl="0">
              <a:lnSpc>
                <a:spcPct val="100000"/>
              </a:lnSpc>
              <a:spcBef>
                <a:spcPts val="0"/>
              </a:spcBef>
              <a:spcAft>
                <a:spcPts val="0"/>
              </a:spcAft>
              <a:buNone/>
              <a:defRPr sz="4800" b="1">
                <a:solidFill>
                  <a:schemeClr val="accent4"/>
                </a:solidFill>
                <a:latin typeface="Quicksand"/>
                <a:ea typeface="Quicksand"/>
                <a:cs typeface="Quicksand"/>
                <a:sym typeface="Quicksand"/>
              </a:defRPr>
            </a:lvl8pPr>
            <a:lvl9pPr lvl="8" rtl="0">
              <a:lnSpc>
                <a:spcPct val="100000"/>
              </a:lnSpc>
              <a:spcBef>
                <a:spcPts val="0"/>
              </a:spcBef>
              <a:spcAft>
                <a:spcPts val="0"/>
              </a:spcAft>
              <a:buNone/>
              <a:defRPr sz="4800" b="1">
                <a:solidFill>
                  <a:schemeClr val="accent4"/>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6535425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141"/>
        <p:cNvGrpSpPr/>
        <p:nvPr/>
      </p:nvGrpSpPr>
      <p:grpSpPr>
        <a:xfrm>
          <a:off x="0" y="0"/>
          <a:ext cx="0" cy="0"/>
          <a:chOff x="0" y="0"/>
          <a:chExt cx="0" cy="0"/>
        </a:xfrm>
      </p:grpSpPr>
      <p:sp>
        <p:nvSpPr>
          <p:cNvPr id="142" name="Google Shape;142;p13"/>
          <p:cNvSpPr txBox="1">
            <a:spLocks noGrp="1"/>
          </p:cNvSpPr>
          <p:nvPr>
            <p:ph type="ctrTitle"/>
          </p:nvPr>
        </p:nvSpPr>
        <p:spPr>
          <a:xfrm>
            <a:off x="-96667" y="4948644"/>
            <a:ext cx="3789600" cy="770400"/>
          </a:xfrm>
          <a:prstGeom prst="rect">
            <a:avLst/>
          </a:prstGeom>
        </p:spPr>
        <p:txBody>
          <a:bodyPr spcFirstLastPara="1" wrap="square" lIns="121705" tIns="121705" rIns="121705" bIns="121705" anchor="b" anchorCtr="0">
            <a:noAutofit/>
          </a:bodyPr>
          <a:lstStyle>
            <a:lvl1pPr lvl="0" algn="r" rtl="0">
              <a:spcBef>
                <a:spcPts val="0"/>
              </a:spcBef>
              <a:spcAft>
                <a:spcPts val="0"/>
              </a:spcAft>
              <a:buClr>
                <a:srgbClr val="000000"/>
              </a:buClr>
              <a:buSzPts val="1200"/>
              <a:buNone/>
              <a:defRPr sz="3200" b="1">
                <a:solidFill>
                  <a:schemeClr val="accent1"/>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43" name="Google Shape;143;p13"/>
          <p:cNvSpPr txBox="1">
            <a:spLocks noGrp="1"/>
          </p:cNvSpPr>
          <p:nvPr>
            <p:ph type="subTitle" idx="1"/>
          </p:nvPr>
        </p:nvSpPr>
        <p:spPr>
          <a:xfrm>
            <a:off x="560669" y="5473167"/>
            <a:ext cx="3132400" cy="763200"/>
          </a:xfrm>
          <a:prstGeom prst="rect">
            <a:avLst/>
          </a:prstGeom>
        </p:spPr>
        <p:txBody>
          <a:bodyPr spcFirstLastPara="1" wrap="square" lIns="121705" tIns="121705" rIns="121705" bIns="121705" anchor="t" anchorCtr="0">
            <a:noAutofit/>
          </a:bodyPr>
          <a:lstStyle>
            <a:lvl1pPr lvl="0" algn="r"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4" name="Google Shape;144;p13"/>
          <p:cNvSpPr txBox="1">
            <a:spLocks noGrp="1"/>
          </p:cNvSpPr>
          <p:nvPr>
            <p:ph type="title" idx="2" hasCustomPrompt="1"/>
          </p:nvPr>
        </p:nvSpPr>
        <p:spPr>
          <a:xfrm>
            <a:off x="2764643" y="2583513"/>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3"/>
          <p:cNvSpPr txBox="1">
            <a:spLocks noGrp="1"/>
          </p:cNvSpPr>
          <p:nvPr>
            <p:ph type="subTitle" idx="3"/>
          </p:nvPr>
        </p:nvSpPr>
        <p:spPr>
          <a:xfrm>
            <a:off x="8488966" y="5473167"/>
            <a:ext cx="3251200" cy="763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6" name="Google Shape;146;p13"/>
          <p:cNvSpPr txBox="1">
            <a:spLocks noGrp="1"/>
          </p:cNvSpPr>
          <p:nvPr>
            <p:ph type="title" idx="4" hasCustomPrompt="1"/>
          </p:nvPr>
        </p:nvSpPr>
        <p:spPr>
          <a:xfrm>
            <a:off x="7158355" y="2583491"/>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7" name="Google Shape;147;p13"/>
          <p:cNvSpPr txBox="1">
            <a:spLocks noGrp="1"/>
          </p:cNvSpPr>
          <p:nvPr>
            <p:ph type="subTitle" idx="5"/>
          </p:nvPr>
        </p:nvSpPr>
        <p:spPr>
          <a:xfrm>
            <a:off x="4508600" y="5473167"/>
            <a:ext cx="3174800" cy="763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8" name="Google Shape;148;p13"/>
          <p:cNvSpPr txBox="1">
            <a:spLocks noGrp="1"/>
          </p:cNvSpPr>
          <p:nvPr>
            <p:ph type="title" idx="6" hasCustomPrompt="1"/>
          </p:nvPr>
        </p:nvSpPr>
        <p:spPr>
          <a:xfrm>
            <a:off x="4926801" y="2229297"/>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9" name="Google Shape;149;p13"/>
          <p:cNvSpPr txBox="1">
            <a:spLocks noGrp="1"/>
          </p:cNvSpPr>
          <p:nvPr>
            <p:ph type="ctrTitle" idx="7"/>
          </p:nvPr>
        </p:nvSpPr>
        <p:spPr>
          <a:xfrm>
            <a:off x="4054601" y="4948644"/>
            <a:ext cx="4082800" cy="770400"/>
          </a:xfrm>
          <a:prstGeom prst="rect">
            <a:avLst/>
          </a:prstGeom>
        </p:spPr>
        <p:txBody>
          <a:bodyPr spcFirstLastPara="1" wrap="square" lIns="121705" tIns="121705" rIns="121705" bIns="121705" anchor="b" anchorCtr="0">
            <a:noAutofit/>
          </a:bodyPr>
          <a:lstStyle>
            <a:lvl1pPr lvl="0" algn="ctr" rtl="0">
              <a:spcBef>
                <a:spcPts val="0"/>
              </a:spcBef>
              <a:spcAft>
                <a:spcPts val="0"/>
              </a:spcAft>
              <a:buClr>
                <a:srgbClr val="000000"/>
              </a:buClr>
              <a:buSzPts val="1200"/>
              <a:buNone/>
              <a:defRPr sz="3200" b="1">
                <a:solidFill>
                  <a:schemeClr val="accent2"/>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50" name="Google Shape;150;p13"/>
          <p:cNvSpPr txBox="1">
            <a:spLocks noGrp="1"/>
          </p:cNvSpPr>
          <p:nvPr>
            <p:ph type="ctrTitle" idx="8"/>
          </p:nvPr>
        </p:nvSpPr>
        <p:spPr>
          <a:xfrm>
            <a:off x="8488967" y="4948644"/>
            <a:ext cx="2278000" cy="770400"/>
          </a:xfrm>
          <a:prstGeom prst="rect">
            <a:avLst/>
          </a:prstGeom>
        </p:spPr>
        <p:txBody>
          <a:bodyPr spcFirstLastPara="1" wrap="square" lIns="121705" tIns="121705" rIns="121705" bIns="121705" anchor="b" anchorCtr="0">
            <a:noAutofit/>
          </a:bodyPr>
          <a:lstStyle>
            <a:lvl1pPr lvl="0" rtl="0">
              <a:spcBef>
                <a:spcPts val="0"/>
              </a:spcBef>
              <a:spcAft>
                <a:spcPts val="0"/>
              </a:spcAft>
              <a:buClr>
                <a:srgbClr val="000000"/>
              </a:buClr>
              <a:buSzPts val="1200"/>
              <a:buNone/>
              <a:defRPr sz="3200" b="1">
                <a:solidFill>
                  <a:schemeClr val="accent3"/>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51" name="Google Shape;151;p13"/>
          <p:cNvSpPr txBox="1">
            <a:spLocks noGrp="1"/>
          </p:cNvSpPr>
          <p:nvPr>
            <p:ph type="ctrTitle" idx="9"/>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
        <p:nvSpPr>
          <p:cNvPr id="152" name="Google Shape;152;p13"/>
          <p:cNvSpPr/>
          <p:nvPr/>
        </p:nvSpPr>
        <p:spPr>
          <a:xfrm>
            <a:off x="308901" y="2615652"/>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3" name="Google Shape;153;p13"/>
          <p:cNvSpPr/>
          <p:nvPr/>
        </p:nvSpPr>
        <p:spPr>
          <a:xfrm rot="7641468">
            <a:off x="10718783" y="15946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4" name="Google Shape;154;p13"/>
          <p:cNvSpPr/>
          <p:nvPr/>
        </p:nvSpPr>
        <p:spPr>
          <a:xfrm>
            <a:off x="11280185" y="19746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5" name="Google Shape;155;p13"/>
          <p:cNvSpPr/>
          <p:nvPr/>
        </p:nvSpPr>
        <p:spPr>
          <a:xfrm>
            <a:off x="10728367" y="23417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6" name="Google Shape;156;p13"/>
          <p:cNvSpPr/>
          <p:nvPr/>
        </p:nvSpPr>
        <p:spPr>
          <a:xfrm>
            <a:off x="37551" y="31226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7" name="Google Shape;157;p13"/>
          <p:cNvSpPr/>
          <p:nvPr/>
        </p:nvSpPr>
        <p:spPr>
          <a:xfrm>
            <a:off x="-514267" y="34897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58" name="Google Shape;158;p13"/>
          <p:cNvSpPr/>
          <p:nvPr/>
        </p:nvSpPr>
        <p:spPr>
          <a:xfrm>
            <a:off x="452651" y="6007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9" name="Google Shape;159;p13"/>
          <p:cNvSpPr/>
          <p:nvPr/>
        </p:nvSpPr>
        <p:spPr>
          <a:xfrm rot="7641468">
            <a:off x="1185582" y="10122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01233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12/21/25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23150660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1" y="5640767"/>
            <a:ext cx="7998400" cy="806800"/>
          </a:xfrm>
          <a:prstGeom prst="rect">
            <a:avLst/>
          </a:prstGeom>
        </p:spPr>
        <p:txBody>
          <a:bodyPr spcFirstLastPara="1" wrap="square" lIns="91425" tIns="91425" rIns="91425" bIns="91425" anchor="ctr" anchorCtr="0">
            <a:noAutofit/>
          </a:bodyPr>
          <a:lstStyle>
            <a:lvl1pPr marL="608076" lvl="0" indent="-30403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8627255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421856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12/21/25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2729931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5.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image" Target="../media/image16.png"/><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theme" Target="../theme/theme6.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image" Target="../media/image16.png"/><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theme" Target="../theme/theme7.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DC8F09-54AD-4894-9CC3-48AE4BF9C221}" type="datetimeFigureOut">
              <a:rPr lang="en-US" smtClean="0"/>
              <a:t>12/21/25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CFB7D1-608C-4A99-86F9-DF4EB0FE8530}" type="slidenum">
              <a:rPr lang="en-US" smtClean="0"/>
              <a:t>‹#›</a:t>
            </a:fld>
            <a:endParaRPr lang="en-US"/>
          </a:p>
        </p:txBody>
      </p:sp>
    </p:spTree>
    <p:extLst>
      <p:ext uri="{BB962C8B-B14F-4D97-AF65-F5344CB8AC3E}">
        <p14:creationId xmlns:p14="http://schemas.microsoft.com/office/powerpoint/2010/main" val="268776206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2025/12/21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424932600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2025/12/21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9762932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F66E9E95-936B-4202-A684-3F2D5734239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28045B1-2A18-4550-A92D-BD73A657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E0AA24-3150-4F52-80BB-EA2F4A0DD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7743A-E39B-4D23-805E-A8D0DEB81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E45B3-BC5E-4262-93F2-1B90C23BB23D}" type="datetimeFigureOut">
              <a:rPr lang="en-US" smtClean="0"/>
              <a:t>12/21/25</a:t>
            </a:fld>
            <a:endParaRPr lang="en-US"/>
          </a:p>
        </p:txBody>
      </p:sp>
      <p:sp>
        <p:nvSpPr>
          <p:cNvPr id="5" name="Footer Placeholder 4">
            <a:extLst>
              <a:ext uri="{FF2B5EF4-FFF2-40B4-BE49-F238E27FC236}">
                <a16:creationId xmlns:a16="http://schemas.microsoft.com/office/drawing/2014/main" id="{B0B1BA9B-F13F-4C33-BCD4-2DE72873E5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598D62-9BE6-4EFA-AACD-6CC3AE4849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C9DEC-0C41-402F-91C5-1F85F8EE16DA}" type="slidenum">
              <a:rPr lang="en-US" smtClean="0"/>
              <a:t>‹#›</a:t>
            </a:fld>
            <a:endParaRPr lang="en-US"/>
          </a:p>
        </p:txBody>
      </p:sp>
    </p:spTree>
    <p:extLst>
      <p:ext uri="{BB962C8B-B14F-4D97-AF65-F5344CB8AC3E}">
        <p14:creationId xmlns:p14="http://schemas.microsoft.com/office/powerpoint/2010/main" val="243588335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EFADF"/>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a:ea typeface="字魂70号-灵悦黑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2025/12/21</a:t>
            </a:fld>
            <a:endParaRPr kumimoji="0" lang="zh-CN" altLang="en-US" sz="1200" b="0" i="0" u="none" strike="noStrike" kern="1200" cap="none" spc="0" normalizeH="0" baseline="0" noProof="0">
              <a:ln>
                <a:noFill/>
              </a:ln>
              <a:solidFill>
                <a:prstClr val="black">
                  <a:tint val="75000"/>
                </a:prstClr>
              </a:solidFill>
              <a:effectLst/>
              <a:uLnTx/>
              <a:uFillTx/>
              <a:latin typeface="思源黑体"/>
              <a:ea typeface="字魂70号-灵悦黑体"/>
              <a:cs typeface="+mn-cs"/>
            </a:endParaRPr>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a:ea typeface="字魂70号-灵悦黑体"/>
              <a:cs typeface="+mn-cs"/>
            </a:endParaRPr>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a:ea typeface="字魂70号-灵悦黑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a:ea typeface="字魂70号-灵悦黑体"/>
              <a:cs typeface="+mn-cs"/>
            </a:endParaRPr>
          </a:p>
        </p:txBody>
      </p:sp>
    </p:spTree>
    <p:extLst>
      <p:ext uri="{BB962C8B-B14F-4D97-AF65-F5344CB8AC3E}">
        <p14:creationId xmlns:p14="http://schemas.microsoft.com/office/powerpoint/2010/main" val="384775623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descr="A round pink circle with white text and a black background&#10;&#10;AI-generated content may be incorrect.">
            <a:extLst>
              <a:ext uri="{FF2B5EF4-FFF2-40B4-BE49-F238E27FC236}">
                <a16:creationId xmlns:a16="http://schemas.microsoft.com/office/drawing/2014/main" id="{E2ED7A53-1043-5025-29C7-3290368D107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680864" y="116632"/>
            <a:ext cx="1444848" cy="1444848"/>
          </a:xfrm>
          <a:prstGeom prst="rect">
            <a:avLst/>
          </a:prstGeom>
        </p:spPr>
      </p:pic>
      <p:pic>
        <p:nvPicPr>
          <p:cNvPr id="18" name="Picture 17" descr="A round pink circle with white text and a black background&#10;&#10;AI-generated content may be incorrect.">
            <a:extLst>
              <a:ext uri="{FF2B5EF4-FFF2-40B4-BE49-F238E27FC236}">
                <a16:creationId xmlns:a16="http://schemas.microsoft.com/office/drawing/2014/main" id="{6DC60FA3-524D-1D38-F9D6-FC867A8B7F7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2504712" y="5157192"/>
            <a:ext cx="1444848" cy="1444848"/>
          </a:xfrm>
          <a:prstGeom prst="rect">
            <a:avLst/>
          </a:prstGeom>
        </p:spPr>
      </p:pic>
    </p:spTree>
    <p:extLst>
      <p:ext uri="{BB962C8B-B14F-4D97-AF65-F5344CB8AC3E}">
        <p14:creationId xmlns:p14="http://schemas.microsoft.com/office/powerpoint/2010/main" val="264224718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 id="2147483824" r:id="rId20"/>
    <p:sldLayoutId id="2147483825" r:id="rId21"/>
    <p:sldLayoutId id="2147483867"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719200"/>
            <a:ext cx="10290400" cy="825600"/>
          </a:xfrm>
          <a:prstGeom prst="rect">
            <a:avLst/>
          </a:prstGeom>
          <a:noFill/>
          <a:ln>
            <a:noFill/>
          </a:ln>
        </p:spPr>
        <p:txBody>
          <a:bodyPr spcFirstLastPara="1" wrap="square" lIns="121705" tIns="121705" rIns="121705" bIns="121705" anchor="t" anchorCtr="0">
            <a:noAutofit/>
          </a:bodyPr>
          <a:lstStyle>
            <a:lvl1pPr lvl="0" rtl="0">
              <a:spcBef>
                <a:spcPts val="0"/>
              </a:spcBef>
              <a:spcAft>
                <a:spcPts val="0"/>
              </a:spcAft>
              <a:buClr>
                <a:schemeClr val="dk1"/>
              </a:buClr>
              <a:buSzPts val="3600"/>
              <a:buFont typeface="Titan One"/>
              <a:buNone/>
              <a:defRPr sz="3600">
                <a:solidFill>
                  <a:schemeClr val="dk1"/>
                </a:solidFill>
                <a:latin typeface="Titan One"/>
                <a:ea typeface="Titan One"/>
                <a:cs typeface="Titan One"/>
                <a:sym typeface="Titan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800" y="1648939"/>
            <a:ext cx="10290400" cy="4489600"/>
          </a:xfrm>
          <a:prstGeom prst="rect">
            <a:avLst/>
          </a:prstGeom>
          <a:noFill/>
          <a:ln>
            <a:noFill/>
          </a:ln>
        </p:spPr>
        <p:txBody>
          <a:bodyPr spcFirstLastPara="1" wrap="square" lIns="121705" tIns="121705" rIns="121705" bIns="121705" anchor="t" anchorCtr="0">
            <a:noAutofit/>
          </a:bodyPr>
          <a:lstStyle>
            <a:lvl1pPr marL="457200" lvl="0" indent="-3175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1pPr>
            <a:lvl2pPr marL="914400" lvl="1"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2pPr>
            <a:lvl3pPr marL="1371600" lvl="2"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3pPr>
            <a:lvl4pPr marL="1828800" lvl="3"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4pPr>
            <a:lvl5pPr marL="2286000" lvl="4"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5pPr>
            <a:lvl6pPr marL="2743200" lvl="5"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6pPr>
            <a:lvl7pPr marL="3200400" lvl="6"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7pPr>
            <a:lvl8pPr marL="3657600" lvl="7"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8pPr>
            <a:lvl9pPr marL="4114800" lvl="8" indent="-317500">
              <a:lnSpc>
                <a:spcPct val="115000"/>
              </a:lnSpc>
              <a:spcBef>
                <a:spcPts val="1600"/>
              </a:spcBef>
              <a:spcAft>
                <a:spcPts val="160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9pPr>
          </a:lstStyle>
          <a:p>
            <a:endParaRPr/>
          </a:p>
        </p:txBody>
      </p:sp>
      <p:pic>
        <p:nvPicPr>
          <p:cNvPr id="2" name="Picture 1" descr="A round pink circle with white text and a black background&#10;&#10;AI-generated content may be incorrect.">
            <a:extLst>
              <a:ext uri="{FF2B5EF4-FFF2-40B4-BE49-F238E27FC236}">
                <a16:creationId xmlns:a16="http://schemas.microsoft.com/office/drawing/2014/main" id="{2B813F92-4147-9159-A081-1A4059C7C69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680864" y="116632"/>
            <a:ext cx="1444848" cy="1444848"/>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23C09FF0-D403-09BE-DE80-B359F4722CA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504712" y="5157192"/>
            <a:ext cx="1444848" cy="1444848"/>
          </a:xfrm>
          <a:prstGeom prst="rect">
            <a:avLst/>
          </a:prstGeom>
        </p:spPr>
      </p:pic>
    </p:spTree>
    <p:extLst>
      <p:ext uri="{BB962C8B-B14F-4D97-AF65-F5344CB8AC3E}">
        <p14:creationId xmlns:p14="http://schemas.microsoft.com/office/powerpoint/2010/main" val="2975553408"/>
      </p:ext>
    </p:extLst>
  </p:cSld>
  <p:clrMap bg1="lt1" tx1="dk1" bg2="dk2" tx2="lt2" accent1="accent1" accent2="accent2" accent3="accent3" accent4="accent4" accent5="accent5" accent6="accent6" hlink="hlink" folHlink="folHlink"/>
  <p:sldLayoutIdLst>
    <p:sldLayoutId id="2147483827" r:id="rId1"/>
    <p:sldLayoutId id="2147483829" r:id="rId2"/>
    <p:sldLayoutId id="2147483830" r:id="rId3"/>
    <p:sldLayoutId id="2147483831" r:id="rId4"/>
    <p:sldLayoutId id="2147483832" r:id="rId5"/>
    <p:sldLayoutId id="2147483834" r:id="rId6"/>
    <p:sldLayoutId id="2147483835" r:id="rId7"/>
    <p:sldLayoutId id="2147483836" r:id="rId8"/>
    <p:sldLayoutId id="2147483837" r:id="rId9"/>
    <p:sldLayoutId id="214748383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75.xml"/><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5.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5.xml"/><Relationship Id="rId6" Type="http://schemas.openxmlformats.org/officeDocument/2006/relationships/image" Target="../media/image41.png"/><Relationship Id="rId5" Type="http://schemas.microsoft.com/office/2007/relationships/hdphoto" Target="../media/hdphoto5.wdp"/><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45.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0.gif"/><Relationship Id="rId5" Type="http://schemas.openxmlformats.org/officeDocument/2006/relationships/image" Target="../media/image29.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5.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5.xml"/><Relationship Id="rId5" Type="http://schemas.openxmlformats.org/officeDocument/2006/relationships/image" Target="../media/image34.jpe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45134" y="20320"/>
            <a:ext cx="12101737" cy="6812296"/>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929943" y="504414"/>
            <a:ext cx="10273871" cy="599963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28154" y="-252737"/>
            <a:ext cx="4585111" cy="45851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10452" y="2741662"/>
            <a:ext cx="4707949" cy="4121207"/>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34581" y="90285"/>
            <a:ext cx="3759287" cy="45851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45791" y="1936888"/>
            <a:ext cx="3744229" cy="4837766"/>
          </a:xfrm>
          <a:prstGeom prst="rect">
            <a:avLst/>
          </a:prstGeom>
        </p:spPr>
      </p:pic>
      <p:sp>
        <p:nvSpPr>
          <p:cNvPr id="11" name="TextBox 10">
            <a:extLst>
              <a:ext uri="{FF2B5EF4-FFF2-40B4-BE49-F238E27FC236}">
                <a16:creationId xmlns:a16="http://schemas.microsoft.com/office/drawing/2014/main" id="{3F7C413A-A6CF-CF44-B3C4-7B7AD28D28F2}"/>
              </a:ext>
            </a:extLst>
          </p:cNvPr>
          <p:cNvSpPr txBox="1"/>
          <p:nvPr/>
        </p:nvSpPr>
        <p:spPr>
          <a:xfrm>
            <a:off x="4794015" y="1594885"/>
            <a:ext cx="3122521" cy="581057"/>
          </a:xfrm>
          <a:prstGeom prst="rect">
            <a:avLst/>
          </a:prstGeom>
          <a:noFill/>
        </p:spPr>
        <p:txBody>
          <a:bodyPr wrap="none" rtlCol="0">
            <a:spAutoFit/>
          </a:bodyPr>
          <a:lstStyle/>
          <a:p>
            <a:pPr algn="ctr"/>
            <a:r>
              <a:rPr lang="en-VN" sz="1588" b="1" dirty="0">
                <a:solidFill>
                  <a:srgbClr val="FF0000"/>
                </a:solidFill>
                <a:latin typeface="Times New Roman" panose="02020603050405020304" pitchFamily="18" charset="0"/>
                <a:cs typeface="Times New Roman" panose="02020603050405020304" pitchFamily="18" charset="0"/>
              </a:rPr>
              <a:t>UBND PHƯỜNG HƯNG ĐẠO</a:t>
            </a:r>
          </a:p>
          <a:p>
            <a:pPr algn="ctr"/>
            <a:r>
              <a:rPr lang="en-VN" sz="1588" b="1" dirty="0">
                <a:solidFill>
                  <a:srgbClr val="FF0000"/>
                </a:solidFill>
                <a:latin typeface="Times New Roman" panose="02020603050405020304" pitchFamily="18" charset="0"/>
                <a:cs typeface="Times New Roman" panose="02020603050405020304" pitchFamily="18" charset="0"/>
              </a:rPr>
              <a:t>TRƯỜNG </a:t>
            </a:r>
            <a:r>
              <a:rPr lang="en-VN" sz="1588" b="1" u="sng" dirty="0">
                <a:solidFill>
                  <a:srgbClr val="FF0000"/>
                </a:solidFill>
                <a:latin typeface="Times New Roman" panose="02020603050405020304" pitchFamily="18" charset="0"/>
                <a:cs typeface="Times New Roman" panose="02020603050405020304" pitchFamily="18" charset="0"/>
              </a:rPr>
              <a:t>TIỂU HỌC ĐA </a:t>
            </a:r>
            <a:r>
              <a:rPr lang="en-VN" sz="1588" b="1" dirty="0">
                <a:solidFill>
                  <a:srgbClr val="FF0000"/>
                </a:solidFill>
                <a:latin typeface="Times New Roman" panose="02020603050405020304" pitchFamily="18" charset="0"/>
                <a:cs typeface="Times New Roman" panose="02020603050405020304" pitchFamily="18" charset="0"/>
              </a:rPr>
              <a:t>PHÚC</a:t>
            </a:r>
          </a:p>
        </p:txBody>
      </p:sp>
      <p:sp>
        <p:nvSpPr>
          <p:cNvPr id="12" name="TextBox 11">
            <a:extLst>
              <a:ext uri="{FF2B5EF4-FFF2-40B4-BE49-F238E27FC236}">
                <a16:creationId xmlns:a16="http://schemas.microsoft.com/office/drawing/2014/main" id="{D4990A48-2E1E-DF4A-AA7F-86CF84797495}"/>
              </a:ext>
            </a:extLst>
          </p:cNvPr>
          <p:cNvSpPr txBox="1"/>
          <p:nvPr/>
        </p:nvSpPr>
        <p:spPr>
          <a:xfrm>
            <a:off x="3848489" y="2597522"/>
            <a:ext cx="4933723" cy="1045735"/>
          </a:xfrm>
          <a:prstGeom prst="rect">
            <a:avLst/>
          </a:prstGeom>
          <a:noFill/>
        </p:spPr>
        <p:txBody>
          <a:bodyPr wrap="none" rtlCol="0">
            <a:spAutoFit/>
          </a:bodyPr>
          <a:lstStyle/>
          <a:p>
            <a:pPr algn="ctr">
              <a:lnSpc>
                <a:spcPct val="150000"/>
              </a:lnSpc>
            </a:pPr>
            <a:r>
              <a:rPr lang="en-VN" sz="2382" b="1" dirty="0">
                <a:solidFill>
                  <a:srgbClr val="FF0000"/>
                </a:solidFill>
                <a:latin typeface="Times New Roman" panose="02020603050405020304" pitchFamily="18" charset="0"/>
                <a:cs typeface="Times New Roman" panose="02020603050405020304" pitchFamily="18" charset="0"/>
              </a:rPr>
              <a:t>MÔN: TIẾNG VIỆT</a:t>
            </a:r>
          </a:p>
          <a:p>
            <a:pPr algn="ctr">
              <a:lnSpc>
                <a:spcPct val="150000"/>
              </a:lnSpc>
            </a:pPr>
            <a:r>
              <a:rPr lang="en-VN" sz="1986" b="1" dirty="0">
                <a:solidFill>
                  <a:srgbClr val="0070C0"/>
                </a:solidFill>
                <a:latin typeface="Times New Roman" panose="02020603050405020304" pitchFamily="18" charset="0"/>
                <a:cs typeface="Times New Roman" panose="02020603050405020304" pitchFamily="18" charset="0"/>
              </a:rPr>
              <a:t>BÀI 70: ÔN TẬP VÀ KỂ CHUYỆN (Tiết 1)</a:t>
            </a:r>
          </a:p>
        </p:txBody>
      </p:sp>
      <p:sp>
        <p:nvSpPr>
          <p:cNvPr id="13" name="TextBox 12">
            <a:extLst>
              <a:ext uri="{FF2B5EF4-FFF2-40B4-BE49-F238E27FC236}">
                <a16:creationId xmlns:a16="http://schemas.microsoft.com/office/drawing/2014/main" id="{E6B35A89-0DAB-D046-B74D-113F833E2FAF}"/>
              </a:ext>
            </a:extLst>
          </p:cNvPr>
          <p:cNvSpPr txBox="1"/>
          <p:nvPr/>
        </p:nvSpPr>
        <p:spPr>
          <a:xfrm>
            <a:off x="4307354" y="4487167"/>
            <a:ext cx="4181209" cy="336695"/>
          </a:xfrm>
          <a:prstGeom prst="rect">
            <a:avLst/>
          </a:prstGeom>
          <a:noFill/>
        </p:spPr>
        <p:txBody>
          <a:bodyPr wrap="none" rtlCol="0">
            <a:spAutoFit/>
          </a:bodyPr>
          <a:lstStyle/>
          <a:p>
            <a:r>
              <a:rPr lang="en-VN" sz="1588" b="1" dirty="0">
                <a:solidFill>
                  <a:srgbClr val="7030A0"/>
                </a:solidFill>
                <a:latin typeface="Times New Roman" panose="02020603050405020304" pitchFamily="18" charset="0"/>
                <a:cs typeface="Times New Roman" panose="02020603050405020304" pitchFamily="18" charset="0"/>
              </a:rPr>
              <a:t>NGƯỜI THỰC HIỆN: NGÔ THỊ THU HIỀN</a:t>
            </a:r>
          </a:p>
        </p:txBody>
      </p:sp>
    </p:spTree>
    <p:extLst>
      <p:ext uri="{BB962C8B-B14F-4D97-AF65-F5344CB8AC3E}">
        <p14:creationId xmlns:p14="http://schemas.microsoft.com/office/powerpoint/2010/main" val="3114838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E180D4A7-C9FB-4DFB-919C-405C955672EB}">
      <p14:showEvtLst xmlns:p14="http://schemas.microsoft.com/office/powerpoint/2010/main">
        <p14:playEvt time="1" objId="4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C308E9-42AF-49F4-AFEC-ED1AF503B979}"/>
              </a:ext>
            </a:extLst>
          </p:cNvPr>
          <p:cNvSpPr txBox="1">
            <a:spLocks/>
          </p:cNvSpPr>
          <p:nvPr/>
        </p:nvSpPr>
        <p:spPr>
          <a:xfrm>
            <a:off x="838201" y="3059113"/>
            <a:ext cx="2826337" cy="739774"/>
          </a:xfrm>
          <a:prstGeom prst="rect">
            <a:avLst/>
          </a:prstGeom>
          <a:ln>
            <a:solidFill>
              <a:srgbClr val="000000"/>
            </a:solidFill>
          </a:ln>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b="1">
                <a:solidFill>
                  <a:srgbClr val="10475C"/>
                </a:solidFill>
                <a:latin typeface="Arial-Rounded" panose="020B0500000000000000" pitchFamily="34" charset="0"/>
                <a:ea typeface="Arial-Rounded" panose="020B0500000000000000" pitchFamily="34" charset="0"/>
                <a:cs typeface="Arial-Rounded" panose="020B0500000000000000" pitchFamily="34" charset="0"/>
                <a:sym typeface="Arial"/>
              </a:rPr>
              <a:t>đu đủ</a:t>
            </a:r>
          </a:p>
        </p:txBody>
      </p:sp>
      <p:pic>
        <p:nvPicPr>
          <p:cNvPr id="3076" name="Picture 4" descr="Cây đu đủ 5 nhánh ở miền Tây - VietNamNet">
            <a:extLst>
              <a:ext uri="{FF2B5EF4-FFF2-40B4-BE49-F238E27FC236}">
                <a16:creationId xmlns:a16="http://schemas.microsoft.com/office/drawing/2014/main" id="{758B7DA8-7344-4B4C-82C3-46E017DFD2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655638"/>
            <a:ext cx="6468484" cy="554672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ây đủ đủ và 20 tác dụng tuyệt vời đến khó tin | 2bacsi">
            <a:extLst>
              <a:ext uri="{FF2B5EF4-FFF2-40B4-BE49-F238E27FC236}">
                <a16:creationId xmlns:a16="http://schemas.microsoft.com/office/drawing/2014/main" id="{98D57A77-8952-4606-BB80-73170247CD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750" y="381000"/>
            <a:ext cx="3543300" cy="236220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66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ACF9407-F51B-47E9-9FE1-8C887926A52B}"/>
              </a:ext>
            </a:extLst>
          </p:cNvPr>
          <p:cNvGrpSpPr/>
          <p:nvPr/>
        </p:nvGrpSpPr>
        <p:grpSpPr>
          <a:xfrm>
            <a:off x="547285" y="467056"/>
            <a:ext cx="1956163" cy="640080"/>
            <a:chOff x="724247" y="1544462"/>
            <a:chExt cx="1470761" cy="480061"/>
          </a:xfrm>
        </p:grpSpPr>
        <p:sp>
          <p:nvSpPr>
            <p:cNvPr id="14" name="Rounded Rectangle 13">
              <a:extLst>
                <a:ext uri="{FF2B5EF4-FFF2-40B4-BE49-F238E27FC236}">
                  <a16:creationId xmlns:a16="http://schemas.microsoft.com/office/drawing/2014/main" id="{BA57DF09-8255-48C4-A906-2AEF4573E3E6}"/>
                </a:ext>
              </a:extLst>
            </p:cNvPr>
            <p:cNvSpPr/>
            <p:nvPr/>
          </p:nvSpPr>
          <p:spPr>
            <a:xfrm>
              <a:off x="815006" y="1563010"/>
              <a:ext cx="1380002" cy="43830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700" kern="0">
                  <a:solidFill>
                    <a:srgbClr val="FFFFFF"/>
                  </a:solidFill>
                  <a:latin typeface="Arial-Rounded" pitchFamily="34" charset="0"/>
                  <a:ea typeface="Arial-Rounded" pitchFamily="34" charset="0"/>
                  <a:cs typeface="Arial-Rounded" pitchFamily="34" charset="0"/>
                  <a:sym typeface="Arial"/>
                </a:rPr>
                <a:t>  Viết</a:t>
              </a:r>
            </a:p>
          </p:txBody>
        </p:sp>
        <p:sp>
          <p:nvSpPr>
            <p:cNvPr id="15" name="Oval 14">
              <a:extLst>
                <a:ext uri="{FF2B5EF4-FFF2-40B4-BE49-F238E27FC236}">
                  <a16:creationId xmlns:a16="http://schemas.microsoft.com/office/drawing/2014/main" id="{D229B419-D467-4674-9F9A-A4CFACB20DB6}"/>
                </a:ext>
              </a:extLst>
            </p:cNvPr>
            <p:cNvSpPr/>
            <p:nvPr/>
          </p:nvSpPr>
          <p:spPr>
            <a:xfrm>
              <a:off x="724247" y="1544462"/>
              <a:ext cx="481251" cy="48006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300" kern="0">
                  <a:solidFill>
                    <a:srgbClr val="10475C"/>
                  </a:solidFill>
                  <a:latin typeface="Arial Rounded MT Bold" pitchFamily="34" charset="0"/>
                  <a:ea typeface="Arial-Rounded" pitchFamily="34" charset="0"/>
                  <a:cs typeface="Arial-Rounded" pitchFamily="34" charset="0"/>
                  <a:sym typeface="Arial"/>
                </a:rPr>
                <a:t>2</a:t>
              </a:r>
            </a:p>
          </p:txBody>
        </p:sp>
      </p:grpSp>
      <p:pic>
        <p:nvPicPr>
          <p:cNvPr id="18" name="Picture 4">
            <a:extLst>
              <a:ext uri="{FF2B5EF4-FFF2-40B4-BE49-F238E27FC236}">
                <a16:creationId xmlns:a16="http://schemas.microsoft.com/office/drawing/2014/main" id="{155639A1-C1FB-4E0D-A919-1F76E19DF0C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tretch/>
        </p:blipFill>
        <p:spPr bwMode="auto">
          <a:xfrm>
            <a:off x="731279" y="1649482"/>
            <a:ext cx="14039850" cy="4294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a:extLst>
              <a:ext uri="{FF2B5EF4-FFF2-40B4-BE49-F238E27FC236}">
                <a16:creationId xmlns:a16="http://schemas.microsoft.com/office/drawing/2014/main" id="{845A1114-7B6F-4AF1-81ED-424E19C2BF31}"/>
              </a:ext>
            </a:extLst>
          </p:cNvPr>
          <p:cNvSpPr txBox="1"/>
          <p:nvPr/>
        </p:nvSpPr>
        <p:spPr>
          <a:xfrm>
            <a:off x="-1371600" y="2354692"/>
            <a:ext cx="15334349" cy="1230908"/>
          </a:xfrm>
          <a:prstGeom prst="rect">
            <a:avLst/>
          </a:prstGeom>
          <a:noFill/>
        </p:spPr>
        <p:txBody>
          <a:bodyPr wrap="square" lIns="121725" tIns="60862" rIns="121725" bIns="60862" rtlCol="0">
            <a:spAutoFit/>
          </a:bodyPr>
          <a:lstStyle/>
          <a:p>
            <a:pPr algn="ctr">
              <a:buClr>
                <a:srgbClr val="000000"/>
              </a:buClr>
            </a:pPr>
            <a:r>
              <a:rPr lang="vi-VN" sz="7200" kern="0" dirty="0">
                <a:solidFill>
                  <a:srgbClr val="FF0000"/>
                </a:solidFill>
                <a:latin typeface="HP001 4 hàng" pitchFamily="34" charset="0"/>
                <a:cs typeface="Arial"/>
                <a:sym typeface="Arial"/>
              </a:rPr>
              <a:t>Đôi chim khướu hót vang</a:t>
            </a:r>
            <a:r>
              <a:rPr lang="en-US" sz="7200" kern="0" dirty="0">
                <a:solidFill>
                  <a:srgbClr val="FF0000"/>
                </a:solidFill>
                <a:latin typeface="HP001 4 hàng" pitchFamily="34" charset="0"/>
                <a:cs typeface="Arial"/>
                <a:sym typeface="Arial"/>
              </a:rPr>
              <a:t>.</a:t>
            </a:r>
            <a:endParaRPr lang="en-US" sz="7000" kern="0" dirty="0">
              <a:solidFill>
                <a:srgbClr val="7030A0"/>
              </a:solidFill>
              <a:latin typeface="HP001 4 hàng" pitchFamily="34" charset="0"/>
              <a:cs typeface="Arial"/>
              <a:sym typeface="Arial"/>
            </a:endParaRPr>
          </a:p>
        </p:txBody>
      </p:sp>
      <p:cxnSp>
        <p:nvCxnSpPr>
          <p:cNvPr id="22" name="Straight Connector 21">
            <a:extLst>
              <a:ext uri="{FF2B5EF4-FFF2-40B4-BE49-F238E27FC236}">
                <a16:creationId xmlns:a16="http://schemas.microsoft.com/office/drawing/2014/main" id="{B4DC803C-EACA-401F-B4E7-F298D45D96D0}"/>
              </a:ext>
            </a:extLst>
          </p:cNvPr>
          <p:cNvCxnSpPr>
            <a:cxnSpLocks/>
          </p:cNvCxnSpPr>
          <p:nvPr/>
        </p:nvCxnSpPr>
        <p:spPr>
          <a:xfrm>
            <a:off x="731279" y="1649482"/>
            <a:ext cx="0" cy="429411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526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67997" y="1676400"/>
            <a:ext cx="12560344" cy="2080402"/>
            <a:chOff x="-15081" y="2184691"/>
            <a:chExt cx="15198016" cy="2517286"/>
          </a:xfrm>
        </p:grpSpPr>
        <p:pic>
          <p:nvPicPr>
            <p:cNvPr id="30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15081"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7583927"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244812" y="2360912"/>
            <a:ext cx="13499608" cy="2215793"/>
          </a:xfrm>
          <a:prstGeom prst="rect">
            <a:avLst/>
          </a:prstGeom>
          <a:noFill/>
        </p:spPr>
        <p:txBody>
          <a:bodyPr wrap="square" lIns="121725" tIns="60862" rIns="121725" bIns="60862" rtlCol="0">
            <a:spAutoFit/>
          </a:bodyPr>
          <a:lstStyle/>
          <a:p>
            <a:pPr algn="just">
              <a:buClr>
                <a:srgbClr val="000000"/>
              </a:buClr>
            </a:pPr>
            <a:r>
              <a:rPr lang="vi-VN" sz="6800" kern="0" dirty="0">
                <a:solidFill>
                  <a:srgbClr val="FF0000"/>
                </a:solidFill>
                <a:latin typeface="HP001 4 hàng" pitchFamily="34" charset="0"/>
                <a:cs typeface="Arial"/>
                <a:sym typeface="Arial"/>
              </a:rPr>
              <a:t> </a:t>
            </a:r>
            <a:r>
              <a:rPr lang="vi-VN" sz="6600" kern="0" dirty="0">
                <a:solidFill>
                  <a:srgbClr val="FF0000"/>
                </a:solidFill>
                <a:latin typeface="HP001 4 hàng" pitchFamily="34" charset="0"/>
                <a:cs typeface="Arial"/>
                <a:sym typeface="Arial"/>
              </a:rPr>
              <a:t>Đôi chim khướu hót vang</a:t>
            </a:r>
            <a:r>
              <a:rPr lang="en-US" sz="6600" kern="0" dirty="0">
                <a:solidFill>
                  <a:srgbClr val="FF0000"/>
                </a:solidFill>
                <a:latin typeface="HP001 4 hàng" pitchFamily="34" charset="0"/>
                <a:cs typeface="Arial"/>
                <a:sym typeface="Arial"/>
              </a:rPr>
              <a:t>.</a:t>
            </a:r>
            <a:endParaRPr lang="en-US" sz="6600" kern="0" dirty="0">
              <a:solidFill>
                <a:srgbClr val="7030A0"/>
              </a:solidFill>
              <a:latin typeface="HP001 4 hàng" pitchFamily="34" charset="0"/>
              <a:cs typeface="Arial"/>
              <a:sym typeface="Arial"/>
            </a:endParaRPr>
          </a:p>
          <a:p>
            <a:pPr algn="just">
              <a:buClr>
                <a:srgbClr val="000000"/>
              </a:buClr>
            </a:pPr>
            <a:endParaRPr lang="en-US" sz="6800" kern="0" dirty="0">
              <a:solidFill>
                <a:srgbClr val="FF0000"/>
              </a:solidFill>
              <a:latin typeface="HP001 4 hàng" pitchFamily="34" charset="0"/>
              <a:cs typeface="Arial"/>
              <a:sym typeface="Arial"/>
            </a:endParaRPr>
          </a:p>
        </p:txBody>
      </p:sp>
      <p:grpSp>
        <p:nvGrpSpPr>
          <p:cNvPr id="9" name="Group 8"/>
          <p:cNvGrpSpPr/>
          <p:nvPr/>
        </p:nvGrpSpPr>
        <p:grpSpPr>
          <a:xfrm>
            <a:off x="667997" y="3753519"/>
            <a:ext cx="12560344" cy="2080402"/>
            <a:chOff x="-15081" y="2184691"/>
            <a:chExt cx="15198016" cy="2517286"/>
          </a:xfrm>
        </p:grpSpPr>
        <p:pic>
          <p:nvPicPr>
            <p:cNvPr id="11"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15081"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7583927"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3" name="Group 12">
            <a:extLst>
              <a:ext uri="{FF2B5EF4-FFF2-40B4-BE49-F238E27FC236}">
                <a16:creationId xmlns:a16="http://schemas.microsoft.com/office/drawing/2014/main" id="{AACF9407-F51B-47E9-9FE1-8C887926A52B}"/>
              </a:ext>
            </a:extLst>
          </p:cNvPr>
          <p:cNvGrpSpPr/>
          <p:nvPr/>
        </p:nvGrpSpPr>
        <p:grpSpPr>
          <a:xfrm>
            <a:off x="547285" y="467056"/>
            <a:ext cx="1956163" cy="640080"/>
            <a:chOff x="724247" y="1544462"/>
            <a:chExt cx="1470761" cy="480061"/>
          </a:xfrm>
        </p:grpSpPr>
        <p:sp>
          <p:nvSpPr>
            <p:cNvPr id="14" name="Rounded Rectangle 13">
              <a:extLst>
                <a:ext uri="{FF2B5EF4-FFF2-40B4-BE49-F238E27FC236}">
                  <a16:creationId xmlns:a16="http://schemas.microsoft.com/office/drawing/2014/main" id="{BA57DF09-8255-48C4-A906-2AEF4573E3E6}"/>
                </a:ext>
              </a:extLst>
            </p:cNvPr>
            <p:cNvSpPr/>
            <p:nvPr/>
          </p:nvSpPr>
          <p:spPr>
            <a:xfrm>
              <a:off x="815006" y="1563010"/>
              <a:ext cx="1380002" cy="43830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700" kern="0">
                  <a:solidFill>
                    <a:srgbClr val="FFFFFF"/>
                  </a:solidFill>
                  <a:latin typeface="Arial-Rounded" pitchFamily="34" charset="0"/>
                  <a:ea typeface="Arial-Rounded" pitchFamily="34" charset="0"/>
                  <a:cs typeface="Arial-Rounded" pitchFamily="34" charset="0"/>
                  <a:sym typeface="Arial"/>
                </a:rPr>
                <a:t>  Viết</a:t>
              </a:r>
            </a:p>
          </p:txBody>
        </p:sp>
        <p:sp>
          <p:nvSpPr>
            <p:cNvPr id="15" name="Oval 14">
              <a:extLst>
                <a:ext uri="{FF2B5EF4-FFF2-40B4-BE49-F238E27FC236}">
                  <a16:creationId xmlns:a16="http://schemas.microsoft.com/office/drawing/2014/main" id="{D229B419-D467-4674-9F9A-A4CFACB20DB6}"/>
                </a:ext>
              </a:extLst>
            </p:cNvPr>
            <p:cNvSpPr/>
            <p:nvPr/>
          </p:nvSpPr>
          <p:spPr>
            <a:xfrm>
              <a:off x="724247" y="1544462"/>
              <a:ext cx="481251" cy="48006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300" kern="0">
                  <a:solidFill>
                    <a:srgbClr val="10475C"/>
                  </a:solidFill>
                  <a:latin typeface="Arial Rounded MT Bold" pitchFamily="34" charset="0"/>
                  <a:ea typeface="Arial-Rounded" pitchFamily="34" charset="0"/>
                  <a:cs typeface="Arial-Rounded" pitchFamily="34" charset="0"/>
                  <a:sym typeface="Arial"/>
                </a:rPr>
                <a:t>2</a:t>
              </a:r>
            </a:p>
          </p:txBody>
        </p:sp>
      </p:grpSp>
    </p:spTree>
    <p:extLst>
      <p:ext uri="{BB962C8B-B14F-4D97-AF65-F5344CB8AC3E}">
        <p14:creationId xmlns:p14="http://schemas.microsoft.com/office/powerpoint/2010/main" val="1296372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E26F2D-40E5-4441-B0AE-971E6C4868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2792" y="2033209"/>
            <a:ext cx="2654618" cy="3801056"/>
          </a:xfrm>
          <a:prstGeom prst="rect">
            <a:avLst/>
          </a:prstGeom>
        </p:spPr>
      </p:pic>
      <p:sp>
        <p:nvSpPr>
          <p:cNvPr id="3" name="TextBox 2">
            <a:extLst>
              <a:ext uri="{FF2B5EF4-FFF2-40B4-BE49-F238E27FC236}">
                <a16:creationId xmlns:a16="http://schemas.microsoft.com/office/drawing/2014/main" id="{F27E2E0C-E2E8-4149-9B3C-CAE3229F57FC}"/>
              </a:ext>
            </a:extLst>
          </p:cNvPr>
          <p:cNvSpPr txBox="1"/>
          <p:nvPr/>
        </p:nvSpPr>
        <p:spPr>
          <a:xfrm>
            <a:off x="2232524" y="5892321"/>
            <a:ext cx="2560810" cy="392516"/>
          </a:xfrm>
          <a:prstGeom prst="rect">
            <a:avLst/>
          </a:prstGeom>
          <a:solidFill>
            <a:srgbClr val="00B0F0"/>
          </a:solidFill>
        </p:spPr>
        <p:txBody>
          <a:bodyPr wrap="square" lIns="68681" tIns="34340" rIns="68681" bIns="34340" rtlCol="0">
            <a:spAutoFit/>
          </a:bodyPr>
          <a:lstStyle/>
          <a:p>
            <a:pPr algn="ctr">
              <a:buClr>
                <a:srgbClr val="000000"/>
              </a:buClr>
            </a:pPr>
            <a:r>
              <a:rPr lang="vi-VN" sz="2100" kern="0">
                <a:solidFill>
                  <a:srgbClr val="000000"/>
                </a:solidFill>
                <a:latin typeface="Arial-Rounded" pitchFamily="34" charset="0"/>
                <a:ea typeface="Arial-Rounded" pitchFamily="34" charset="0"/>
                <a:cs typeface="Arial-Rounded" pitchFamily="34" charset="0"/>
                <a:sym typeface="Arial"/>
              </a:rPr>
              <a:t>Trang </a:t>
            </a:r>
            <a:r>
              <a:rPr lang="en-US" sz="2100" kern="0">
                <a:solidFill>
                  <a:srgbClr val="000000"/>
                </a:solidFill>
                <a:latin typeface="Arial-Rounded" pitchFamily="34" charset="0"/>
                <a:ea typeface="Arial-Rounded" pitchFamily="34" charset="0"/>
                <a:cs typeface="Arial-Rounded" pitchFamily="34" charset="0"/>
                <a:sym typeface="Arial"/>
              </a:rPr>
              <a:t>44</a:t>
            </a:r>
            <a:r>
              <a:rPr lang="vi-VN" sz="2100" kern="0">
                <a:solidFill>
                  <a:srgbClr val="000000"/>
                </a:solidFill>
                <a:latin typeface="Arial-Rounded" pitchFamily="34" charset="0"/>
                <a:ea typeface="Arial-Rounded" pitchFamily="34" charset="0"/>
                <a:cs typeface="Arial-Rounded" pitchFamily="34" charset="0"/>
                <a:sym typeface="Arial"/>
              </a:rPr>
              <a:t> </a:t>
            </a:r>
            <a:endParaRPr lang="en-US" sz="2100" kern="0">
              <a:solidFill>
                <a:srgbClr val="000000"/>
              </a:solidFill>
              <a:latin typeface="Arial-Rounded" pitchFamily="34" charset="0"/>
              <a:ea typeface="Arial-Rounded" pitchFamily="34" charset="0"/>
              <a:cs typeface="Arial-Rounded" pitchFamily="34" charset="0"/>
              <a:sym typeface="Arial"/>
            </a:endParaRPr>
          </a:p>
        </p:txBody>
      </p:sp>
      <p:pic>
        <p:nvPicPr>
          <p:cNvPr id="4" name="Picture 6" descr="Free Simple Eraser Icon Image｜free Cartoon &amp;amp; Clipart - Eraser Clipart -  (480x480) Png Clipart Download">
            <a:extLst>
              <a:ext uri="{FF2B5EF4-FFF2-40B4-BE49-F238E27FC236}">
                <a16:creationId xmlns:a16="http://schemas.microsoft.com/office/drawing/2014/main" id="{414E7AE7-B8AA-4920-BACC-7472A8A666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9102" y="1313967"/>
            <a:ext cx="698885" cy="4489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C:\Users\PC\Pictures\Hình ảnh soạn giáo án\bút chì đẹp .jpg">
            <a:extLst>
              <a:ext uri="{FF2B5EF4-FFF2-40B4-BE49-F238E27FC236}">
                <a16:creationId xmlns:a16="http://schemas.microsoft.com/office/drawing/2014/main" id="{224D0639-B791-46B9-9AB1-D9203FD776B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478" b="100000" l="9851" r="91940"/>
                    </a14:imgEffect>
                  </a14:imgLayer>
                </a14:imgProps>
              </a:ext>
              <a:ext uri="{28A0092B-C50C-407E-A947-70E740481C1C}">
                <a14:useLocalDpi xmlns:a14="http://schemas.microsoft.com/office/drawing/2010/main" val="0"/>
              </a:ext>
            </a:extLst>
          </a:blip>
          <a:srcRect/>
          <a:stretch>
            <a:fillRect/>
          </a:stretch>
        </p:blipFill>
        <p:spPr bwMode="auto">
          <a:xfrm>
            <a:off x="3716201" y="911391"/>
            <a:ext cx="865105" cy="86296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3F37D366-EE52-4984-8050-99BAC9AB207B}"/>
              </a:ext>
            </a:extLst>
          </p:cNvPr>
          <p:cNvGrpSpPr/>
          <p:nvPr/>
        </p:nvGrpSpPr>
        <p:grpSpPr>
          <a:xfrm>
            <a:off x="547285" y="467056"/>
            <a:ext cx="1956163" cy="640080"/>
            <a:chOff x="724247" y="1544462"/>
            <a:chExt cx="1470761" cy="480061"/>
          </a:xfrm>
        </p:grpSpPr>
        <p:sp>
          <p:nvSpPr>
            <p:cNvPr id="7" name="Rounded Rectangle 13">
              <a:extLst>
                <a:ext uri="{FF2B5EF4-FFF2-40B4-BE49-F238E27FC236}">
                  <a16:creationId xmlns:a16="http://schemas.microsoft.com/office/drawing/2014/main" id="{394B6020-572D-4F75-A3DA-5FE513370DB8}"/>
                </a:ext>
              </a:extLst>
            </p:cNvPr>
            <p:cNvSpPr/>
            <p:nvPr/>
          </p:nvSpPr>
          <p:spPr>
            <a:xfrm>
              <a:off x="815006" y="1563010"/>
              <a:ext cx="1380002" cy="43830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700" kern="0">
                  <a:solidFill>
                    <a:srgbClr val="FFFFFF"/>
                  </a:solidFill>
                  <a:latin typeface="Arial-Rounded" pitchFamily="34" charset="0"/>
                  <a:ea typeface="Arial-Rounded" pitchFamily="34" charset="0"/>
                  <a:cs typeface="Arial-Rounded" pitchFamily="34" charset="0"/>
                  <a:sym typeface="Arial"/>
                </a:rPr>
                <a:t>  Viết</a:t>
              </a:r>
            </a:p>
          </p:txBody>
        </p:sp>
        <p:sp>
          <p:nvSpPr>
            <p:cNvPr id="8" name="Oval 7">
              <a:extLst>
                <a:ext uri="{FF2B5EF4-FFF2-40B4-BE49-F238E27FC236}">
                  <a16:creationId xmlns:a16="http://schemas.microsoft.com/office/drawing/2014/main" id="{8B95308A-EA29-4ECD-B8A6-7A06E5CC65D6}"/>
                </a:ext>
              </a:extLst>
            </p:cNvPr>
            <p:cNvSpPr/>
            <p:nvPr/>
          </p:nvSpPr>
          <p:spPr>
            <a:xfrm>
              <a:off x="724247" y="1544462"/>
              <a:ext cx="481251" cy="48006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300" kern="0">
                  <a:solidFill>
                    <a:srgbClr val="10475C"/>
                  </a:solidFill>
                  <a:latin typeface="Arial Rounded MT Bold" pitchFamily="34" charset="0"/>
                  <a:ea typeface="Arial-Rounded" pitchFamily="34" charset="0"/>
                  <a:cs typeface="Arial-Rounded" pitchFamily="34" charset="0"/>
                  <a:sym typeface="Arial"/>
                </a:rPr>
                <a:t>2</a:t>
              </a:r>
            </a:p>
          </p:txBody>
        </p:sp>
      </p:grpSp>
      <p:pic>
        <p:nvPicPr>
          <p:cNvPr id="11" name="Picture 2">
            <a:extLst>
              <a:ext uri="{FF2B5EF4-FFF2-40B4-BE49-F238E27FC236}">
                <a16:creationId xmlns:a16="http://schemas.microsoft.com/office/drawing/2014/main" id="{9A956ED9-6AB9-499C-8453-DBEB4B8654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170" t="21767" r="34084" b="19612"/>
          <a:stretch/>
        </p:blipFill>
        <p:spPr bwMode="auto">
          <a:xfrm>
            <a:off x="5410200" y="1076187"/>
            <a:ext cx="5066758" cy="5260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9706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8A20F983-334C-4221-848C-7769475CD2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937" t="75520"/>
          <a:stretch/>
        </p:blipFill>
        <p:spPr>
          <a:xfrm rot="1473777">
            <a:off x="2941182" y="529685"/>
            <a:ext cx="1632696" cy="826351"/>
          </a:xfrm>
          <a:prstGeom prst="rect">
            <a:avLst/>
          </a:prstGeom>
        </p:spPr>
      </p:pic>
      <p:pic>
        <p:nvPicPr>
          <p:cNvPr id="4" name="Picture 3"/>
          <p:cNvPicPr>
            <a:picLocks noChangeAspect="1"/>
          </p:cNvPicPr>
          <p:nvPr/>
        </p:nvPicPr>
        <p:blipFill>
          <a:blip r:embed="rId4"/>
          <a:stretch>
            <a:fillRect/>
          </a:stretch>
        </p:blipFill>
        <p:spPr>
          <a:xfrm>
            <a:off x="449324" y="227725"/>
            <a:ext cx="8266251" cy="3906125"/>
          </a:xfrm>
          <a:prstGeom prst="rect">
            <a:avLst/>
          </a:prstGeom>
        </p:spPr>
      </p:pic>
    </p:spTree>
    <p:extLst>
      <p:ext uri="{BB962C8B-B14F-4D97-AF65-F5344CB8AC3E}">
        <p14:creationId xmlns:p14="http://schemas.microsoft.com/office/powerpoint/2010/main" val="3142442559"/>
      </p:ext>
    </p:extLst>
  </p:cSld>
  <p:clrMapOvr>
    <a:masterClrMapping/>
  </p:clrMapOvr>
  <mc:AlternateContent xmlns:mc="http://schemas.openxmlformats.org/markup-compatibility/2006" xmlns:p14="http://schemas.microsoft.com/office/powerpoint/2010/main">
    <mc:Choice Requires="p14">
      <p:transition spd="slow">
        <p14:glitter dir="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6163829-4F68-4542-BCBA-D989823AC0C9}"/>
              </a:ext>
            </a:extLst>
          </p:cNvPr>
          <p:cNvGrpSpPr/>
          <p:nvPr/>
        </p:nvGrpSpPr>
        <p:grpSpPr>
          <a:xfrm>
            <a:off x="594610" y="747009"/>
            <a:ext cx="2012092" cy="640080"/>
            <a:chOff x="712977" y="1533219"/>
            <a:chExt cx="1512812" cy="480061"/>
          </a:xfrm>
        </p:grpSpPr>
        <p:sp>
          <p:nvSpPr>
            <p:cNvPr id="4" name="Rounded Rectangle 3">
              <a:extLst>
                <a:ext uri="{FF2B5EF4-FFF2-40B4-BE49-F238E27FC236}">
                  <a16:creationId xmlns:a16="http://schemas.microsoft.com/office/drawing/2014/main" id="{D6684885-DCAD-470D-ACD3-699B86B16987}"/>
                </a:ext>
              </a:extLst>
            </p:cNvPr>
            <p:cNvSpPr/>
            <p:nvPr/>
          </p:nvSpPr>
          <p:spPr>
            <a:xfrm>
              <a:off x="815006" y="1563010"/>
              <a:ext cx="1410783" cy="43830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700" kern="0">
                  <a:solidFill>
                    <a:srgbClr val="FFFFFF"/>
                  </a:solidFill>
                  <a:latin typeface="Arial-Rounded" pitchFamily="34" charset="0"/>
                  <a:ea typeface="Arial-Rounded" pitchFamily="34" charset="0"/>
                  <a:cs typeface="Arial-Rounded" pitchFamily="34" charset="0"/>
                  <a:sym typeface="Arial"/>
                </a:rPr>
                <a:t>    Đọc</a:t>
              </a:r>
            </a:p>
          </p:txBody>
        </p:sp>
        <p:sp>
          <p:nvSpPr>
            <p:cNvPr id="5" name="Oval 4">
              <a:extLst>
                <a:ext uri="{FF2B5EF4-FFF2-40B4-BE49-F238E27FC236}">
                  <a16:creationId xmlns:a16="http://schemas.microsoft.com/office/drawing/2014/main" id="{79EF1CD4-FDC4-4060-9604-E1BB1CF853F9}"/>
                </a:ext>
              </a:extLst>
            </p:cNvPr>
            <p:cNvSpPr/>
            <p:nvPr/>
          </p:nvSpPr>
          <p:spPr>
            <a:xfrm>
              <a:off x="712977" y="1533219"/>
              <a:ext cx="481251" cy="48006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300" kern="0">
                  <a:solidFill>
                    <a:srgbClr val="10475C"/>
                  </a:solidFill>
                  <a:latin typeface="Arial Rounded MT Bold" pitchFamily="34" charset="0"/>
                  <a:ea typeface="Arial-Rounded" pitchFamily="34" charset="0"/>
                  <a:cs typeface="Arial-Rounded" pitchFamily="34" charset="0"/>
                  <a:sym typeface="Arial"/>
                </a:rPr>
                <a:t>1</a:t>
              </a:r>
            </a:p>
          </p:txBody>
        </p:sp>
      </p:grpSp>
      <p:graphicFrame>
        <p:nvGraphicFramePr>
          <p:cNvPr id="6" name="Table 5">
            <a:extLst>
              <a:ext uri="{FF2B5EF4-FFF2-40B4-BE49-F238E27FC236}">
                <a16:creationId xmlns:a16="http://schemas.microsoft.com/office/drawing/2014/main" id="{83B62152-D74C-424B-8A19-C11948F7EBF8}"/>
              </a:ext>
            </a:extLst>
          </p:cNvPr>
          <p:cNvGraphicFramePr>
            <a:graphicFrameLocks noGrp="1"/>
          </p:cNvGraphicFramePr>
          <p:nvPr/>
        </p:nvGraphicFramePr>
        <p:xfrm>
          <a:off x="1828800" y="2362200"/>
          <a:ext cx="8090268" cy="1762394"/>
        </p:xfrm>
        <a:graphic>
          <a:graphicData uri="http://schemas.openxmlformats.org/drawingml/2006/table">
            <a:tbl>
              <a:tblPr firstRow="1" bandRow="1">
                <a:tableStyleId>{5C22544A-7EE6-4342-B048-85BDC9FD1C3A}</a:tableStyleId>
              </a:tblPr>
              <a:tblGrid>
                <a:gridCol w="1348378">
                  <a:extLst>
                    <a:ext uri="{9D8B030D-6E8A-4147-A177-3AD203B41FA5}">
                      <a16:colId xmlns:a16="http://schemas.microsoft.com/office/drawing/2014/main" val="20000"/>
                    </a:ext>
                  </a:extLst>
                </a:gridCol>
                <a:gridCol w="1348378">
                  <a:extLst>
                    <a:ext uri="{9D8B030D-6E8A-4147-A177-3AD203B41FA5}">
                      <a16:colId xmlns:a16="http://schemas.microsoft.com/office/drawing/2014/main" val="20001"/>
                    </a:ext>
                  </a:extLst>
                </a:gridCol>
                <a:gridCol w="1348378">
                  <a:extLst>
                    <a:ext uri="{9D8B030D-6E8A-4147-A177-3AD203B41FA5}">
                      <a16:colId xmlns:a16="http://schemas.microsoft.com/office/drawing/2014/main" val="20002"/>
                    </a:ext>
                  </a:extLst>
                </a:gridCol>
                <a:gridCol w="1348378">
                  <a:extLst>
                    <a:ext uri="{9D8B030D-6E8A-4147-A177-3AD203B41FA5}">
                      <a16:colId xmlns:a16="http://schemas.microsoft.com/office/drawing/2014/main" val="20003"/>
                    </a:ext>
                  </a:extLst>
                </a:gridCol>
                <a:gridCol w="1348378">
                  <a:extLst>
                    <a:ext uri="{9D8B030D-6E8A-4147-A177-3AD203B41FA5}">
                      <a16:colId xmlns:a16="http://schemas.microsoft.com/office/drawing/2014/main" val="20004"/>
                    </a:ext>
                  </a:extLst>
                </a:gridCol>
                <a:gridCol w="1348378">
                  <a:extLst>
                    <a:ext uri="{9D8B030D-6E8A-4147-A177-3AD203B41FA5}">
                      <a16:colId xmlns:a16="http://schemas.microsoft.com/office/drawing/2014/main" val="20005"/>
                    </a:ext>
                  </a:extLst>
                </a:gridCol>
              </a:tblGrid>
              <a:tr h="881197">
                <a:tc>
                  <a:txBody>
                    <a:bodyPr/>
                    <a:lstStyle/>
                    <a:p>
                      <a:endParaRPr lang="en-US"/>
                    </a:p>
                  </a:txBody>
                  <a:tcP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extLst>
                  <a:ext uri="{0D108BD9-81ED-4DB2-BD59-A6C34878D82A}">
                    <a16:rowId xmlns:a16="http://schemas.microsoft.com/office/drawing/2014/main" val="10000"/>
                  </a:ext>
                </a:extLst>
              </a:tr>
              <a:tr h="881197">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extLst>
                  <a:ext uri="{0D108BD9-81ED-4DB2-BD59-A6C34878D82A}">
                    <a16:rowId xmlns:a16="http://schemas.microsoft.com/office/drawing/2014/main" val="10001"/>
                  </a:ext>
                </a:extLst>
              </a:tr>
            </a:tbl>
          </a:graphicData>
        </a:graphic>
      </p:graphicFrame>
      <p:sp>
        <p:nvSpPr>
          <p:cNvPr id="7" name="Title 1">
            <a:extLst>
              <a:ext uri="{FF2B5EF4-FFF2-40B4-BE49-F238E27FC236}">
                <a16:creationId xmlns:a16="http://schemas.microsoft.com/office/drawing/2014/main" id="{F1481F4B-F98E-40B4-893C-6D62AFA063EC}"/>
              </a:ext>
            </a:extLst>
          </p:cNvPr>
          <p:cNvSpPr txBox="1">
            <a:spLocks/>
          </p:cNvSpPr>
          <p:nvPr/>
        </p:nvSpPr>
        <p:spPr>
          <a:xfrm>
            <a:off x="1797270" y="3329753"/>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uô</a:t>
            </a:r>
          </a:p>
        </p:txBody>
      </p:sp>
      <p:sp>
        <p:nvSpPr>
          <p:cNvPr id="8" name="Title 1">
            <a:extLst>
              <a:ext uri="{FF2B5EF4-FFF2-40B4-BE49-F238E27FC236}">
                <a16:creationId xmlns:a16="http://schemas.microsoft.com/office/drawing/2014/main" id="{CA433926-69D1-4B25-B1A8-56EA3D798C87}"/>
              </a:ext>
            </a:extLst>
          </p:cNvPr>
          <p:cNvSpPr txBox="1">
            <a:spLocks/>
          </p:cNvSpPr>
          <p:nvPr/>
        </p:nvSpPr>
        <p:spPr>
          <a:xfrm>
            <a:off x="3141825" y="2448194"/>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c</a:t>
            </a:r>
          </a:p>
        </p:txBody>
      </p:sp>
      <p:sp>
        <p:nvSpPr>
          <p:cNvPr id="9" name="Title 1">
            <a:extLst>
              <a:ext uri="{FF2B5EF4-FFF2-40B4-BE49-F238E27FC236}">
                <a16:creationId xmlns:a16="http://schemas.microsoft.com/office/drawing/2014/main" id="{BEE07E88-335D-4131-9F2A-970BF868E966}"/>
              </a:ext>
            </a:extLst>
          </p:cNvPr>
          <p:cNvSpPr txBox="1">
            <a:spLocks/>
          </p:cNvSpPr>
          <p:nvPr/>
        </p:nvSpPr>
        <p:spPr>
          <a:xfrm>
            <a:off x="4486379" y="2448194"/>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m</a:t>
            </a:r>
          </a:p>
        </p:txBody>
      </p:sp>
      <p:sp>
        <p:nvSpPr>
          <p:cNvPr id="10" name="Title 1">
            <a:extLst>
              <a:ext uri="{FF2B5EF4-FFF2-40B4-BE49-F238E27FC236}">
                <a16:creationId xmlns:a16="http://schemas.microsoft.com/office/drawing/2014/main" id="{6E95F9A4-F15D-44F7-B413-4A4226EBCF19}"/>
              </a:ext>
            </a:extLst>
          </p:cNvPr>
          <p:cNvSpPr txBox="1">
            <a:spLocks/>
          </p:cNvSpPr>
          <p:nvPr/>
        </p:nvSpPr>
        <p:spPr>
          <a:xfrm>
            <a:off x="5830933" y="2448194"/>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n</a:t>
            </a:r>
          </a:p>
        </p:txBody>
      </p:sp>
      <p:sp>
        <p:nvSpPr>
          <p:cNvPr id="11" name="Title 1">
            <a:extLst>
              <a:ext uri="{FF2B5EF4-FFF2-40B4-BE49-F238E27FC236}">
                <a16:creationId xmlns:a16="http://schemas.microsoft.com/office/drawing/2014/main" id="{7A0BBBD8-D81C-4D9C-BEF4-D19D8188F6F4}"/>
              </a:ext>
            </a:extLst>
          </p:cNvPr>
          <p:cNvSpPr txBox="1">
            <a:spLocks/>
          </p:cNvSpPr>
          <p:nvPr/>
        </p:nvSpPr>
        <p:spPr>
          <a:xfrm>
            <a:off x="7175487" y="2448194"/>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t</a:t>
            </a:r>
          </a:p>
        </p:txBody>
      </p:sp>
      <p:sp>
        <p:nvSpPr>
          <p:cNvPr id="12" name="Title 1">
            <a:extLst>
              <a:ext uri="{FF2B5EF4-FFF2-40B4-BE49-F238E27FC236}">
                <a16:creationId xmlns:a16="http://schemas.microsoft.com/office/drawing/2014/main" id="{6A27FB43-101F-47C2-A675-0E4CC1AAE342}"/>
              </a:ext>
            </a:extLst>
          </p:cNvPr>
          <p:cNvSpPr txBox="1">
            <a:spLocks/>
          </p:cNvSpPr>
          <p:nvPr/>
        </p:nvSpPr>
        <p:spPr>
          <a:xfrm>
            <a:off x="8520041" y="2448194"/>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ng</a:t>
            </a:r>
          </a:p>
        </p:txBody>
      </p:sp>
      <p:sp>
        <p:nvSpPr>
          <p:cNvPr id="13" name="Title 1">
            <a:extLst>
              <a:ext uri="{FF2B5EF4-FFF2-40B4-BE49-F238E27FC236}">
                <a16:creationId xmlns:a16="http://schemas.microsoft.com/office/drawing/2014/main" id="{47B45C6F-663F-4C2F-934B-81C984565650}"/>
              </a:ext>
            </a:extLst>
          </p:cNvPr>
          <p:cNvSpPr txBox="1">
            <a:spLocks/>
          </p:cNvSpPr>
          <p:nvPr/>
        </p:nvSpPr>
        <p:spPr>
          <a:xfrm>
            <a:off x="3126058" y="3329753"/>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uôc</a:t>
            </a:r>
          </a:p>
        </p:txBody>
      </p:sp>
      <p:sp>
        <p:nvSpPr>
          <p:cNvPr id="14" name="Title 1">
            <a:extLst>
              <a:ext uri="{FF2B5EF4-FFF2-40B4-BE49-F238E27FC236}">
                <a16:creationId xmlns:a16="http://schemas.microsoft.com/office/drawing/2014/main" id="{BB0DDD62-A76C-4E68-B80E-B89CCCBAB317}"/>
              </a:ext>
            </a:extLst>
          </p:cNvPr>
          <p:cNvSpPr txBox="1">
            <a:spLocks/>
          </p:cNvSpPr>
          <p:nvPr/>
        </p:nvSpPr>
        <p:spPr>
          <a:xfrm>
            <a:off x="4454846" y="3329753"/>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uôm</a:t>
            </a:r>
          </a:p>
        </p:txBody>
      </p:sp>
      <p:sp>
        <p:nvSpPr>
          <p:cNvPr id="15" name="Title 1">
            <a:extLst>
              <a:ext uri="{FF2B5EF4-FFF2-40B4-BE49-F238E27FC236}">
                <a16:creationId xmlns:a16="http://schemas.microsoft.com/office/drawing/2014/main" id="{B1685B61-25D1-443F-A829-F17AA82CCB04}"/>
              </a:ext>
            </a:extLst>
          </p:cNvPr>
          <p:cNvSpPr txBox="1">
            <a:spLocks/>
          </p:cNvSpPr>
          <p:nvPr/>
        </p:nvSpPr>
        <p:spPr>
          <a:xfrm>
            <a:off x="5830932" y="3329753"/>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uôn</a:t>
            </a:r>
          </a:p>
        </p:txBody>
      </p:sp>
      <p:sp>
        <p:nvSpPr>
          <p:cNvPr id="16" name="Title 1">
            <a:extLst>
              <a:ext uri="{FF2B5EF4-FFF2-40B4-BE49-F238E27FC236}">
                <a16:creationId xmlns:a16="http://schemas.microsoft.com/office/drawing/2014/main" id="{4AB08E38-5665-42DA-A41F-5E583E4A530A}"/>
              </a:ext>
            </a:extLst>
          </p:cNvPr>
          <p:cNvSpPr txBox="1">
            <a:spLocks/>
          </p:cNvSpPr>
          <p:nvPr/>
        </p:nvSpPr>
        <p:spPr>
          <a:xfrm>
            <a:off x="7159720" y="3329753"/>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uôt</a:t>
            </a:r>
          </a:p>
        </p:txBody>
      </p:sp>
      <p:sp>
        <p:nvSpPr>
          <p:cNvPr id="17" name="Title 1">
            <a:extLst>
              <a:ext uri="{FF2B5EF4-FFF2-40B4-BE49-F238E27FC236}">
                <a16:creationId xmlns:a16="http://schemas.microsoft.com/office/drawing/2014/main" id="{A71EE678-C47E-4B92-B395-D09672180E3D}"/>
              </a:ext>
            </a:extLst>
          </p:cNvPr>
          <p:cNvSpPr txBox="1">
            <a:spLocks/>
          </p:cNvSpPr>
          <p:nvPr/>
        </p:nvSpPr>
        <p:spPr>
          <a:xfrm>
            <a:off x="8520040" y="3329753"/>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uông</a:t>
            </a:r>
          </a:p>
        </p:txBody>
      </p:sp>
    </p:spTree>
    <p:extLst>
      <p:ext uri="{BB962C8B-B14F-4D97-AF65-F5344CB8AC3E}">
        <p14:creationId xmlns:p14="http://schemas.microsoft.com/office/powerpoint/2010/main" val="181229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6163829-4F68-4542-BCBA-D989823AC0C9}"/>
              </a:ext>
            </a:extLst>
          </p:cNvPr>
          <p:cNvGrpSpPr/>
          <p:nvPr/>
        </p:nvGrpSpPr>
        <p:grpSpPr>
          <a:xfrm>
            <a:off x="594610" y="747009"/>
            <a:ext cx="2012092" cy="640080"/>
            <a:chOff x="712977" y="1533219"/>
            <a:chExt cx="1512812" cy="480061"/>
          </a:xfrm>
        </p:grpSpPr>
        <p:sp>
          <p:nvSpPr>
            <p:cNvPr id="4" name="Rounded Rectangle 3">
              <a:extLst>
                <a:ext uri="{FF2B5EF4-FFF2-40B4-BE49-F238E27FC236}">
                  <a16:creationId xmlns:a16="http://schemas.microsoft.com/office/drawing/2014/main" id="{D6684885-DCAD-470D-ACD3-699B86B16987}"/>
                </a:ext>
              </a:extLst>
            </p:cNvPr>
            <p:cNvSpPr/>
            <p:nvPr/>
          </p:nvSpPr>
          <p:spPr>
            <a:xfrm>
              <a:off x="815006" y="1563010"/>
              <a:ext cx="1410783" cy="43830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700" kern="0">
                  <a:solidFill>
                    <a:srgbClr val="FFFFFF"/>
                  </a:solidFill>
                  <a:latin typeface="Arial-Rounded" pitchFamily="34" charset="0"/>
                  <a:ea typeface="Arial-Rounded" pitchFamily="34" charset="0"/>
                  <a:cs typeface="Arial-Rounded" pitchFamily="34" charset="0"/>
                  <a:sym typeface="Arial"/>
                </a:rPr>
                <a:t>    Đọc</a:t>
              </a:r>
            </a:p>
          </p:txBody>
        </p:sp>
        <p:sp>
          <p:nvSpPr>
            <p:cNvPr id="5" name="Oval 4">
              <a:extLst>
                <a:ext uri="{FF2B5EF4-FFF2-40B4-BE49-F238E27FC236}">
                  <a16:creationId xmlns:a16="http://schemas.microsoft.com/office/drawing/2014/main" id="{79EF1CD4-FDC4-4060-9604-E1BB1CF853F9}"/>
                </a:ext>
              </a:extLst>
            </p:cNvPr>
            <p:cNvSpPr/>
            <p:nvPr/>
          </p:nvSpPr>
          <p:spPr>
            <a:xfrm>
              <a:off x="712977" y="1533219"/>
              <a:ext cx="481251" cy="48006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300" kern="0">
                  <a:solidFill>
                    <a:srgbClr val="10475C"/>
                  </a:solidFill>
                  <a:latin typeface="Arial Rounded MT Bold" pitchFamily="34" charset="0"/>
                  <a:ea typeface="Arial-Rounded" pitchFamily="34" charset="0"/>
                  <a:cs typeface="Arial-Rounded" pitchFamily="34" charset="0"/>
                  <a:sym typeface="Arial"/>
                </a:rPr>
                <a:t>1</a:t>
              </a:r>
            </a:p>
          </p:txBody>
        </p:sp>
      </p:grpSp>
      <p:graphicFrame>
        <p:nvGraphicFramePr>
          <p:cNvPr id="18" name="Table 17">
            <a:extLst>
              <a:ext uri="{FF2B5EF4-FFF2-40B4-BE49-F238E27FC236}">
                <a16:creationId xmlns:a16="http://schemas.microsoft.com/office/drawing/2014/main" id="{EB2CF6C3-05A0-4F1C-87F7-234AF95D82E5}"/>
              </a:ext>
            </a:extLst>
          </p:cNvPr>
          <p:cNvGraphicFramePr>
            <a:graphicFrameLocks noGrp="1"/>
          </p:cNvGraphicFramePr>
          <p:nvPr/>
        </p:nvGraphicFramePr>
        <p:xfrm>
          <a:off x="3962401" y="2153885"/>
          <a:ext cx="3625965" cy="2550231"/>
        </p:xfrm>
        <a:graphic>
          <a:graphicData uri="http://schemas.openxmlformats.org/drawingml/2006/table">
            <a:tbl>
              <a:tblPr firstRow="1" bandRow="1">
                <a:tableStyleId>{5C22544A-7EE6-4342-B048-85BDC9FD1C3A}</a:tableStyleId>
              </a:tblPr>
              <a:tblGrid>
                <a:gridCol w="1208655">
                  <a:extLst>
                    <a:ext uri="{9D8B030D-6E8A-4147-A177-3AD203B41FA5}">
                      <a16:colId xmlns:a16="http://schemas.microsoft.com/office/drawing/2014/main" val="20000"/>
                    </a:ext>
                  </a:extLst>
                </a:gridCol>
                <a:gridCol w="1208655">
                  <a:extLst>
                    <a:ext uri="{9D8B030D-6E8A-4147-A177-3AD203B41FA5}">
                      <a16:colId xmlns:a16="http://schemas.microsoft.com/office/drawing/2014/main" val="20001"/>
                    </a:ext>
                  </a:extLst>
                </a:gridCol>
                <a:gridCol w="1208655">
                  <a:extLst>
                    <a:ext uri="{9D8B030D-6E8A-4147-A177-3AD203B41FA5}">
                      <a16:colId xmlns:a16="http://schemas.microsoft.com/office/drawing/2014/main" val="20002"/>
                    </a:ext>
                  </a:extLst>
                </a:gridCol>
              </a:tblGrid>
              <a:tr h="850077">
                <a:tc>
                  <a:txBody>
                    <a:bodyPr/>
                    <a:lstStyle/>
                    <a:p>
                      <a:endParaRPr lang="en-US"/>
                    </a:p>
                  </a:txBody>
                  <a:tcP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extLst>
                  <a:ext uri="{0D108BD9-81ED-4DB2-BD59-A6C34878D82A}">
                    <a16:rowId xmlns:a16="http://schemas.microsoft.com/office/drawing/2014/main" val="10000"/>
                  </a:ext>
                </a:extLst>
              </a:tr>
              <a:tr h="850077">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extLst>
                  <a:ext uri="{0D108BD9-81ED-4DB2-BD59-A6C34878D82A}">
                    <a16:rowId xmlns:a16="http://schemas.microsoft.com/office/drawing/2014/main" val="10001"/>
                  </a:ext>
                </a:extLst>
              </a:tr>
              <a:tr h="850077">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extLst>
                  <a:ext uri="{0D108BD9-81ED-4DB2-BD59-A6C34878D82A}">
                    <a16:rowId xmlns:a16="http://schemas.microsoft.com/office/drawing/2014/main" val="10002"/>
                  </a:ext>
                </a:extLst>
              </a:tr>
            </a:tbl>
          </a:graphicData>
        </a:graphic>
      </p:graphicFrame>
      <p:sp>
        <p:nvSpPr>
          <p:cNvPr id="19" name="Title 1">
            <a:extLst>
              <a:ext uri="{FF2B5EF4-FFF2-40B4-BE49-F238E27FC236}">
                <a16:creationId xmlns:a16="http://schemas.microsoft.com/office/drawing/2014/main" id="{87AF77FA-017C-45E2-9839-8240DB6417D9}"/>
              </a:ext>
            </a:extLst>
          </p:cNvPr>
          <p:cNvSpPr txBox="1">
            <a:spLocks/>
          </p:cNvSpPr>
          <p:nvPr/>
        </p:nvSpPr>
        <p:spPr>
          <a:xfrm>
            <a:off x="3856543" y="3084100"/>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uô</a:t>
            </a:r>
          </a:p>
        </p:txBody>
      </p:sp>
      <p:sp>
        <p:nvSpPr>
          <p:cNvPr id="20" name="Title 1">
            <a:extLst>
              <a:ext uri="{FF2B5EF4-FFF2-40B4-BE49-F238E27FC236}">
                <a16:creationId xmlns:a16="http://schemas.microsoft.com/office/drawing/2014/main" id="{E61B3937-784C-4EAA-A4A8-09865BDC470B}"/>
              </a:ext>
            </a:extLst>
          </p:cNvPr>
          <p:cNvSpPr txBox="1">
            <a:spLocks/>
          </p:cNvSpPr>
          <p:nvPr/>
        </p:nvSpPr>
        <p:spPr>
          <a:xfrm>
            <a:off x="3856543" y="3924272"/>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ươ</a:t>
            </a:r>
          </a:p>
        </p:txBody>
      </p:sp>
      <p:sp>
        <p:nvSpPr>
          <p:cNvPr id="21" name="Title 1">
            <a:extLst>
              <a:ext uri="{FF2B5EF4-FFF2-40B4-BE49-F238E27FC236}">
                <a16:creationId xmlns:a16="http://schemas.microsoft.com/office/drawing/2014/main" id="{3E9EC176-3611-4015-A890-4C5BA11B1345}"/>
              </a:ext>
            </a:extLst>
          </p:cNvPr>
          <p:cNvSpPr txBox="1">
            <a:spLocks/>
          </p:cNvSpPr>
          <p:nvPr/>
        </p:nvSpPr>
        <p:spPr>
          <a:xfrm>
            <a:off x="5071714" y="2286519"/>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i</a:t>
            </a:r>
          </a:p>
        </p:txBody>
      </p:sp>
      <p:sp>
        <p:nvSpPr>
          <p:cNvPr id="22" name="Title 1">
            <a:extLst>
              <a:ext uri="{FF2B5EF4-FFF2-40B4-BE49-F238E27FC236}">
                <a16:creationId xmlns:a16="http://schemas.microsoft.com/office/drawing/2014/main" id="{607C7300-A5BE-43FA-9575-CAB2698C33C0}"/>
              </a:ext>
            </a:extLst>
          </p:cNvPr>
          <p:cNvSpPr txBox="1">
            <a:spLocks/>
          </p:cNvSpPr>
          <p:nvPr/>
        </p:nvSpPr>
        <p:spPr>
          <a:xfrm>
            <a:off x="6273276" y="2228712"/>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u</a:t>
            </a:r>
          </a:p>
        </p:txBody>
      </p:sp>
      <p:cxnSp>
        <p:nvCxnSpPr>
          <p:cNvPr id="23" name="Straight Connector 22">
            <a:extLst>
              <a:ext uri="{FF2B5EF4-FFF2-40B4-BE49-F238E27FC236}">
                <a16:creationId xmlns:a16="http://schemas.microsoft.com/office/drawing/2014/main" id="{2FCEF9C7-FD4D-423F-ADB2-E25B3ABB3E9F}"/>
              </a:ext>
            </a:extLst>
          </p:cNvPr>
          <p:cNvCxnSpPr/>
          <p:nvPr/>
        </p:nvCxnSpPr>
        <p:spPr>
          <a:xfrm>
            <a:off x="6352105" y="3010528"/>
            <a:ext cx="1236838" cy="79758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EBD1004-07FB-44D7-8BD2-4397D0414C99}"/>
              </a:ext>
            </a:extLst>
          </p:cNvPr>
          <p:cNvCxnSpPr/>
          <p:nvPr/>
        </p:nvCxnSpPr>
        <p:spPr>
          <a:xfrm flipH="1">
            <a:off x="6352105" y="3054542"/>
            <a:ext cx="1236838" cy="7850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3C99D7BA-A319-42E6-9833-E4820317EBC6}"/>
              </a:ext>
            </a:extLst>
          </p:cNvPr>
          <p:cNvSpPr txBox="1">
            <a:spLocks/>
          </p:cNvSpPr>
          <p:nvPr/>
        </p:nvSpPr>
        <p:spPr>
          <a:xfrm>
            <a:off x="5026430" y="3077535"/>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uôi</a:t>
            </a:r>
          </a:p>
        </p:txBody>
      </p:sp>
      <p:sp>
        <p:nvSpPr>
          <p:cNvPr id="26" name="Title 1">
            <a:extLst>
              <a:ext uri="{FF2B5EF4-FFF2-40B4-BE49-F238E27FC236}">
                <a16:creationId xmlns:a16="http://schemas.microsoft.com/office/drawing/2014/main" id="{6E034C50-A7B4-4155-AA82-FE53FDF87D39}"/>
              </a:ext>
            </a:extLst>
          </p:cNvPr>
          <p:cNvSpPr txBox="1">
            <a:spLocks/>
          </p:cNvSpPr>
          <p:nvPr/>
        </p:nvSpPr>
        <p:spPr>
          <a:xfrm>
            <a:off x="5071713" y="3924272"/>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ươi</a:t>
            </a:r>
          </a:p>
        </p:txBody>
      </p:sp>
      <p:sp>
        <p:nvSpPr>
          <p:cNvPr id="27" name="Title 1">
            <a:extLst>
              <a:ext uri="{FF2B5EF4-FFF2-40B4-BE49-F238E27FC236}">
                <a16:creationId xmlns:a16="http://schemas.microsoft.com/office/drawing/2014/main" id="{30ED858E-C49E-4E5E-AF88-6C0C2FA21D38}"/>
              </a:ext>
            </a:extLst>
          </p:cNvPr>
          <p:cNvSpPr txBox="1">
            <a:spLocks/>
          </p:cNvSpPr>
          <p:nvPr/>
        </p:nvSpPr>
        <p:spPr>
          <a:xfrm>
            <a:off x="6245346" y="3924272"/>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ươu</a:t>
            </a:r>
          </a:p>
        </p:txBody>
      </p:sp>
    </p:spTree>
    <p:extLst>
      <p:ext uri="{BB962C8B-B14F-4D97-AF65-F5344CB8AC3E}">
        <p14:creationId xmlns:p14="http://schemas.microsoft.com/office/powerpoint/2010/main" val="265518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5" grpId="0"/>
      <p:bldP spid="26"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9A30E4-CD38-63FD-37AB-E166E101B953}"/>
              </a:ext>
            </a:extLst>
          </p:cNvPr>
          <p:cNvPicPr>
            <a:picLocks noChangeAspect="1"/>
          </p:cNvPicPr>
          <p:nvPr/>
        </p:nvPicPr>
        <p:blipFill rotWithShape="1">
          <a:blip r:embed="rId2">
            <a:extLst>
              <a:ext uri="{28A0092B-C50C-407E-A947-70E740481C1C}">
                <a14:useLocalDpi xmlns:a14="http://schemas.microsoft.com/office/drawing/2010/main" val="0"/>
              </a:ext>
            </a:extLst>
          </a:blip>
          <a:srcRect l="5590" t="5078" r="9361"/>
          <a:stretch/>
        </p:blipFill>
        <p:spPr>
          <a:xfrm>
            <a:off x="0" y="-8989"/>
            <a:ext cx="12161838" cy="6866989"/>
          </a:xfrm>
          <a:prstGeom prst="rect">
            <a:avLst/>
          </a:prstGeom>
        </p:spPr>
      </p:pic>
      <p:sp>
        <p:nvSpPr>
          <p:cNvPr id="12" name="Title 1">
            <a:extLst>
              <a:ext uri="{FF2B5EF4-FFF2-40B4-BE49-F238E27FC236}">
                <a16:creationId xmlns:a16="http://schemas.microsoft.com/office/drawing/2014/main" id="{AA9CB9CF-7C56-2A8C-D86C-2EFD377662A7}"/>
              </a:ext>
            </a:extLst>
          </p:cNvPr>
          <p:cNvSpPr txBox="1">
            <a:spLocks/>
          </p:cNvSpPr>
          <p:nvPr/>
        </p:nvSpPr>
        <p:spPr>
          <a:xfrm>
            <a:off x="3376204" y="462270"/>
            <a:ext cx="245949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rgbClr val="F88302"/>
                </a:solidFill>
                <a:latin typeface="Arial-Rounded" pitchFamily="34" charset="0"/>
                <a:ea typeface="Arial-Rounded" pitchFamily="34" charset="0"/>
                <a:cs typeface="Arial-Rounded" pitchFamily="34" charset="0"/>
              </a:rPr>
              <a:t>vuốt ve</a:t>
            </a:r>
          </a:p>
        </p:txBody>
      </p:sp>
      <p:sp>
        <p:nvSpPr>
          <p:cNvPr id="13" name="Oval 12">
            <a:extLst>
              <a:ext uri="{FF2B5EF4-FFF2-40B4-BE49-F238E27FC236}">
                <a16:creationId xmlns:a16="http://schemas.microsoft.com/office/drawing/2014/main" id="{F5B41768-CC32-D5CF-6AD5-2277060BAA94}"/>
              </a:ext>
            </a:extLst>
          </p:cNvPr>
          <p:cNvSpPr/>
          <p:nvPr/>
        </p:nvSpPr>
        <p:spPr>
          <a:xfrm>
            <a:off x="2503158" y="4082960"/>
            <a:ext cx="484909" cy="48490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a:solidFill>
                  <a:srgbClr val="0070C0"/>
                </a:solidFill>
                <a:latin typeface=".VnArial" pitchFamily="34" charset="0"/>
              </a:rPr>
              <a:t>8</a:t>
            </a:r>
          </a:p>
        </p:txBody>
      </p:sp>
      <p:sp>
        <p:nvSpPr>
          <p:cNvPr id="14" name="Oval 13">
            <a:extLst>
              <a:ext uri="{FF2B5EF4-FFF2-40B4-BE49-F238E27FC236}">
                <a16:creationId xmlns:a16="http://schemas.microsoft.com/office/drawing/2014/main" id="{8E2C6E1A-611F-51A2-CD02-C39F0249E35E}"/>
              </a:ext>
            </a:extLst>
          </p:cNvPr>
          <p:cNvSpPr/>
          <p:nvPr/>
        </p:nvSpPr>
        <p:spPr>
          <a:xfrm>
            <a:off x="6542322" y="3360340"/>
            <a:ext cx="440826" cy="44082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a:solidFill>
                  <a:srgbClr val="0070C0"/>
                </a:solidFill>
                <a:latin typeface=".VnArial" pitchFamily="34" charset="0"/>
              </a:rPr>
              <a:t>6</a:t>
            </a:r>
          </a:p>
        </p:txBody>
      </p:sp>
      <p:sp>
        <p:nvSpPr>
          <p:cNvPr id="15" name="Oval 14">
            <a:extLst>
              <a:ext uri="{FF2B5EF4-FFF2-40B4-BE49-F238E27FC236}">
                <a16:creationId xmlns:a16="http://schemas.microsoft.com/office/drawing/2014/main" id="{375A5747-7DC5-0BCD-F56F-A43606F53B10}"/>
              </a:ext>
            </a:extLst>
          </p:cNvPr>
          <p:cNvSpPr/>
          <p:nvPr/>
        </p:nvSpPr>
        <p:spPr>
          <a:xfrm>
            <a:off x="989331" y="4476797"/>
            <a:ext cx="484909" cy="48490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000" b="1">
                <a:solidFill>
                  <a:srgbClr val="0070C0"/>
                </a:solidFill>
                <a:latin typeface=".VnArial" pitchFamily="34" charset="0"/>
              </a:rPr>
              <a:t>5</a:t>
            </a:r>
          </a:p>
        </p:txBody>
      </p:sp>
      <p:sp>
        <p:nvSpPr>
          <p:cNvPr id="16" name="Oval 15">
            <a:extLst>
              <a:ext uri="{FF2B5EF4-FFF2-40B4-BE49-F238E27FC236}">
                <a16:creationId xmlns:a16="http://schemas.microsoft.com/office/drawing/2014/main" id="{2A4E9C29-AC8A-8A8C-C471-88E07CF17A4C}"/>
              </a:ext>
            </a:extLst>
          </p:cNvPr>
          <p:cNvSpPr/>
          <p:nvPr/>
        </p:nvSpPr>
        <p:spPr>
          <a:xfrm>
            <a:off x="8697519" y="4403612"/>
            <a:ext cx="440826" cy="44082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a:solidFill>
                  <a:srgbClr val="0070C0"/>
                </a:solidFill>
                <a:latin typeface=".VnArial" pitchFamily="34" charset="0"/>
              </a:rPr>
              <a:t>7</a:t>
            </a:r>
          </a:p>
        </p:txBody>
      </p:sp>
      <p:sp>
        <p:nvSpPr>
          <p:cNvPr id="17" name="Oval 16">
            <a:extLst>
              <a:ext uri="{FF2B5EF4-FFF2-40B4-BE49-F238E27FC236}">
                <a16:creationId xmlns:a16="http://schemas.microsoft.com/office/drawing/2014/main" id="{E7D9196F-83E9-2BA6-FC42-A2742F43F07B}"/>
              </a:ext>
            </a:extLst>
          </p:cNvPr>
          <p:cNvSpPr/>
          <p:nvPr/>
        </p:nvSpPr>
        <p:spPr>
          <a:xfrm>
            <a:off x="7330521" y="761218"/>
            <a:ext cx="440826" cy="44082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a:solidFill>
                  <a:srgbClr val="0070C0"/>
                </a:solidFill>
                <a:latin typeface=".VnArial" pitchFamily="34" charset="0"/>
              </a:rPr>
              <a:t>4</a:t>
            </a:r>
          </a:p>
        </p:txBody>
      </p:sp>
      <p:sp>
        <p:nvSpPr>
          <p:cNvPr id="18" name="Oval 17">
            <a:extLst>
              <a:ext uri="{FF2B5EF4-FFF2-40B4-BE49-F238E27FC236}">
                <a16:creationId xmlns:a16="http://schemas.microsoft.com/office/drawing/2014/main" id="{9F578C31-B07F-11AE-3F19-27B78F8C4BF7}"/>
              </a:ext>
            </a:extLst>
          </p:cNvPr>
          <p:cNvSpPr/>
          <p:nvPr/>
        </p:nvSpPr>
        <p:spPr>
          <a:xfrm>
            <a:off x="1080025" y="1082619"/>
            <a:ext cx="440826" cy="44082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a:solidFill>
                  <a:srgbClr val="0070C0"/>
                </a:solidFill>
                <a:latin typeface=".VnArial" pitchFamily="34" charset="0"/>
              </a:rPr>
              <a:t>2</a:t>
            </a:r>
          </a:p>
        </p:txBody>
      </p:sp>
      <p:sp>
        <p:nvSpPr>
          <p:cNvPr id="19" name="Oval 18">
            <a:extLst>
              <a:ext uri="{FF2B5EF4-FFF2-40B4-BE49-F238E27FC236}">
                <a16:creationId xmlns:a16="http://schemas.microsoft.com/office/drawing/2014/main" id="{C4ED3B06-DB59-AC7A-9F3A-78EFCC7E1A8D}"/>
              </a:ext>
            </a:extLst>
          </p:cNvPr>
          <p:cNvSpPr/>
          <p:nvPr/>
        </p:nvSpPr>
        <p:spPr>
          <a:xfrm>
            <a:off x="3281295" y="199172"/>
            <a:ext cx="440826" cy="44082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a:solidFill>
                  <a:srgbClr val="0070C0"/>
                </a:solidFill>
                <a:latin typeface=".VnArial" pitchFamily="34" charset="0"/>
              </a:rPr>
              <a:t>1</a:t>
            </a:r>
          </a:p>
        </p:txBody>
      </p:sp>
      <p:sp>
        <p:nvSpPr>
          <p:cNvPr id="20" name="Oval 19">
            <a:extLst>
              <a:ext uri="{FF2B5EF4-FFF2-40B4-BE49-F238E27FC236}">
                <a16:creationId xmlns:a16="http://schemas.microsoft.com/office/drawing/2014/main" id="{213FCE6C-C169-8923-1CB9-49E48A89B27F}"/>
              </a:ext>
            </a:extLst>
          </p:cNvPr>
          <p:cNvSpPr/>
          <p:nvPr/>
        </p:nvSpPr>
        <p:spPr>
          <a:xfrm>
            <a:off x="4327517" y="1990388"/>
            <a:ext cx="440826" cy="44082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a:solidFill>
                  <a:srgbClr val="0070C0"/>
                </a:solidFill>
                <a:latin typeface=".VnArial" pitchFamily="34" charset="0"/>
              </a:rPr>
              <a:t>3</a:t>
            </a:r>
          </a:p>
        </p:txBody>
      </p:sp>
      <p:sp>
        <p:nvSpPr>
          <p:cNvPr id="21" name="Title 1">
            <a:extLst>
              <a:ext uri="{FF2B5EF4-FFF2-40B4-BE49-F238E27FC236}">
                <a16:creationId xmlns:a16="http://schemas.microsoft.com/office/drawing/2014/main" id="{28863C53-857A-4EF5-4E38-5E1BCD94FB83}"/>
              </a:ext>
            </a:extLst>
          </p:cNvPr>
          <p:cNvSpPr txBox="1">
            <a:spLocks/>
          </p:cNvSpPr>
          <p:nvPr/>
        </p:nvSpPr>
        <p:spPr>
          <a:xfrm>
            <a:off x="3382406" y="2736813"/>
            <a:ext cx="287631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006BBC"/>
                </a:solidFill>
                <a:latin typeface="Arial-Rounded" pitchFamily="34" charset="0"/>
                <a:ea typeface="Arial-Rounded" pitchFamily="34" charset="0"/>
                <a:cs typeface="Arial-Rounded" pitchFamily="34" charset="0"/>
              </a:rPr>
              <a:t>nhuộm vải</a:t>
            </a:r>
          </a:p>
        </p:txBody>
      </p:sp>
      <p:sp>
        <p:nvSpPr>
          <p:cNvPr id="22" name="Title 1">
            <a:extLst>
              <a:ext uri="{FF2B5EF4-FFF2-40B4-BE49-F238E27FC236}">
                <a16:creationId xmlns:a16="http://schemas.microsoft.com/office/drawing/2014/main" id="{DB0F8A77-E07F-1CB5-8A59-2B70C8F153C3}"/>
              </a:ext>
            </a:extLst>
          </p:cNvPr>
          <p:cNvSpPr txBox="1">
            <a:spLocks/>
          </p:cNvSpPr>
          <p:nvPr/>
        </p:nvSpPr>
        <p:spPr>
          <a:xfrm>
            <a:off x="325327" y="1846662"/>
            <a:ext cx="282633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rgbClr val="00B050"/>
                </a:solidFill>
                <a:latin typeface="Arial-Rounded" pitchFamily="34" charset="0"/>
                <a:ea typeface="Arial-Rounded" pitchFamily="34" charset="0"/>
                <a:cs typeface="Arial-Rounded" pitchFamily="34" charset="0"/>
              </a:rPr>
              <a:t>cưỡi ngựa</a:t>
            </a:r>
          </a:p>
        </p:txBody>
      </p:sp>
      <p:sp>
        <p:nvSpPr>
          <p:cNvPr id="23" name="Title 1">
            <a:extLst>
              <a:ext uri="{FF2B5EF4-FFF2-40B4-BE49-F238E27FC236}">
                <a16:creationId xmlns:a16="http://schemas.microsoft.com/office/drawing/2014/main" id="{BDCE31AE-8A56-C058-8758-8456548D9D6E}"/>
              </a:ext>
            </a:extLst>
          </p:cNvPr>
          <p:cNvSpPr txBox="1">
            <a:spLocks/>
          </p:cNvSpPr>
          <p:nvPr/>
        </p:nvSpPr>
        <p:spPr>
          <a:xfrm>
            <a:off x="594519" y="4899026"/>
            <a:ext cx="4353408"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00B050"/>
                </a:solidFill>
                <a:latin typeface="Arial-Rounded" pitchFamily="34" charset="0"/>
                <a:ea typeface="Arial-Rounded" pitchFamily="34" charset="0"/>
                <a:cs typeface="Arial-Rounded" pitchFamily="34" charset="0"/>
              </a:rPr>
              <a:t>luống cuống</a:t>
            </a:r>
          </a:p>
        </p:txBody>
      </p:sp>
      <p:sp>
        <p:nvSpPr>
          <p:cNvPr id="24" name="Title 1">
            <a:extLst>
              <a:ext uri="{FF2B5EF4-FFF2-40B4-BE49-F238E27FC236}">
                <a16:creationId xmlns:a16="http://schemas.microsoft.com/office/drawing/2014/main" id="{808DC204-C866-435A-6BAF-EE9C5C283D61}"/>
              </a:ext>
            </a:extLst>
          </p:cNvPr>
          <p:cNvSpPr txBox="1">
            <a:spLocks/>
          </p:cNvSpPr>
          <p:nvPr/>
        </p:nvSpPr>
        <p:spPr>
          <a:xfrm>
            <a:off x="8858905" y="4650053"/>
            <a:ext cx="2813516" cy="912547"/>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FF19AD"/>
                </a:solidFill>
                <a:latin typeface="Arial-Rounded" pitchFamily="34" charset="0"/>
                <a:ea typeface="Arial-Rounded" pitchFamily="34" charset="0"/>
                <a:cs typeface="Arial-Rounded" pitchFamily="34" charset="0"/>
              </a:rPr>
              <a:t>muôn màu</a:t>
            </a:r>
          </a:p>
        </p:txBody>
      </p:sp>
      <p:sp>
        <p:nvSpPr>
          <p:cNvPr id="25" name="Title 1">
            <a:extLst>
              <a:ext uri="{FF2B5EF4-FFF2-40B4-BE49-F238E27FC236}">
                <a16:creationId xmlns:a16="http://schemas.microsoft.com/office/drawing/2014/main" id="{8EDF31C1-9872-BBFA-0B23-97E5F5B6F814}"/>
              </a:ext>
            </a:extLst>
          </p:cNvPr>
          <p:cNvSpPr txBox="1">
            <a:spLocks/>
          </p:cNvSpPr>
          <p:nvPr/>
        </p:nvSpPr>
        <p:spPr>
          <a:xfrm>
            <a:off x="5578293" y="3955527"/>
            <a:ext cx="256939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F88302"/>
                </a:solidFill>
                <a:latin typeface="Arial-Rounded" pitchFamily="34" charset="0"/>
                <a:ea typeface="Arial-Rounded" pitchFamily="34" charset="0"/>
                <a:cs typeface="Arial-Rounded" pitchFamily="34" charset="0"/>
              </a:rPr>
              <a:t>lem luốc</a:t>
            </a:r>
          </a:p>
        </p:txBody>
      </p:sp>
      <p:sp>
        <p:nvSpPr>
          <p:cNvPr id="26" name="Title 1">
            <a:extLst>
              <a:ext uri="{FF2B5EF4-FFF2-40B4-BE49-F238E27FC236}">
                <a16:creationId xmlns:a16="http://schemas.microsoft.com/office/drawing/2014/main" id="{153DAB54-40F5-0DB3-A778-233572B46768}"/>
              </a:ext>
            </a:extLst>
          </p:cNvPr>
          <p:cNvSpPr txBox="1">
            <a:spLocks/>
          </p:cNvSpPr>
          <p:nvPr/>
        </p:nvSpPr>
        <p:spPr>
          <a:xfrm>
            <a:off x="6746495" y="1546390"/>
            <a:ext cx="2123468"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rgbClr val="FF19AD"/>
                </a:solidFill>
                <a:latin typeface="Arial-Rounded" pitchFamily="34" charset="0"/>
                <a:ea typeface="Arial-Rounded" pitchFamily="34" charset="0"/>
                <a:cs typeface="Arial-Rounded" pitchFamily="34" charset="0"/>
              </a:rPr>
              <a:t>trẻ thơ</a:t>
            </a:r>
          </a:p>
        </p:txBody>
      </p:sp>
      <p:sp>
        <p:nvSpPr>
          <p:cNvPr id="27" name="Title 1">
            <a:extLst>
              <a:ext uri="{FF2B5EF4-FFF2-40B4-BE49-F238E27FC236}">
                <a16:creationId xmlns:a16="http://schemas.microsoft.com/office/drawing/2014/main" id="{995CB26F-DAE2-FE2B-560E-AB745ACA8831}"/>
              </a:ext>
            </a:extLst>
          </p:cNvPr>
          <p:cNvSpPr txBox="1">
            <a:spLocks/>
          </p:cNvSpPr>
          <p:nvPr/>
        </p:nvSpPr>
        <p:spPr>
          <a:xfrm>
            <a:off x="9136402" y="2990453"/>
            <a:ext cx="2421194"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7030A0"/>
                </a:solidFill>
                <a:latin typeface="Arial-Rounded" pitchFamily="34" charset="0"/>
                <a:ea typeface="Arial-Rounded" pitchFamily="34" charset="0"/>
                <a:cs typeface="Arial-Rounded" pitchFamily="34" charset="0"/>
              </a:rPr>
              <a:t>nướu răng</a:t>
            </a:r>
          </a:p>
        </p:txBody>
      </p:sp>
      <p:sp>
        <p:nvSpPr>
          <p:cNvPr id="28" name="Oval 27">
            <a:extLst>
              <a:ext uri="{FF2B5EF4-FFF2-40B4-BE49-F238E27FC236}">
                <a16:creationId xmlns:a16="http://schemas.microsoft.com/office/drawing/2014/main" id="{895214E1-FA90-1ACC-A976-F401C645D942}"/>
              </a:ext>
            </a:extLst>
          </p:cNvPr>
          <p:cNvSpPr/>
          <p:nvPr/>
        </p:nvSpPr>
        <p:spPr>
          <a:xfrm>
            <a:off x="10872012" y="2489889"/>
            <a:ext cx="440826" cy="44082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a:solidFill>
                  <a:srgbClr val="0070C0"/>
                </a:solidFill>
                <a:latin typeface=".VnArial" pitchFamily="34" charset="0"/>
              </a:rPr>
              <a:t>9</a:t>
            </a:r>
          </a:p>
        </p:txBody>
      </p:sp>
      <p:sp>
        <p:nvSpPr>
          <p:cNvPr id="29" name="Oval 28">
            <a:extLst>
              <a:ext uri="{FF2B5EF4-FFF2-40B4-BE49-F238E27FC236}">
                <a16:creationId xmlns:a16="http://schemas.microsoft.com/office/drawing/2014/main" id="{AB3BA585-3EF6-B706-1046-5C2349670D54}"/>
              </a:ext>
            </a:extLst>
          </p:cNvPr>
          <p:cNvSpPr/>
          <p:nvPr/>
        </p:nvSpPr>
        <p:spPr>
          <a:xfrm>
            <a:off x="8503812" y="990649"/>
            <a:ext cx="696284" cy="39303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rgbClr val="0070C0"/>
                </a:solidFill>
                <a:latin typeface=".VnArial" pitchFamily="34" charset="0"/>
              </a:rPr>
              <a:t>10</a:t>
            </a:r>
          </a:p>
        </p:txBody>
      </p:sp>
      <p:sp>
        <p:nvSpPr>
          <p:cNvPr id="30" name="Oval 29">
            <a:extLst>
              <a:ext uri="{FF2B5EF4-FFF2-40B4-BE49-F238E27FC236}">
                <a16:creationId xmlns:a16="http://schemas.microsoft.com/office/drawing/2014/main" id="{412E3C35-A873-BD2B-C168-BFFDD5235E10}"/>
              </a:ext>
            </a:extLst>
          </p:cNvPr>
          <p:cNvSpPr/>
          <p:nvPr/>
        </p:nvSpPr>
        <p:spPr>
          <a:xfrm>
            <a:off x="5429493" y="4722783"/>
            <a:ext cx="696283" cy="47557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rgbClr val="0070C0"/>
                </a:solidFill>
                <a:latin typeface=".VnArial" pitchFamily="34" charset="0"/>
              </a:rPr>
              <a:t>11</a:t>
            </a:r>
          </a:p>
        </p:txBody>
      </p:sp>
      <p:sp>
        <p:nvSpPr>
          <p:cNvPr id="31" name="Oval 30">
            <a:extLst>
              <a:ext uri="{FF2B5EF4-FFF2-40B4-BE49-F238E27FC236}">
                <a16:creationId xmlns:a16="http://schemas.microsoft.com/office/drawing/2014/main" id="{4B1D4730-F6B5-DCA9-5ACA-939A9B2A8530}"/>
              </a:ext>
            </a:extLst>
          </p:cNvPr>
          <p:cNvSpPr/>
          <p:nvPr/>
        </p:nvSpPr>
        <p:spPr>
          <a:xfrm>
            <a:off x="11091224" y="4165826"/>
            <a:ext cx="632985" cy="47557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rgbClr val="0070C0"/>
                </a:solidFill>
                <a:latin typeface=".VnArial" pitchFamily="34" charset="0"/>
              </a:rPr>
              <a:t>12</a:t>
            </a:r>
          </a:p>
        </p:txBody>
      </p:sp>
      <p:pic>
        <p:nvPicPr>
          <p:cNvPr id="1024" name="Picture 1023">
            <a:extLst>
              <a:ext uri="{FF2B5EF4-FFF2-40B4-BE49-F238E27FC236}">
                <a16:creationId xmlns:a16="http://schemas.microsoft.com/office/drawing/2014/main" id="{7559767D-C1BA-458E-1393-44DC9A46E02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019" b="85278" l="13494" r="91109"/>
                    </a14:imgEffect>
                  </a14:imgLayer>
                </a14:imgProps>
              </a:ext>
              <a:ext uri="{28A0092B-C50C-407E-A947-70E740481C1C}">
                <a14:useLocalDpi xmlns:a14="http://schemas.microsoft.com/office/drawing/2010/main" val="0"/>
              </a:ext>
            </a:extLst>
          </a:blip>
          <a:srcRect l="9302" t="12134" b="18011"/>
          <a:stretch/>
        </p:blipFill>
        <p:spPr>
          <a:xfrm>
            <a:off x="325327" y="3803834"/>
            <a:ext cx="1089372" cy="947851"/>
          </a:xfrm>
          <a:prstGeom prst="rect">
            <a:avLst/>
          </a:prstGeom>
        </p:spPr>
      </p:pic>
      <p:pic>
        <p:nvPicPr>
          <p:cNvPr id="1025" name="Picture 1024">
            <a:extLst>
              <a:ext uri="{FF2B5EF4-FFF2-40B4-BE49-F238E27FC236}">
                <a16:creationId xmlns:a16="http://schemas.microsoft.com/office/drawing/2014/main" id="{ACE0C3FC-6894-4440-5052-9B8D4EB87C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1726" y="5509600"/>
            <a:ext cx="1000959" cy="914400"/>
          </a:xfrm>
          <a:prstGeom prst="rect">
            <a:avLst/>
          </a:prstGeom>
        </p:spPr>
      </p:pic>
      <p:pic>
        <p:nvPicPr>
          <p:cNvPr id="1027" name="Picture 1026">
            <a:extLst>
              <a:ext uri="{FF2B5EF4-FFF2-40B4-BE49-F238E27FC236}">
                <a16:creationId xmlns:a16="http://schemas.microsoft.com/office/drawing/2014/main" id="{4391A1B4-D6DD-3CC7-E7A9-50A0462974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30789" y="209736"/>
            <a:ext cx="1311416" cy="1063310"/>
          </a:xfrm>
          <a:prstGeom prst="rect">
            <a:avLst/>
          </a:prstGeom>
        </p:spPr>
      </p:pic>
      <p:pic>
        <p:nvPicPr>
          <p:cNvPr id="1029" name="Picture 1028">
            <a:extLst>
              <a:ext uri="{FF2B5EF4-FFF2-40B4-BE49-F238E27FC236}">
                <a16:creationId xmlns:a16="http://schemas.microsoft.com/office/drawing/2014/main" id="{EC0663DC-86B3-8D0B-0797-22C62EC85F10}"/>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835701" y="5184757"/>
            <a:ext cx="1147447" cy="1239243"/>
          </a:xfrm>
          <a:prstGeom prst="rect">
            <a:avLst/>
          </a:prstGeom>
        </p:spPr>
      </p:pic>
    </p:spTree>
  </p:cSld>
  <p:clrMapOvr>
    <a:masterClrMapping/>
  </p:clrMapOvr>
  <p:transition>
    <p:wedge/>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nextCondLst>
                <p:cond evt="onClick" delay="0">
                  <p:tgtEl>
                    <p:spTgt spid="19"/>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grpId="0" nodeType="clickEffect">
                                  <p:stCondLst>
                                    <p:cond delay="0"/>
                                  </p:stCondLst>
                                  <p:childTnLst>
                                    <p:animRot by="120000">
                                      <p:cBhvr>
                                        <p:cTn id="19" dur="100" fill="hold">
                                          <p:stCondLst>
                                            <p:cond delay="0"/>
                                          </p:stCondLst>
                                        </p:cTn>
                                        <p:tgtEl>
                                          <p:spTgt spid="20"/>
                                        </p:tgtEl>
                                        <p:attrNameLst>
                                          <p:attrName>r</p:attrName>
                                        </p:attrNameLst>
                                      </p:cBhvr>
                                    </p:animRot>
                                    <p:animRot by="-240000">
                                      <p:cBhvr>
                                        <p:cTn id="20" dur="200" fill="hold">
                                          <p:stCondLst>
                                            <p:cond delay="200"/>
                                          </p:stCondLst>
                                        </p:cTn>
                                        <p:tgtEl>
                                          <p:spTgt spid="20"/>
                                        </p:tgtEl>
                                        <p:attrNameLst>
                                          <p:attrName>r</p:attrName>
                                        </p:attrNameLst>
                                      </p:cBhvr>
                                    </p:animRot>
                                    <p:animRot by="240000">
                                      <p:cBhvr>
                                        <p:cTn id="21" dur="200" fill="hold">
                                          <p:stCondLst>
                                            <p:cond delay="400"/>
                                          </p:stCondLst>
                                        </p:cTn>
                                        <p:tgtEl>
                                          <p:spTgt spid="20"/>
                                        </p:tgtEl>
                                        <p:attrNameLst>
                                          <p:attrName>r</p:attrName>
                                        </p:attrNameLst>
                                      </p:cBhvr>
                                    </p:animRot>
                                    <p:animRot by="-240000">
                                      <p:cBhvr>
                                        <p:cTn id="22" dur="200" fill="hold">
                                          <p:stCondLst>
                                            <p:cond delay="600"/>
                                          </p:stCondLst>
                                        </p:cTn>
                                        <p:tgtEl>
                                          <p:spTgt spid="20"/>
                                        </p:tgtEl>
                                        <p:attrNameLst>
                                          <p:attrName>r</p:attrName>
                                        </p:attrNameLst>
                                      </p:cBhvr>
                                    </p:animRot>
                                    <p:animRot by="120000">
                                      <p:cBhvr>
                                        <p:cTn id="23" dur="200" fill="hold">
                                          <p:stCondLst>
                                            <p:cond delay="800"/>
                                          </p:stCondLst>
                                        </p:cTn>
                                        <p:tgtEl>
                                          <p:spTgt spid="20"/>
                                        </p:tgtEl>
                                        <p:attrNameLst>
                                          <p:attrName>r</p:attrName>
                                        </p:attrNameLst>
                                      </p:cBhvr>
                                    </p:animRo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32" presetClass="emph" presetSubtype="0" fill="hold" grpId="0" nodeType="clickEffect">
                                  <p:stCondLst>
                                    <p:cond delay="0"/>
                                  </p:stCondLst>
                                  <p:childTnLst>
                                    <p:animRot by="120000">
                                      <p:cBhvr>
                                        <p:cTn id="31" dur="100" fill="hold">
                                          <p:stCondLst>
                                            <p:cond delay="0"/>
                                          </p:stCondLst>
                                        </p:cTn>
                                        <p:tgtEl>
                                          <p:spTgt spid="17"/>
                                        </p:tgtEl>
                                        <p:attrNameLst>
                                          <p:attrName>r</p:attrName>
                                        </p:attrNameLst>
                                      </p:cBhvr>
                                    </p:animRot>
                                    <p:animRot by="-240000">
                                      <p:cBhvr>
                                        <p:cTn id="32" dur="200" fill="hold">
                                          <p:stCondLst>
                                            <p:cond delay="200"/>
                                          </p:stCondLst>
                                        </p:cTn>
                                        <p:tgtEl>
                                          <p:spTgt spid="17"/>
                                        </p:tgtEl>
                                        <p:attrNameLst>
                                          <p:attrName>r</p:attrName>
                                        </p:attrNameLst>
                                      </p:cBhvr>
                                    </p:animRot>
                                    <p:animRot by="240000">
                                      <p:cBhvr>
                                        <p:cTn id="33" dur="200" fill="hold">
                                          <p:stCondLst>
                                            <p:cond delay="400"/>
                                          </p:stCondLst>
                                        </p:cTn>
                                        <p:tgtEl>
                                          <p:spTgt spid="17"/>
                                        </p:tgtEl>
                                        <p:attrNameLst>
                                          <p:attrName>r</p:attrName>
                                        </p:attrNameLst>
                                      </p:cBhvr>
                                    </p:animRot>
                                    <p:animRot by="-240000">
                                      <p:cBhvr>
                                        <p:cTn id="34" dur="200" fill="hold">
                                          <p:stCondLst>
                                            <p:cond delay="600"/>
                                          </p:stCondLst>
                                        </p:cTn>
                                        <p:tgtEl>
                                          <p:spTgt spid="17"/>
                                        </p:tgtEl>
                                        <p:attrNameLst>
                                          <p:attrName>r</p:attrName>
                                        </p:attrNameLst>
                                      </p:cBhvr>
                                    </p:animRot>
                                    <p:animRot by="120000">
                                      <p:cBhvr>
                                        <p:cTn id="35" dur="200" fill="hold">
                                          <p:stCondLst>
                                            <p:cond delay="800"/>
                                          </p:stCondLst>
                                        </p:cTn>
                                        <p:tgtEl>
                                          <p:spTgt spid="17"/>
                                        </p:tgtEl>
                                        <p:attrNameLst>
                                          <p:attrName>r</p:attrName>
                                        </p:attrNameLst>
                                      </p:cBhvr>
                                    </p:animRo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childTnLst>
                    </p:cTn>
                  </p:par>
                </p:childTnLst>
              </p:cTn>
              <p:nextCondLst>
                <p:cond evt="onClick" delay="0">
                  <p:tgtEl>
                    <p:spTgt spid="17"/>
                  </p:tgtEl>
                </p:cond>
              </p:nextCondLst>
            </p:seq>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32" presetClass="emph" presetSubtype="0" fill="hold" grpId="0" nodeType="clickEffect">
                                  <p:stCondLst>
                                    <p:cond delay="0"/>
                                  </p:stCondLst>
                                  <p:childTnLst>
                                    <p:animRot by="120000">
                                      <p:cBhvr>
                                        <p:cTn id="44" dur="100" fill="hold">
                                          <p:stCondLst>
                                            <p:cond delay="0"/>
                                          </p:stCondLst>
                                        </p:cTn>
                                        <p:tgtEl>
                                          <p:spTgt spid="15"/>
                                        </p:tgtEl>
                                        <p:attrNameLst>
                                          <p:attrName>r</p:attrName>
                                        </p:attrNameLst>
                                      </p:cBhvr>
                                    </p:animRot>
                                    <p:animRot by="-240000">
                                      <p:cBhvr>
                                        <p:cTn id="45" dur="200" fill="hold">
                                          <p:stCondLst>
                                            <p:cond delay="200"/>
                                          </p:stCondLst>
                                        </p:cTn>
                                        <p:tgtEl>
                                          <p:spTgt spid="15"/>
                                        </p:tgtEl>
                                        <p:attrNameLst>
                                          <p:attrName>r</p:attrName>
                                        </p:attrNameLst>
                                      </p:cBhvr>
                                    </p:animRot>
                                    <p:animRot by="240000">
                                      <p:cBhvr>
                                        <p:cTn id="46" dur="200" fill="hold">
                                          <p:stCondLst>
                                            <p:cond delay="400"/>
                                          </p:stCondLst>
                                        </p:cTn>
                                        <p:tgtEl>
                                          <p:spTgt spid="15"/>
                                        </p:tgtEl>
                                        <p:attrNameLst>
                                          <p:attrName>r</p:attrName>
                                        </p:attrNameLst>
                                      </p:cBhvr>
                                    </p:animRot>
                                    <p:animRot by="-240000">
                                      <p:cBhvr>
                                        <p:cTn id="47" dur="200" fill="hold">
                                          <p:stCondLst>
                                            <p:cond delay="600"/>
                                          </p:stCondLst>
                                        </p:cTn>
                                        <p:tgtEl>
                                          <p:spTgt spid="15"/>
                                        </p:tgtEl>
                                        <p:attrNameLst>
                                          <p:attrName>r</p:attrName>
                                        </p:attrNameLst>
                                      </p:cBhvr>
                                    </p:animRot>
                                    <p:animRot by="120000">
                                      <p:cBhvr>
                                        <p:cTn id="48" dur="200" fill="hold">
                                          <p:stCondLst>
                                            <p:cond delay="800"/>
                                          </p:stCondLst>
                                        </p:cTn>
                                        <p:tgtEl>
                                          <p:spTgt spid="15"/>
                                        </p:tgtEl>
                                        <p:attrNameLst>
                                          <p:attrName>r</p:attrName>
                                        </p:attrNameLst>
                                      </p:cBhvr>
                                    </p:animRo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1024"/>
                                        </p:tgtEl>
                                        <p:attrNameLst>
                                          <p:attrName>style.visibility</p:attrName>
                                        </p:attrNameLst>
                                      </p:cBhvr>
                                      <p:to>
                                        <p:strVal val="visible"/>
                                      </p:to>
                                    </p:set>
                                    <p:animEffect transition="in" filter="fade">
                                      <p:cBhvr>
                                        <p:cTn id="52" dur="500"/>
                                        <p:tgtEl>
                                          <p:spTgt spid="1024"/>
                                        </p:tgtEl>
                                      </p:cBhvr>
                                    </p:animEffect>
                                  </p:childTnLst>
                                </p:cTn>
                              </p:par>
                            </p:childTnLst>
                          </p:cTn>
                        </p:par>
                      </p:childTnLst>
                    </p:cTn>
                  </p:par>
                </p:childTnLst>
              </p:cTn>
              <p:nextCondLst>
                <p:cond evt="onClick" delay="0">
                  <p:tgtEl>
                    <p:spTgt spid="15"/>
                  </p:tgtEl>
                </p:cond>
              </p:nextCondLst>
            </p:seq>
            <p:seq concurrent="1" nextAc="seek">
              <p:cTn id="53" restart="whenNotActive" fill="hold" evtFilter="cancelBubble" nodeType="interactiveSeq">
                <p:stCondLst>
                  <p:cond evt="onClick" delay="0">
                    <p:tgtEl>
                      <p:spTgt spid="28"/>
                    </p:tgtEl>
                  </p:cond>
                </p:stCondLst>
                <p:endSync evt="end" delay="0">
                  <p:rtn val="all"/>
                </p:endSync>
                <p:childTnLst>
                  <p:par>
                    <p:cTn id="54" fill="hold">
                      <p:stCondLst>
                        <p:cond delay="0"/>
                      </p:stCondLst>
                      <p:childTnLst>
                        <p:par>
                          <p:cTn id="55" fill="hold">
                            <p:stCondLst>
                              <p:cond delay="0"/>
                            </p:stCondLst>
                            <p:childTnLst>
                              <p:par>
                                <p:cTn id="56" presetID="32" presetClass="emph" presetSubtype="0" fill="hold" grpId="0" nodeType="clickEffect">
                                  <p:stCondLst>
                                    <p:cond delay="0"/>
                                  </p:stCondLst>
                                  <p:childTnLst>
                                    <p:animRot by="120000">
                                      <p:cBhvr>
                                        <p:cTn id="57" dur="100" fill="hold">
                                          <p:stCondLst>
                                            <p:cond delay="0"/>
                                          </p:stCondLst>
                                        </p:cTn>
                                        <p:tgtEl>
                                          <p:spTgt spid="28"/>
                                        </p:tgtEl>
                                        <p:attrNameLst>
                                          <p:attrName>r</p:attrName>
                                        </p:attrNameLst>
                                      </p:cBhvr>
                                    </p:animRot>
                                    <p:animRot by="-240000">
                                      <p:cBhvr>
                                        <p:cTn id="58" dur="200" fill="hold">
                                          <p:stCondLst>
                                            <p:cond delay="200"/>
                                          </p:stCondLst>
                                        </p:cTn>
                                        <p:tgtEl>
                                          <p:spTgt spid="28"/>
                                        </p:tgtEl>
                                        <p:attrNameLst>
                                          <p:attrName>r</p:attrName>
                                        </p:attrNameLst>
                                      </p:cBhvr>
                                    </p:animRot>
                                    <p:animRot by="240000">
                                      <p:cBhvr>
                                        <p:cTn id="59" dur="200" fill="hold">
                                          <p:stCondLst>
                                            <p:cond delay="400"/>
                                          </p:stCondLst>
                                        </p:cTn>
                                        <p:tgtEl>
                                          <p:spTgt spid="28"/>
                                        </p:tgtEl>
                                        <p:attrNameLst>
                                          <p:attrName>r</p:attrName>
                                        </p:attrNameLst>
                                      </p:cBhvr>
                                    </p:animRot>
                                    <p:animRot by="-240000">
                                      <p:cBhvr>
                                        <p:cTn id="60" dur="200" fill="hold">
                                          <p:stCondLst>
                                            <p:cond delay="600"/>
                                          </p:stCondLst>
                                        </p:cTn>
                                        <p:tgtEl>
                                          <p:spTgt spid="28"/>
                                        </p:tgtEl>
                                        <p:attrNameLst>
                                          <p:attrName>r</p:attrName>
                                        </p:attrNameLst>
                                      </p:cBhvr>
                                    </p:animRot>
                                    <p:animRot by="120000">
                                      <p:cBhvr>
                                        <p:cTn id="61" dur="200" fill="hold">
                                          <p:stCondLst>
                                            <p:cond delay="800"/>
                                          </p:stCondLst>
                                        </p:cTn>
                                        <p:tgtEl>
                                          <p:spTgt spid="28"/>
                                        </p:tgtEl>
                                        <p:attrNameLst>
                                          <p:attrName>r</p:attrName>
                                        </p:attrNameLst>
                                      </p:cBhvr>
                                    </p:animRo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childTnLst>
                          </p:cTn>
                        </p:par>
                      </p:childTnLst>
                    </p:cTn>
                  </p:par>
                </p:childTnLst>
              </p:cTn>
              <p:nextCondLst>
                <p:cond evt="onClick" delay="0">
                  <p:tgtEl>
                    <p:spTgt spid="28"/>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grpId="0" nodeType="clickEffect">
                                  <p:stCondLst>
                                    <p:cond delay="0"/>
                                  </p:stCondLst>
                                  <p:childTnLst>
                                    <p:animRot by="120000">
                                      <p:cBhvr>
                                        <p:cTn id="70" dur="100" fill="hold">
                                          <p:stCondLst>
                                            <p:cond delay="0"/>
                                          </p:stCondLst>
                                        </p:cTn>
                                        <p:tgtEl>
                                          <p:spTgt spid="14"/>
                                        </p:tgtEl>
                                        <p:attrNameLst>
                                          <p:attrName>r</p:attrName>
                                        </p:attrNameLst>
                                      </p:cBhvr>
                                    </p:animRot>
                                    <p:animRot by="-240000">
                                      <p:cBhvr>
                                        <p:cTn id="71" dur="200" fill="hold">
                                          <p:stCondLst>
                                            <p:cond delay="200"/>
                                          </p:stCondLst>
                                        </p:cTn>
                                        <p:tgtEl>
                                          <p:spTgt spid="14"/>
                                        </p:tgtEl>
                                        <p:attrNameLst>
                                          <p:attrName>r</p:attrName>
                                        </p:attrNameLst>
                                      </p:cBhvr>
                                    </p:animRot>
                                    <p:animRot by="240000">
                                      <p:cBhvr>
                                        <p:cTn id="72" dur="200" fill="hold">
                                          <p:stCondLst>
                                            <p:cond delay="400"/>
                                          </p:stCondLst>
                                        </p:cTn>
                                        <p:tgtEl>
                                          <p:spTgt spid="14"/>
                                        </p:tgtEl>
                                        <p:attrNameLst>
                                          <p:attrName>r</p:attrName>
                                        </p:attrNameLst>
                                      </p:cBhvr>
                                    </p:animRot>
                                    <p:animRot by="-240000">
                                      <p:cBhvr>
                                        <p:cTn id="73" dur="200" fill="hold">
                                          <p:stCondLst>
                                            <p:cond delay="600"/>
                                          </p:stCondLst>
                                        </p:cTn>
                                        <p:tgtEl>
                                          <p:spTgt spid="14"/>
                                        </p:tgtEl>
                                        <p:attrNameLst>
                                          <p:attrName>r</p:attrName>
                                        </p:attrNameLst>
                                      </p:cBhvr>
                                    </p:animRot>
                                    <p:animRot by="120000">
                                      <p:cBhvr>
                                        <p:cTn id="74" dur="200" fill="hold">
                                          <p:stCondLst>
                                            <p:cond delay="800"/>
                                          </p:stCondLst>
                                        </p:cTn>
                                        <p:tgtEl>
                                          <p:spTgt spid="14"/>
                                        </p:tgtEl>
                                        <p:attrNameLst>
                                          <p:attrName>r</p:attrName>
                                        </p:attrNameLst>
                                      </p:cBhvr>
                                    </p:animRot>
                                  </p:childTnLst>
                                </p:cTn>
                              </p:par>
                            </p:childTnLst>
                          </p:cTn>
                        </p:par>
                        <p:par>
                          <p:cTn id="75" fill="hold">
                            <p:stCondLst>
                              <p:cond delay="1000"/>
                            </p:stCondLst>
                            <p:childTnLst>
                              <p:par>
                                <p:cTn id="76" presetID="10" presetClass="entr" presetSubtype="0" fill="hold" grpId="0" nodeType="after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500"/>
                                        <p:tgtEl>
                                          <p:spTgt spid="25"/>
                                        </p:tgtEl>
                                      </p:cBhvr>
                                    </p:animEffect>
                                  </p:childTnLst>
                                </p:cTn>
                              </p:par>
                            </p:childTnLst>
                          </p:cTn>
                        </p:par>
                      </p:childTnLst>
                    </p:cTn>
                  </p:par>
                </p:childTnLst>
              </p:cTn>
              <p:nextCondLst>
                <p:cond evt="onClick" delay="0">
                  <p:tgtEl>
                    <p:spTgt spid="14"/>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32" presetClass="emph" presetSubtype="0" fill="hold" grpId="0" nodeType="clickEffect">
                                  <p:stCondLst>
                                    <p:cond delay="0"/>
                                  </p:stCondLst>
                                  <p:childTnLst>
                                    <p:animRot by="120000">
                                      <p:cBhvr>
                                        <p:cTn id="83" dur="100" fill="hold">
                                          <p:stCondLst>
                                            <p:cond delay="0"/>
                                          </p:stCondLst>
                                        </p:cTn>
                                        <p:tgtEl>
                                          <p:spTgt spid="16"/>
                                        </p:tgtEl>
                                        <p:attrNameLst>
                                          <p:attrName>r</p:attrName>
                                        </p:attrNameLst>
                                      </p:cBhvr>
                                    </p:animRot>
                                    <p:animRot by="-240000">
                                      <p:cBhvr>
                                        <p:cTn id="84" dur="200" fill="hold">
                                          <p:stCondLst>
                                            <p:cond delay="200"/>
                                          </p:stCondLst>
                                        </p:cTn>
                                        <p:tgtEl>
                                          <p:spTgt spid="16"/>
                                        </p:tgtEl>
                                        <p:attrNameLst>
                                          <p:attrName>r</p:attrName>
                                        </p:attrNameLst>
                                      </p:cBhvr>
                                    </p:animRot>
                                    <p:animRot by="240000">
                                      <p:cBhvr>
                                        <p:cTn id="85" dur="200" fill="hold">
                                          <p:stCondLst>
                                            <p:cond delay="400"/>
                                          </p:stCondLst>
                                        </p:cTn>
                                        <p:tgtEl>
                                          <p:spTgt spid="16"/>
                                        </p:tgtEl>
                                        <p:attrNameLst>
                                          <p:attrName>r</p:attrName>
                                        </p:attrNameLst>
                                      </p:cBhvr>
                                    </p:animRot>
                                    <p:animRot by="-240000">
                                      <p:cBhvr>
                                        <p:cTn id="86" dur="200" fill="hold">
                                          <p:stCondLst>
                                            <p:cond delay="600"/>
                                          </p:stCondLst>
                                        </p:cTn>
                                        <p:tgtEl>
                                          <p:spTgt spid="16"/>
                                        </p:tgtEl>
                                        <p:attrNameLst>
                                          <p:attrName>r</p:attrName>
                                        </p:attrNameLst>
                                      </p:cBhvr>
                                    </p:animRot>
                                    <p:animRot by="120000">
                                      <p:cBhvr>
                                        <p:cTn id="87" dur="200" fill="hold">
                                          <p:stCondLst>
                                            <p:cond delay="800"/>
                                          </p:stCondLst>
                                        </p:cTn>
                                        <p:tgtEl>
                                          <p:spTgt spid="16"/>
                                        </p:tgtEl>
                                        <p:attrNameLst>
                                          <p:attrName>r</p:attrName>
                                        </p:attrNameLst>
                                      </p:cBhvr>
                                    </p:animRot>
                                  </p:childTnLst>
                                </p:cTn>
                              </p:par>
                            </p:childTnLst>
                          </p:cTn>
                        </p:par>
                        <p:par>
                          <p:cTn id="88" fill="hold">
                            <p:stCondLst>
                              <p:cond delay="1000"/>
                            </p:stCondLst>
                            <p:childTnLst>
                              <p:par>
                                <p:cTn id="89" presetID="10" presetClass="entr" presetSubtype="0" fill="hold" grpId="0" nodeType="after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fade">
                                      <p:cBhvr>
                                        <p:cTn id="91" dur="500"/>
                                        <p:tgtEl>
                                          <p:spTgt spid="24"/>
                                        </p:tgtEl>
                                      </p:cBhvr>
                                    </p:animEffect>
                                  </p:childTnLst>
                                </p:cTn>
                              </p:par>
                            </p:childTnLst>
                          </p:cTn>
                        </p:par>
                      </p:childTnLst>
                    </p:cTn>
                  </p:par>
                </p:childTnLst>
              </p:cTn>
              <p:nextCondLst>
                <p:cond evt="onClick" delay="0">
                  <p:tgtEl>
                    <p:spTgt spid="16"/>
                  </p:tgtEl>
                </p:cond>
              </p:nextCondLst>
            </p:seq>
            <p:seq concurrent="1" nextAc="seek">
              <p:cTn id="92" restart="whenNotActive" fill="hold" evtFilter="cancelBubble" nodeType="interactiveSeq">
                <p:stCondLst>
                  <p:cond evt="onClick" delay="0">
                    <p:tgtEl>
                      <p:spTgt spid="13"/>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13"/>
                                        </p:tgtEl>
                                        <p:attrNameLst>
                                          <p:attrName>r</p:attrName>
                                        </p:attrNameLst>
                                      </p:cBhvr>
                                    </p:animRot>
                                    <p:animRot by="-240000">
                                      <p:cBhvr>
                                        <p:cTn id="97" dur="200" fill="hold">
                                          <p:stCondLst>
                                            <p:cond delay="200"/>
                                          </p:stCondLst>
                                        </p:cTn>
                                        <p:tgtEl>
                                          <p:spTgt spid="13"/>
                                        </p:tgtEl>
                                        <p:attrNameLst>
                                          <p:attrName>r</p:attrName>
                                        </p:attrNameLst>
                                      </p:cBhvr>
                                    </p:animRot>
                                    <p:animRot by="240000">
                                      <p:cBhvr>
                                        <p:cTn id="98" dur="200" fill="hold">
                                          <p:stCondLst>
                                            <p:cond delay="400"/>
                                          </p:stCondLst>
                                        </p:cTn>
                                        <p:tgtEl>
                                          <p:spTgt spid="13"/>
                                        </p:tgtEl>
                                        <p:attrNameLst>
                                          <p:attrName>r</p:attrName>
                                        </p:attrNameLst>
                                      </p:cBhvr>
                                    </p:animRot>
                                    <p:animRot by="-240000">
                                      <p:cBhvr>
                                        <p:cTn id="99" dur="200" fill="hold">
                                          <p:stCondLst>
                                            <p:cond delay="600"/>
                                          </p:stCondLst>
                                        </p:cTn>
                                        <p:tgtEl>
                                          <p:spTgt spid="13"/>
                                        </p:tgtEl>
                                        <p:attrNameLst>
                                          <p:attrName>r</p:attrName>
                                        </p:attrNameLst>
                                      </p:cBhvr>
                                    </p:animRot>
                                    <p:animRot by="120000">
                                      <p:cBhvr>
                                        <p:cTn id="100" dur="200" fill="hold">
                                          <p:stCondLst>
                                            <p:cond delay="800"/>
                                          </p:stCondLst>
                                        </p:cTn>
                                        <p:tgtEl>
                                          <p:spTgt spid="13"/>
                                        </p:tgtEl>
                                        <p:attrNameLst>
                                          <p:attrName>r</p:attrName>
                                        </p:attrNameLst>
                                      </p:cBhvr>
                                    </p:animRot>
                                  </p:childTnLst>
                                </p:cTn>
                              </p:par>
                            </p:childTnLst>
                          </p:cTn>
                        </p:par>
                        <p:par>
                          <p:cTn id="101" fill="hold">
                            <p:stCondLst>
                              <p:cond delay="1000"/>
                            </p:stCondLst>
                            <p:childTnLst>
                              <p:par>
                                <p:cTn id="102" presetID="10" presetClass="entr" presetSubtype="0" fill="hold" grpId="0" nodeType="afterEffect">
                                  <p:stCondLst>
                                    <p:cond delay="0"/>
                                  </p:stCondLst>
                                  <p:childTnLst>
                                    <p:set>
                                      <p:cBhvr>
                                        <p:cTn id="103" dur="1" fill="hold">
                                          <p:stCondLst>
                                            <p:cond delay="0"/>
                                          </p:stCondLst>
                                        </p:cTn>
                                        <p:tgtEl>
                                          <p:spTgt spid="23"/>
                                        </p:tgtEl>
                                        <p:attrNameLst>
                                          <p:attrName>style.visibility</p:attrName>
                                        </p:attrNameLst>
                                      </p:cBhvr>
                                      <p:to>
                                        <p:strVal val="visible"/>
                                      </p:to>
                                    </p:set>
                                    <p:animEffect transition="in" filter="fade">
                                      <p:cBhvr>
                                        <p:cTn id="104" dur="500"/>
                                        <p:tgtEl>
                                          <p:spTgt spid="23"/>
                                        </p:tgtEl>
                                      </p:cBhvr>
                                    </p:animEffect>
                                  </p:childTnLst>
                                </p:cTn>
                              </p:par>
                            </p:childTnLst>
                          </p:cTn>
                        </p:par>
                      </p:childTnLst>
                    </p:cTn>
                  </p:par>
                </p:childTnLst>
              </p:cTn>
              <p:nextCondLst>
                <p:cond evt="onClick" delay="0">
                  <p:tgtEl>
                    <p:spTgt spid="13"/>
                  </p:tgtEl>
                </p:cond>
              </p:nextCondLst>
            </p:seq>
            <p:seq concurrent="1" nextAc="seek">
              <p:cTn id="105" restart="whenNotActive" fill="hold" evtFilter="cancelBubble" nodeType="interactiveSeq">
                <p:stCondLst>
                  <p:cond evt="onClick" delay="0">
                    <p:tgtEl>
                      <p:spTgt spid="18"/>
                    </p:tgtEl>
                  </p:cond>
                </p:stCondLst>
                <p:endSync evt="end" delay="0">
                  <p:rtn val="all"/>
                </p:endSync>
                <p:childTnLst>
                  <p:par>
                    <p:cTn id="106" fill="hold">
                      <p:stCondLst>
                        <p:cond delay="0"/>
                      </p:stCondLst>
                      <p:childTnLst>
                        <p:par>
                          <p:cTn id="107" fill="hold">
                            <p:stCondLst>
                              <p:cond delay="0"/>
                            </p:stCondLst>
                            <p:childTnLst>
                              <p:par>
                                <p:cTn id="108" presetID="32" presetClass="emph" presetSubtype="0" fill="hold" grpId="0" nodeType="clickEffect">
                                  <p:stCondLst>
                                    <p:cond delay="0"/>
                                  </p:stCondLst>
                                  <p:childTnLst>
                                    <p:animRot by="120000">
                                      <p:cBhvr>
                                        <p:cTn id="109" dur="100" fill="hold">
                                          <p:stCondLst>
                                            <p:cond delay="0"/>
                                          </p:stCondLst>
                                        </p:cTn>
                                        <p:tgtEl>
                                          <p:spTgt spid="18"/>
                                        </p:tgtEl>
                                        <p:attrNameLst>
                                          <p:attrName>r</p:attrName>
                                        </p:attrNameLst>
                                      </p:cBhvr>
                                    </p:animRot>
                                    <p:animRot by="-240000">
                                      <p:cBhvr>
                                        <p:cTn id="110" dur="200" fill="hold">
                                          <p:stCondLst>
                                            <p:cond delay="200"/>
                                          </p:stCondLst>
                                        </p:cTn>
                                        <p:tgtEl>
                                          <p:spTgt spid="18"/>
                                        </p:tgtEl>
                                        <p:attrNameLst>
                                          <p:attrName>r</p:attrName>
                                        </p:attrNameLst>
                                      </p:cBhvr>
                                    </p:animRot>
                                    <p:animRot by="240000">
                                      <p:cBhvr>
                                        <p:cTn id="111" dur="200" fill="hold">
                                          <p:stCondLst>
                                            <p:cond delay="400"/>
                                          </p:stCondLst>
                                        </p:cTn>
                                        <p:tgtEl>
                                          <p:spTgt spid="18"/>
                                        </p:tgtEl>
                                        <p:attrNameLst>
                                          <p:attrName>r</p:attrName>
                                        </p:attrNameLst>
                                      </p:cBhvr>
                                    </p:animRot>
                                    <p:animRot by="-240000">
                                      <p:cBhvr>
                                        <p:cTn id="112" dur="200" fill="hold">
                                          <p:stCondLst>
                                            <p:cond delay="600"/>
                                          </p:stCondLst>
                                        </p:cTn>
                                        <p:tgtEl>
                                          <p:spTgt spid="18"/>
                                        </p:tgtEl>
                                        <p:attrNameLst>
                                          <p:attrName>r</p:attrName>
                                        </p:attrNameLst>
                                      </p:cBhvr>
                                    </p:animRot>
                                    <p:animRot by="120000">
                                      <p:cBhvr>
                                        <p:cTn id="113" dur="200" fill="hold">
                                          <p:stCondLst>
                                            <p:cond delay="800"/>
                                          </p:stCondLst>
                                        </p:cTn>
                                        <p:tgtEl>
                                          <p:spTgt spid="18"/>
                                        </p:tgtEl>
                                        <p:attrNameLst>
                                          <p:attrName>r</p:attrName>
                                        </p:attrNameLst>
                                      </p:cBhvr>
                                    </p:animRot>
                                  </p:childTnLst>
                                </p:cTn>
                              </p:par>
                            </p:childTnLst>
                          </p:cTn>
                        </p:par>
                        <p:par>
                          <p:cTn id="114" fill="hold">
                            <p:stCondLst>
                              <p:cond delay="1000"/>
                            </p:stCondLst>
                            <p:childTnLst>
                              <p:par>
                                <p:cTn id="115" presetID="10" presetClass="entr" presetSubtype="0" fill="hold" grpId="0" nodeType="afterEffect">
                                  <p:stCondLst>
                                    <p:cond delay="0"/>
                                  </p:stCondLst>
                                  <p:childTnLst>
                                    <p:set>
                                      <p:cBhvr>
                                        <p:cTn id="116" dur="1" fill="hold">
                                          <p:stCondLst>
                                            <p:cond delay="0"/>
                                          </p:stCondLst>
                                        </p:cTn>
                                        <p:tgtEl>
                                          <p:spTgt spid="22"/>
                                        </p:tgtEl>
                                        <p:attrNameLst>
                                          <p:attrName>style.visibility</p:attrName>
                                        </p:attrNameLst>
                                      </p:cBhvr>
                                      <p:to>
                                        <p:strVal val="visible"/>
                                      </p:to>
                                    </p:set>
                                    <p:animEffect transition="in" filter="fade">
                                      <p:cBhvr>
                                        <p:cTn id="117" dur="500"/>
                                        <p:tgtEl>
                                          <p:spTgt spid="22"/>
                                        </p:tgtEl>
                                      </p:cBhvr>
                                    </p:animEffect>
                                  </p:childTnLst>
                                </p:cTn>
                              </p:par>
                            </p:childTnLst>
                          </p:cTn>
                        </p:par>
                      </p:childTnLst>
                    </p:cTn>
                  </p:par>
                </p:childTnLst>
              </p:cTn>
              <p:nextCondLst>
                <p:cond evt="onClick" delay="0">
                  <p:tgtEl>
                    <p:spTgt spid="18"/>
                  </p:tgtEl>
                </p:cond>
              </p:nextCondLst>
            </p:seq>
            <p:seq concurrent="1" nextAc="seek">
              <p:cTn id="118" restart="whenNotActive" fill="hold" evtFilter="cancelBubble" nodeType="interactiveSeq">
                <p:stCondLst>
                  <p:cond evt="onClick" delay="0">
                    <p:tgtEl>
                      <p:spTgt spid="29"/>
                    </p:tgtEl>
                  </p:cond>
                </p:stCondLst>
                <p:endSync evt="end" delay="0">
                  <p:rtn val="all"/>
                </p:endSync>
                <p:childTnLst>
                  <p:par>
                    <p:cTn id="119" fill="hold">
                      <p:stCondLst>
                        <p:cond delay="0"/>
                      </p:stCondLst>
                      <p:childTnLst>
                        <p:par>
                          <p:cTn id="120" fill="hold">
                            <p:stCondLst>
                              <p:cond delay="0"/>
                            </p:stCondLst>
                            <p:childTnLst>
                              <p:par>
                                <p:cTn id="121" presetID="32" presetClass="emph" presetSubtype="0" fill="hold" grpId="0" nodeType="clickEffect">
                                  <p:stCondLst>
                                    <p:cond delay="0"/>
                                  </p:stCondLst>
                                  <p:childTnLst>
                                    <p:animRot by="120000">
                                      <p:cBhvr>
                                        <p:cTn id="122" dur="100" fill="hold">
                                          <p:stCondLst>
                                            <p:cond delay="0"/>
                                          </p:stCondLst>
                                        </p:cTn>
                                        <p:tgtEl>
                                          <p:spTgt spid="29"/>
                                        </p:tgtEl>
                                        <p:attrNameLst>
                                          <p:attrName>r</p:attrName>
                                        </p:attrNameLst>
                                      </p:cBhvr>
                                    </p:animRot>
                                    <p:animRot by="-240000">
                                      <p:cBhvr>
                                        <p:cTn id="123" dur="200" fill="hold">
                                          <p:stCondLst>
                                            <p:cond delay="200"/>
                                          </p:stCondLst>
                                        </p:cTn>
                                        <p:tgtEl>
                                          <p:spTgt spid="29"/>
                                        </p:tgtEl>
                                        <p:attrNameLst>
                                          <p:attrName>r</p:attrName>
                                        </p:attrNameLst>
                                      </p:cBhvr>
                                    </p:animRot>
                                    <p:animRot by="240000">
                                      <p:cBhvr>
                                        <p:cTn id="124" dur="200" fill="hold">
                                          <p:stCondLst>
                                            <p:cond delay="400"/>
                                          </p:stCondLst>
                                        </p:cTn>
                                        <p:tgtEl>
                                          <p:spTgt spid="29"/>
                                        </p:tgtEl>
                                        <p:attrNameLst>
                                          <p:attrName>r</p:attrName>
                                        </p:attrNameLst>
                                      </p:cBhvr>
                                    </p:animRot>
                                    <p:animRot by="-240000">
                                      <p:cBhvr>
                                        <p:cTn id="125" dur="200" fill="hold">
                                          <p:stCondLst>
                                            <p:cond delay="600"/>
                                          </p:stCondLst>
                                        </p:cTn>
                                        <p:tgtEl>
                                          <p:spTgt spid="29"/>
                                        </p:tgtEl>
                                        <p:attrNameLst>
                                          <p:attrName>r</p:attrName>
                                        </p:attrNameLst>
                                      </p:cBhvr>
                                    </p:animRot>
                                    <p:animRot by="120000">
                                      <p:cBhvr>
                                        <p:cTn id="126" dur="200" fill="hold">
                                          <p:stCondLst>
                                            <p:cond delay="800"/>
                                          </p:stCondLst>
                                        </p:cTn>
                                        <p:tgtEl>
                                          <p:spTgt spid="29"/>
                                        </p:tgtEl>
                                        <p:attrNameLst>
                                          <p:attrName>r</p:attrName>
                                        </p:attrNameLst>
                                      </p:cBhvr>
                                    </p:animRot>
                                  </p:childTnLst>
                                </p:cTn>
                              </p:par>
                            </p:childTnLst>
                          </p:cTn>
                        </p:par>
                        <p:par>
                          <p:cTn id="127" fill="hold">
                            <p:stCondLst>
                              <p:cond delay="1000"/>
                            </p:stCondLst>
                            <p:childTnLst>
                              <p:par>
                                <p:cTn id="128" presetID="10" presetClass="entr" presetSubtype="0" fill="hold" nodeType="afterEffect">
                                  <p:stCondLst>
                                    <p:cond delay="0"/>
                                  </p:stCondLst>
                                  <p:childTnLst>
                                    <p:set>
                                      <p:cBhvr>
                                        <p:cTn id="129" dur="1" fill="hold">
                                          <p:stCondLst>
                                            <p:cond delay="0"/>
                                          </p:stCondLst>
                                        </p:cTn>
                                        <p:tgtEl>
                                          <p:spTgt spid="1027"/>
                                        </p:tgtEl>
                                        <p:attrNameLst>
                                          <p:attrName>style.visibility</p:attrName>
                                        </p:attrNameLst>
                                      </p:cBhvr>
                                      <p:to>
                                        <p:strVal val="visible"/>
                                      </p:to>
                                    </p:set>
                                    <p:animEffect transition="in" filter="fade">
                                      <p:cBhvr>
                                        <p:cTn id="130" dur="500"/>
                                        <p:tgtEl>
                                          <p:spTgt spid="1027"/>
                                        </p:tgtEl>
                                      </p:cBhvr>
                                    </p:animEffect>
                                  </p:childTnLst>
                                </p:cTn>
                              </p:par>
                            </p:childTnLst>
                          </p:cTn>
                        </p:par>
                      </p:childTnLst>
                    </p:cTn>
                  </p:par>
                </p:childTnLst>
              </p:cTn>
              <p:nextCondLst>
                <p:cond evt="onClick" delay="0">
                  <p:tgtEl>
                    <p:spTgt spid="29"/>
                  </p:tgtEl>
                </p:cond>
              </p:nextCondLst>
            </p:seq>
            <p:seq concurrent="1" nextAc="seek">
              <p:cTn id="131" restart="whenNotActive" fill="hold" evtFilter="cancelBubble" nodeType="interactiveSeq">
                <p:stCondLst>
                  <p:cond evt="onClick" delay="0">
                    <p:tgtEl>
                      <p:spTgt spid="30"/>
                    </p:tgtEl>
                  </p:cond>
                </p:stCondLst>
                <p:endSync evt="end" delay="0">
                  <p:rtn val="all"/>
                </p:endSync>
                <p:childTnLst>
                  <p:par>
                    <p:cTn id="132" fill="hold">
                      <p:stCondLst>
                        <p:cond delay="0"/>
                      </p:stCondLst>
                      <p:childTnLst>
                        <p:par>
                          <p:cTn id="133" fill="hold">
                            <p:stCondLst>
                              <p:cond delay="0"/>
                            </p:stCondLst>
                            <p:childTnLst>
                              <p:par>
                                <p:cTn id="134" presetID="32" presetClass="emph" presetSubtype="0" fill="hold" grpId="0" nodeType="clickEffect">
                                  <p:stCondLst>
                                    <p:cond delay="0"/>
                                  </p:stCondLst>
                                  <p:childTnLst>
                                    <p:animRot by="120000">
                                      <p:cBhvr>
                                        <p:cTn id="135" dur="100" fill="hold">
                                          <p:stCondLst>
                                            <p:cond delay="0"/>
                                          </p:stCondLst>
                                        </p:cTn>
                                        <p:tgtEl>
                                          <p:spTgt spid="30"/>
                                        </p:tgtEl>
                                        <p:attrNameLst>
                                          <p:attrName>r</p:attrName>
                                        </p:attrNameLst>
                                      </p:cBhvr>
                                    </p:animRot>
                                    <p:animRot by="-240000">
                                      <p:cBhvr>
                                        <p:cTn id="136" dur="200" fill="hold">
                                          <p:stCondLst>
                                            <p:cond delay="200"/>
                                          </p:stCondLst>
                                        </p:cTn>
                                        <p:tgtEl>
                                          <p:spTgt spid="30"/>
                                        </p:tgtEl>
                                        <p:attrNameLst>
                                          <p:attrName>r</p:attrName>
                                        </p:attrNameLst>
                                      </p:cBhvr>
                                    </p:animRot>
                                    <p:animRot by="240000">
                                      <p:cBhvr>
                                        <p:cTn id="137" dur="200" fill="hold">
                                          <p:stCondLst>
                                            <p:cond delay="400"/>
                                          </p:stCondLst>
                                        </p:cTn>
                                        <p:tgtEl>
                                          <p:spTgt spid="30"/>
                                        </p:tgtEl>
                                        <p:attrNameLst>
                                          <p:attrName>r</p:attrName>
                                        </p:attrNameLst>
                                      </p:cBhvr>
                                    </p:animRot>
                                    <p:animRot by="-240000">
                                      <p:cBhvr>
                                        <p:cTn id="138" dur="200" fill="hold">
                                          <p:stCondLst>
                                            <p:cond delay="600"/>
                                          </p:stCondLst>
                                        </p:cTn>
                                        <p:tgtEl>
                                          <p:spTgt spid="30"/>
                                        </p:tgtEl>
                                        <p:attrNameLst>
                                          <p:attrName>r</p:attrName>
                                        </p:attrNameLst>
                                      </p:cBhvr>
                                    </p:animRot>
                                    <p:animRot by="120000">
                                      <p:cBhvr>
                                        <p:cTn id="139" dur="200" fill="hold">
                                          <p:stCondLst>
                                            <p:cond delay="800"/>
                                          </p:stCondLst>
                                        </p:cTn>
                                        <p:tgtEl>
                                          <p:spTgt spid="30"/>
                                        </p:tgtEl>
                                        <p:attrNameLst>
                                          <p:attrName>r</p:attrName>
                                        </p:attrNameLst>
                                      </p:cBhvr>
                                    </p:animRot>
                                  </p:childTnLst>
                                </p:cTn>
                              </p:par>
                            </p:childTnLst>
                          </p:cTn>
                        </p:par>
                        <p:par>
                          <p:cTn id="140" fill="hold">
                            <p:stCondLst>
                              <p:cond delay="1000"/>
                            </p:stCondLst>
                            <p:childTnLst>
                              <p:par>
                                <p:cTn id="141" presetID="10" presetClass="entr" presetSubtype="0" fill="hold" nodeType="afterEffect">
                                  <p:stCondLst>
                                    <p:cond delay="0"/>
                                  </p:stCondLst>
                                  <p:childTnLst>
                                    <p:set>
                                      <p:cBhvr>
                                        <p:cTn id="142" dur="1" fill="hold">
                                          <p:stCondLst>
                                            <p:cond delay="0"/>
                                          </p:stCondLst>
                                        </p:cTn>
                                        <p:tgtEl>
                                          <p:spTgt spid="1029"/>
                                        </p:tgtEl>
                                        <p:attrNameLst>
                                          <p:attrName>style.visibility</p:attrName>
                                        </p:attrNameLst>
                                      </p:cBhvr>
                                      <p:to>
                                        <p:strVal val="visible"/>
                                      </p:to>
                                    </p:set>
                                    <p:animEffect transition="in" filter="fade">
                                      <p:cBhvr>
                                        <p:cTn id="143" dur="500"/>
                                        <p:tgtEl>
                                          <p:spTgt spid="1029"/>
                                        </p:tgtEl>
                                      </p:cBhvr>
                                    </p:animEffect>
                                  </p:childTnLst>
                                </p:cTn>
                              </p:par>
                            </p:childTnLst>
                          </p:cTn>
                        </p:par>
                      </p:childTnLst>
                    </p:cTn>
                  </p:par>
                </p:childTnLst>
              </p:cTn>
              <p:nextCondLst>
                <p:cond evt="onClick" delay="0">
                  <p:tgtEl>
                    <p:spTgt spid="30"/>
                  </p:tgtEl>
                </p:cond>
              </p:nextCondLst>
            </p:seq>
            <p:seq concurrent="1" nextAc="seek">
              <p:cTn id="144" restart="whenNotActive" fill="hold" evtFilter="cancelBubble" nodeType="interactiveSeq">
                <p:stCondLst>
                  <p:cond evt="onClick" delay="0">
                    <p:tgtEl>
                      <p:spTgt spid="31"/>
                    </p:tgtEl>
                  </p:cond>
                </p:stCondLst>
                <p:endSync evt="end" delay="0">
                  <p:rtn val="all"/>
                </p:endSync>
                <p:childTnLst>
                  <p:par>
                    <p:cTn id="145" fill="hold">
                      <p:stCondLst>
                        <p:cond delay="0"/>
                      </p:stCondLst>
                      <p:childTnLst>
                        <p:par>
                          <p:cTn id="146" fill="hold">
                            <p:stCondLst>
                              <p:cond delay="0"/>
                            </p:stCondLst>
                            <p:childTnLst>
                              <p:par>
                                <p:cTn id="147" presetID="32" presetClass="emph" presetSubtype="0" fill="hold" grpId="0" nodeType="clickEffect">
                                  <p:stCondLst>
                                    <p:cond delay="0"/>
                                  </p:stCondLst>
                                  <p:childTnLst>
                                    <p:animRot by="120000">
                                      <p:cBhvr>
                                        <p:cTn id="148" dur="100" fill="hold">
                                          <p:stCondLst>
                                            <p:cond delay="0"/>
                                          </p:stCondLst>
                                        </p:cTn>
                                        <p:tgtEl>
                                          <p:spTgt spid="31"/>
                                        </p:tgtEl>
                                        <p:attrNameLst>
                                          <p:attrName>r</p:attrName>
                                        </p:attrNameLst>
                                      </p:cBhvr>
                                    </p:animRot>
                                    <p:animRot by="-240000">
                                      <p:cBhvr>
                                        <p:cTn id="149" dur="200" fill="hold">
                                          <p:stCondLst>
                                            <p:cond delay="200"/>
                                          </p:stCondLst>
                                        </p:cTn>
                                        <p:tgtEl>
                                          <p:spTgt spid="31"/>
                                        </p:tgtEl>
                                        <p:attrNameLst>
                                          <p:attrName>r</p:attrName>
                                        </p:attrNameLst>
                                      </p:cBhvr>
                                    </p:animRot>
                                    <p:animRot by="240000">
                                      <p:cBhvr>
                                        <p:cTn id="150" dur="200" fill="hold">
                                          <p:stCondLst>
                                            <p:cond delay="400"/>
                                          </p:stCondLst>
                                        </p:cTn>
                                        <p:tgtEl>
                                          <p:spTgt spid="31"/>
                                        </p:tgtEl>
                                        <p:attrNameLst>
                                          <p:attrName>r</p:attrName>
                                        </p:attrNameLst>
                                      </p:cBhvr>
                                    </p:animRot>
                                    <p:animRot by="-240000">
                                      <p:cBhvr>
                                        <p:cTn id="151" dur="200" fill="hold">
                                          <p:stCondLst>
                                            <p:cond delay="600"/>
                                          </p:stCondLst>
                                        </p:cTn>
                                        <p:tgtEl>
                                          <p:spTgt spid="31"/>
                                        </p:tgtEl>
                                        <p:attrNameLst>
                                          <p:attrName>r</p:attrName>
                                        </p:attrNameLst>
                                      </p:cBhvr>
                                    </p:animRot>
                                    <p:animRot by="120000">
                                      <p:cBhvr>
                                        <p:cTn id="152" dur="200" fill="hold">
                                          <p:stCondLst>
                                            <p:cond delay="800"/>
                                          </p:stCondLst>
                                        </p:cTn>
                                        <p:tgtEl>
                                          <p:spTgt spid="31"/>
                                        </p:tgtEl>
                                        <p:attrNameLst>
                                          <p:attrName>r</p:attrName>
                                        </p:attrNameLst>
                                      </p:cBhvr>
                                    </p:animRot>
                                  </p:childTnLst>
                                </p:cTn>
                              </p:par>
                            </p:childTnLst>
                          </p:cTn>
                        </p:par>
                        <p:par>
                          <p:cTn id="153" fill="hold">
                            <p:stCondLst>
                              <p:cond delay="1000"/>
                            </p:stCondLst>
                            <p:childTnLst>
                              <p:par>
                                <p:cTn id="154" presetID="10" presetClass="entr" presetSubtype="0" fill="hold" nodeType="afterEffect">
                                  <p:stCondLst>
                                    <p:cond delay="0"/>
                                  </p:stCondLst>
                                  <p:childTnLst>
                                    <p:set>
                                      <p:cBhvr>
                                        <p:cTn id="155" dur="1" fill="hold">
                                          <p:stCondLst>
                                            <p:cond delay="0"/>
                                          </p:stCondLst>
                                        </p:cTn>
                                        <p:tgtEl>
                                          <p:spTgt spid="1025"/>
                                        </p:tgtEl>
                                        <p:attrNameLst>
                                          <p:attrName>style.visibility</p:attrName>
                                        </p:attrNameLst>
                                      </p:cBhvr>
                                      <p:to>
                                        <p:strVal val="visible"/>
                                      </p:to>
                                    </p:set>
                                    <p:animEffect transition="in" filter="fade">
                                      <p:cBhvr>
                                        <p:cTn id="156" dur="500"/>
                                        <p:tgtEl>
                                          <p:spTgt spid="1025"/>
                                        </p:tgtEl>
                                      </p:cBhvr>
                                    </p:animEffect>
                                  </p:childTnLst>
                                </p:cTn>
                              </p:par>
                            </p:childTnLst>
                          </p:cTn>
                        </p:par>
                      </p:childTnLst>
                    </p:cTn>
                  </p:par>
                </p:childTnLst>
              </p:cTn>
              <p:nextCondLst>
                <p:cond evt="onClick" delay="0">
                  <p:tgtEl>
                    <p:spTgt spid="31"/>
                  </p:tgtEl>
                </p:cond>
              </p:nextCondLst>
            </p:seq>
          </p:childTnLst>
        </p:cTn>
      </p:par>
    </p:tnLst>
    <p:bldLst>
      <p:bldP spid="12" grpId="0"/>
      <p:bldP spid="13" grpId="0" animBg="1"/>
      <p:bldP spid="14" grpId="0" animBg="1"/>
      <p:bldP spid="15" grpId="0" animBg="1"/>
      <p:bldP spid="16" grpId="0" animBg="1"/>
      <p:bldP spid="17" grpId="0" animBg="1"/>
      <p:bldP spid="18" grpId="0" animBg="1"/>
      <p:bldP spid="19" grpId="0" animBg="1"/>
      <p:bldP spid="20" grpId="0" animBg="1"/>
      <p:bldP spid="21" grpId="0"/>
      <p:bldP spid="22" grpId="0"/>
      <p:bldP spid="23" grpId="0"/>
      <p:bldP spid="24" grpId="0"/>
      <p:bldP spid="25" grpId="0"/>
      <p:bldP spid="26" grpId="0"/>
      <p:bldP spid="27" grpId="0"/>
      <p:bldP spid="28" grpId="0" animBg="1"/>
      <p:bldP spid="29" grpId="0" animBg="1"/>
      <p:bldP spid="30" grpId="0" animBg="1"/>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13201206-A0C5-4703-8080-4832543E4081}"/>
              </a:ext>
            </a:extLst>
          </p:cNvPr>
          <p:cNvSpPr/>
          <p:nvPr/>
        </p:nvSpPr>
        <p:spPr>
          <a:xfrm>
            <a:off x="590550" y="685800"/>
            <a:ext cx="10972800" cy="5439918"/>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rgbClr val="000000"/>
              </a:buClr>
            </a:pPr>
            <a:r>
              <a:rPr lang="en-US" sz="4800" kern="0">
                <a:solidFill>
                  <a:srgbClr val="000000"/>
                </a:solidFill>
                <a:latin typeface="Arial-Rounded" pitchFamily="34" charset="0"/>
                <a:ea typeface="Arial-Rounded" pitchFamily="34" charset="0"/>
                <a:cs typeface="Arial-Rounded" pitchFamily="34" charset="0"/>
                <a:sym typeface="Arial"/>
              </a:rPr>
              <a:t>	Ông trồng nhiều cây ăn trái. Khóm chuối xanh tươi đã trổ buồng. Hàng bưởi ra bông trắng muốt. Mấy cây đu đủ quả chín vàng ruộm. Ông còn nuôi nhiều con vật rất đáng yêu. Gà mẹ, gà con ríu rít. Đôi chim khướu hót vang. Chú mèo cuộn tròn sưởi nắng bên thềm.</a:t>
            </a:r>
          </a:p>
        </p:txBody>
      </p:sp>
    </p:spTree>
    <p:extLst>
      <p:ext uri="{BB962C8B-B14F-4D97-AF65-F5344CB8AC3E}">
        <p14:creationId xmlns:p14="http://schemas.microsoft.com/office/powerpoint/2010/main" val="422592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13201206-A0C5-4703-8080-4832543E4081}"/>
              </a:ext>
            </a:extLst>
          </p:cNvPr>
          <p:cNvSpPr/>
          <p:nvPr/>
        </p:nvSpPr>
        <p:spPr>
          <a:xfrm>
            <a:off x="590550" y="685800"/>
            <a:ext cx="10972800" cy="5439918"/>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rgbClr val="000000"/>
              </a:buClr>
            </a:pPr>
            <a:r>
              <a:rPr lang="en-US" sz="4800" kern="0">
                <a:solidFill>
                  <a:srgbClr val="000000"/>
                </a:solidFill>
                <a:latin typeface="Arial-Rounded" pitchFamily="34" charset="0"/>
                <a:ea typeface="Arial-Rounded" pitchFamily="34" charset="0"/>
                <a:cs typeface="Arial-Rounded" pitchFamily="34" charset="0"/>
                <a:sym typeface="Arial"/>
              </a:rPr>
              <a:t>	</a:t>
            </a:r>
            <a:r>
              <a:rPr lang="en-US" sz="4800" kern="0">
                <a:solidFill>
                  <a:srgbClr val="C00000"/>
                </a:solidFill>
                <a:latin typeface="Arial-Rounded" pitchFamily="34" charset="0"/>
                <a:ea typeface="Arial-Rounded" pitchFamily="34" charset="0"/>
                <a:cs typeface="Arial-Rounded" pitchFamily="34" charset="0"/>
                <a:sym typeface="Arial"/>
              </a:rPr>
              <a:t>Ông trồng nhiều cây ăn trái.</a:t>
            </a:r>
            <a:r>
              <a:rPr lang="en-US" sz="4800" kern="0">
                <a:solidFill>
                  <a:srgbClr val="000000"/>
                </a:solidFill>
                <a:latin typeface="Arial-Rounded" pitchFamily="34" charset="0"/>
                <a:ea typeface="Arial-Rounded" pitchFamily="34" charset="0"/>
                <a:cs typeface="Arial-Rounded" pitchFamily="34" charset="0"/>
                <a:sym typeface="Arial"/>
              </a:rPr>
              <a:t> </a:t>
            </a:r>
            <a:r>
              <a:rPr lang="en-US" sz="4800" kern="0">
                <a:solidFill>
                  <a:srgbClr val="0070C0"/>
                </a:solidFill>
                <a:latin typeface="Arial-Rounded" pitchFamily="34" charset="0"/>
                <a:ea typeface="Arial-Rounded" pitchFamily="34" charset="0"/>
                <a:cs typeface="Arial-Rounded" pitchFamily="34" charset="0"/>
                <a:sym typeface="Arial"/>
              </a:rPr>
              <a:t>Khóm chuối xanh tươi đã trổ buồng.</a:t>
            </a:r>
            <a:r>
              <a:rPr lang="en-US" sz="4800" kern="0">
                <a:solidFill>
                  <a:srgbClr val="00B050"/>
                </a:solidFill>
                <a:latin typeface="Arial-Rounded" pitchFamily="34" charset="0"/>
                <a:ea typeface="Arial-Rounded" pitchFamily="34" charset="0"/>
                <a:cs typeface="Arial-Rounded" pitchFamily="34" charset="0"/>
                <a:sym typeface="Arial"/>
              </a:rPr>
              <a:t> Hàng bưởi ra bông trắng muốt.</a:t>
            </a:r>
            <a:r>
              <a:rPr lang="en-US" sz="4800" kern="0">
                <a:solidFill>
                  <a:srgbClr val="000000"/>
                </a:solidFill>
                <a:latin typeface="Arial-Rounded" pitchFamily="34" charset="0"/>
                <a:ea typeface="Arial-Rounded" pitchFamily="34" charset="0"/>
                <a:cs typeface="Arial-Rounded" pitchFamily="34" charset="0"/>
                <a:sym typeface="Arial"/>
              </a:rPr>
              <a:t> </a:t>
            </a:r>
            <a:r>
              <a:rPr lang="en-US" sz="4800" kern="0">
                <a:solidFill>
                  <a:srgbClr val="7030A0"/>
                </a:solidFill>
                <a:latin typeface="Arial-Rounded" pitchFamily="34" charset="0"/>
                <a:ea typeface="Arial-Rounded" pitchFamily="34" charset="0"/>
                <a:cs typeface="Arial-Rounded" pitchFamily="34" charset="0"/>
                <a:sym typeface="Arial"/>
              </a:rPr>
              <a:t>Mấy cây đu đủ quả chín vàng ruộm. </a:t>
            </a:r>
            <a:r>
              <a:rPr lang="en-US" sz="4800" kern="0">
                <a:solidFill>
                  <a:srgbClr val="FF5252">
                    <a:lumMod val="75000"/>
                  </a:srgbClr>
                </a:solidFill>
                <a:latin typeface="Arial-Rounded" pitchFamily="34" charset="0"/>
                <a:ea typeface="Arial-Rounded" pitchFamily="34" charset="0"/>
                <a:cs typeface="Arial-Rounded" pitchFamily="34" charset="0"/>
                <a:sym typeface="Arial"/>
              </a:rPr>
              <a:t>Ông còn nuôi nhiều con vật rất đáng yêu.</a:t>
            </a:r>
            <a:r>
              <a:rPr lang="en-US" sz="4800" kern="0">
                <a:solidFill>
                  <a:srgbClr val="000000"/>
                </a:solidFill>
                <a:latin typeface="Arial-Rounded" pitchFamily="34" charset="0"/>
                <a:ea typeface="Arial-Rounded" pitchFamily="34" charset="0"/>
                <a:cs typeface="Arial-Rounded" pitchFamily="34" charset="0"/>
                <a:sym typeface="Arial"/>
              </a:rPr>
              <a:t> Gà mẹ, gà con ríu rít. </a:t>
            </a:r>
            <a:r>
              <a:rPr lang="en-US" sz="4800" kern="0">
                <a:solidFill>
                  <a:srgbClr val="D60093"/>
                </a:solidFill>
                <a:latin typeface="Arial-Rounded" pitchFamily="34" charset="0"/>
                <a:ea typeface="Arial-Rounded" pitchFamily="34" charset="0"/>
                <a:cs typeface="Arial-Rounded" pitchFamily="34" charset="0"/>
                <a:sym typeface="Arial"/>
              </a:rPr>
              <a:t>Đôi chim khướu hót vang. </a:t>
            </a:r>
            <a:r>
              <a:rPr lang="en-US" sz="4800" kern="0">
                <a:solidFill>
                  <a:srgbClr val="00B0F0"/>
                </a:solidFill>
                <a:latin typeface="Arial-Rounded" pitchFamily="34" charset="0"/>
                <a:ea typeface="Arial-Rounded" pitchFamily="34" charset="0"/>
                <a:cs typeface="Arial-Rounded" pitchFamily="34" charset="0"/>
                <a:sym typeface="Arial"/>
              </a:rPr>
              <a:t>Chú mèo cuộn tròn sưởi nắng bên thềm.</a:t>
            </a:r>
          </a:p>
        </p:txBody>
      </p:sp>
      <p:sp>
        <p:nvSpPr>
          <p:cNvPr id="5" name="Oval 4">
            <a:extLst>
              <a:ext uri="{FF2B5EF4-FFF2-40B4-BE49-F238E27FC236}">
                <a16:creationId xmlns:a16="http://schemas.microsoft.com/office/drawing/2014/main" id="{52E66E5B-CC31-48B1-A7B4-BBB9B2FE1198}"/>
              </a:ext>
            </a:extLst>
          </p:cNvPr>
          <p:cNvSpPr/>
          <p:nvPr/>
        </p:nvSpPr>
        <p:spPr>
          <a:xfrm>
            <a:off x="1526628" y="745036"/>
            <a:ext cx="332509" cy="249382"/>
          </a:xfrm>
          <a:prstGeom prst="ellipse">
            <a:avLst/>
          </a:prstGeom>
          <a:solidFill>
            <a:srgbClr val="FFC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600" b="1" kern="0">
                <a:solidFill>
                  <a:srgbClr val="000000"/>
                </a:solidFill>
                <a:latin typeface="Arial" pitchFamily="34" charset="0"/>
                <a:ea typeface="Arial-Rounded" pitchFamily="34" charset="0"/>
                <a:cs typeface="Arial" pitchFamily="34" charset="0"/>
                <a:sym typeface="Arial"/>
              </a:rPr>
              <a:t>1</a:t>
            </a:r>
          </a:p>
        </p:txBody>
      </p:sp>
      <p:sp>
        <p:nvSpPr>
          <p:cNvPr id="6" name="Oval 5">
            <a:extLst>
              <a:ext uri="{FF2B5EF4-FFF2-40B4-BE49-F238E27FC236}">
                <a16:creationId xmlns:a16="http://schemas.microsoft.com/office/drawing/2014/main" id="{BEEE6C7D-5733-4A23-9CFE-7D7B1379C3A0}"/>
              </a:ext>
            </a:extLst>
          </p:cNvPr>
          <p:cNvSpPr/>
          <p:nvPr/>
        </p:nvSpPr>
        <p:spPr>
          <a:xfrm>
            <a:off x="9448801" y="766012"/>
            <a:ext cx="332509" cy="249382"/>
          </a:xfrm>
          <a:prstGeom prst="ellipse">
            <a:avLst/>
          </a:prstGeom>
          <a:solidFill>
            <a:srgbClr val="FFC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600" b="1" kern="0">
                <a:solidFill>
                  <a:srgbClr val="000000"/>
                </a:solidFill>
                <a:latin typeface="Arial" pitchFamily="34" charset="0"/>
                <a:ea typeface="Arial-Rounded" pitchFamily="34" charset="0"/>
                <a:cs typeface="Arial" pitchFamily="34" charset="0"/>
                <a:sym typeface="Arial"/>
              </a:rPr>
              <a:t>2</a:t>
            </a:r>
          </a:p>
        </p:txBody>
      </p:sp>
      <p:sp>
        <p:nvSpPr>
          <p:cNvPr id="9" name="Oval 8">
            <a:extLst>
              <a:ext uri="{FF2B5EF4-FFF2-40B4-BE49-F238E27FC236}">
                <a16:creationId xmlns:a16="http://schemas.microsoft.com/office/drawing/2014/main" id="{8E0284A5-0C82-4C40-B1D6-E39AE2148389}"/>
              </a:ext>
            </a:extLst>
          </p:cNvPr>
          <p:cNvSpPr/>
          <p:nvPr/>
        </p:nvSpPr>
        <p:spPr>
          <a:xfrm>
            <a:off x="9512645" y="1524000"/>
            <a:ext cx="332509" cy="249382"/>
          </a:xfrm>
          <a:prstGeom prst="ellipse">
            <a:avLst/>
          </a:prstGeom>
          <a:solidFill>
            <a:srgbClr val="FFC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600" b="1" kern="0">
                <a:solidFill>
                  <a:srgbClr val="000000"/>
                </a:solidFill>
                <a:latin typeface="Arial" pitchFamily="34" charset="0"/>
                <a:ea typeface="Arial-Rounded" pitchFamily="34" charset="0"/>
                <a:cs typeface="Arial" pitchFamily="34" charset="0"/>
                <a:sym typeface="Arial"/>
              </a:rPr>
              <a:t>3</a:t>
            </a:r>
          </a:p>
        </p:txBody>
      </p:sp>
      <p:sp>
        <p:nvSpPr>
          <p:cNvPr id="11" name="Oval 10">
            <a:extLst>
              <a:ext uri="{FF2B5EF4-FFF2-40B4-BE49-F238E27FC236}">
                <a16:creationId xmlns:a16="http://schemas.microsoft.com/office/drawing/2014/main" id="{40F7C5E4-638C-400E-8BE2-D790AA268556}"/>
              </a:ext>
            </a:extLst>
          </p:cNvPr>
          <p:cNvSpPr/>
          <p:nvPr/>
        </p:nvSpPr>
        <p:spPr>
          <a:xfrm>
            <a:off x="8001001" y="2286000"/>
            <a:ext cx="332509" cy="249382"/>
          </a:xfrm>
          <a:prstGeom prst="ellipse">
            <a:avLst/>
          </a:prstGeom>
          <a:solidFill>
            <a:srgbClr val="FFC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600" b="1" kern="0">
                <a:solidFill>
                  <a:srgbClr val="000000"/>
                </a:solidFill>
                <a:latin typeface="Arial" pitchFamily="34" charset="0"/>
                <a:ea typeface="Arial-Rounded" pitchFamily="34" charset="0"/>
                <a:cs typeface="Arial" pitchFamily="34" charset="0"/>
                <a:sym typeface="Arial"/>
              </a:rPr>
              <a:t>4</a:t>
            </a:r>
          </a:p>
        </p:txBody>
      </p:sp>
      <p:sp>
        <p:nvSpPr>
          <p:cNvPr id="13" name="Oval 12">
            <a:extLst>
              <a:ext uri="{FF2B5EF4-FFF2-40B4-BE49-F238E27FC236}">
                <a16:creationId xmlns:a16="http://schemas.microsoft.com/office/drawing/2014/main" id="{D27992D8-44A6-480E-AA4D-08ADF198683A}"/>
              </a:ext>
            </a:extLst>
          </p:cNvPr>
          <p:cNvSpPr/>
          <p:nvPr/>
        </p:nvSpPr>
        <p:spPr>
          <a:xfrm>
            <a:off x="7315201" y="2971800"/>
            <a:ext cx="332509" cy="249382"/>
          </a:xfrm>
          <a:prstGeom prst="ellipse">
            <a:avLst/>
          </a:prstGeom>
          <a:solidFill>
            <a:srgbClr val="FFC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600" b="1" kern="0">
                <a:solidFill>
                  <a:srgbClr val="000000"/>
                </a:solidFill>
                <a:latin typeface="Arial" pitchFamily="34" charset="0"/>
                <a:ea typeface="Arial-Rounded" pitchFamily="34" charset="0"/>
                <a:cs typeface="Arial" pitchFamily="34" charset="0"/>
                <a:sym typeface="Arial"/>
              </a:rPr>
              <a:t>5</a:t>
            </a:r>
          </a:p>
        </p:txBody>
      </p:sp>
      <p:sp>
        <p:nvSpPr>
          <p:cNvPr id="15" name="Oval 14">
            <a:extLst>
              <a:ext uri="{FF2B5EF4-FFF2-40B4-BE49-F238E27FC236}">
                <a16:creationId xmlns:a16="http://schemas.microsoft.com/office/drawing/2014/main" id="{4597A342-89AA-41B4-B896-FA930D090671}"/>
              </a:ext>
            </a:extLst>
          </p:cNvPr>
          <p:cNvSpPr/>
          <p:nvPr/>
        </p:nvSpPr>
        <p:spPr>
          <a:xfrm>
            <a:off x="8062347" y="3733800"/>
            <a:ext cx="332509" cy="249382"/>
          </a:xfrm>
          <a:prstGeom prst="ellipse">
            <a:avLst/>
          </a:prstGeom>
          <a:solidFill>
            <a:srgbClr val="FFC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600" b="1" kern="0">
                <a:solidFill>
                  <a:srgbClr val="000000"/>
                </a:solidFill>
                <a:latin typeface="Arial" pitchFamily="34" charset="0"/>
                <a:ea typeface="Arial-Rounded" pitchFamily="34" charset="0"/>
                <a:cs typeface="Arial" pitchFamily="34" charset="0"/>
                <a:sym typeface="Arial"/>
              </a:rPr>
              <a:t>6</a:t>
            </a:r>
          </a:p>
        </p:txBody>
      </p:sp>
      <p:sp>
        <p:nvSpPr>
          <p:cNvPr id="17" name="Oval 16">
            <a:extLst>
              <a:ext uri="{FF2B5EF4-FFF2-40B4-BE49-F238E27FC236}">
                <a16:creationId xmlns:a16="http://schemas.microsoft.com/office/drawing/2014/main" id="{79E10B6F-9C0F-4E20-BB66-AB16417D45D8}"/>
              </a:ext>
            </a:extLst>
          </p:cNvPr>
          <p:cNvSpPr/>
          <p:nvPr/>
        </p:nvSpPr>
        <p:spPr>
          <a:xfrm>
            <a:off x="3325358" y="4439655"/>
            <a:ext cx="332509" cy="249382"/>
          </a:xfrm>
          <a:prstGeom prst="ellipse">
            <a:avLst/>
          </a:prstGeom>
          <a:solidFill>
            <a:srgbClr val="FFC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600" b="1" kern="0">
                <a:solidFill>
                  <a:srgbClr val="000000"/>
                </a:solidFill>
                <a:latin typeface="Arial" pitchFamily="34" charset="0"/>
                <a:ea typeface="Arial-Rounded" pitchFamily="34" charset="0"/>
                <a:cs typeface="Arial" pitchFamily="34" charset="0"/>
                <a:sym typeface="Arial"/>
              </a:rPr>
              <a:t>7</a:t>
            </a:r>
          </a:p>
        </p:txBody>
      </p:sp>
      <p:sp>
        <p:nvSpPr>
          <p:cNvPr id="19" name="Oval 18">
            <a:extLst>
              <a:ext uri="{FF2B5EF4-FFF2-40B4-BE49-F238E27FC236}">
                <a16:creationId xmlns:a16="http://schemas.microsoft.com/office/drawing/2014/main" id="{B339A8D7-7630-492F-8B43-A44D9A6A5081}"/>
              </a:ext>
            </a:extLst>
          </p:cNvPr>
          <p:cNvSpPr/>
          <p:nvPr/>
        </p:nvSpPr>
        <p:spPr>
          <a:xfrm>
            <a:off x="9912746" y="4564346"/>
            <a:ext cx="332509" cy="249382"/>
          </a:xfrm>
          <a:prstGeom prst="ellipse">
            <a:avLst/>
          </a:prstGeom>
          <a:solidFill>
            <a:srgbClr val="FFC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600" b="1" kern="0">
                <a:solidFill>
                  <a:srgbClr val="000000"/>
                </a:solidFill>
                <a:latin typeface="Arial" pitchFamily="34" charset="0"/>
                <a:ea typeface="Arial-Rounded" pitchFamily="34" charset="0"/>
                <a:cs typeface="Arial" pitchFamily="34" charset="0"/>
                <a:sym typeface="Arial"/>
              </a:rPr>
              <a:t>8</a:t>
            </a:r>
          </a:p>
        </p:txBody>
      </p:sp>
    </p:spTree>
    <p:extLst>
      <p:ext uri="{BB962C8B-B14F-4D97-AF65-F5344CB8AC3E}">
        <p14:creationId xmlns:p14="http://schemas.microsoft.com/office/powerpoint/2010/main" val="146719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1" grpId="0" animBg="1"/>
      <p:bldP spid="13" grpId="0" animBg="1"/>
      <p:bldP spid="15" grpId="0" animBg="1"/>
      <p:bldP spid="17"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56E762AC-6F90-409F-8374-9C555A74AA4A}"/>
              </a:ext>
            </a:extLst>
          </p:cNvPr>
          <p:cNvSpPr/>
          <p:nvPr/>
        </p:nvSpPr>
        <p:spPr>
          <a:xfrm>
            <a:off x="333702" y="194182"/>
            <a:ext cx="11506200" cy="529221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rgbClr val="000000"/>
              </a:buClr>
            </a:pPr>
            <a:r>
              <a:rPr lang="en-US" sz="4800" kern="0">
                <a:solidFill>
                  <a:srgbClr val="10475C"/>
                </a:solidFill>
                <a:latin typeface="Arial-Rounded" pitchFamily="34" charset="0"/>
                <a:ea typeface="Arial-Rounded" pitchFamily="34" charset="0"/>
                <a:cs typeface="Arial-Rounded" pitchFamily="34" charset="0"/>
                <a:sym typeface="Arial"/>
              </a:rPr>
              <a:t>	Ông trồng nhiều cây ăn trái. Khóm chuối xanh tươi đã trổ buồng. Hàng bưởi ra bông trắng muốt. Mấy cây đu đủ quả chín vàng ruộm. Ông còn nuôi nhiều con vật rất đáng yêu. Gà mẹ, gà con ríu rít. Đôi chim khướu hót vang. Chú mèo cuộn tròn sưởi nắng bên thềm.</a:t>
            </a:r>
          </a:p>
        </p:txBody>
      </p:sp>
      <p:cxnSp>
        <p:nvCxnSpPr>
          <p:cNvPr id="4" name="Straight Connector 3">
            <a:extLst>
              <a:ext uri="{FF2B5EF4-FFF2-40B4-BE49-F238E27FC236}">
                <a16:creationId xmlns:a16="http://schemas.microsoft.com/office/drawing/2014/main" id="{83CC9F53-D7E7-49BC-B281-399F31C043DC}"/>
              </a:ext>
            </a:extLst>
          </p:cNvPr>
          <p:cNvCxnSpPr/>
          <p:nvPr/>
        </p:nvCxnSpPr>
        <p:spPr>
          <a:xfrm>
            <a:off x="693774" y="1752600"/>
            <a:ext cx="13636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ounded Rectangle 13">
            <a:extLst>
              <a:ext uri="{FF2B5EF4-FFF2-40B4-BE49-F238E27FC236}">
                <a16:creationId xmlns:a16="http://schemas.microsoft.com/office/drawing/2014/main" id="{A4940A8C-254E-465E-AE9E-084F9EF32E9E}"/>
              </a:ext>
            </a:extLst>
          </p:cNvPr>
          <p:cNvSpPr/>
          <p:nvPr/>
        </p:nvSpPr>
        <p:spPr>
          <a:xfrm>
            <a:off x="629256" y="5739405"/>
            <a:ext cx="10931381" cy="993598"/>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400" kern="0">
                <a:solidFill>
                  <a:srgbClr val="000000"/>
                </a:solidFill>
                <a:latin typeface="Arial-Rounded" pitchFamily="34" charset="0"/>
                <a:ea typeface="Arial-Rounded" pitchFamily="34" charset="0"/>
                <a:cs typeface="Arial-Rounded" pitchFamily="34" charset="0"/>
                <a:sym typeface="Arial"/>
              </a:rPr>
              <a:t>Ông trồng những loại cây nào trong vườn?</a:t>
            </a:r>
          </a:p>
        </p:txBody>
      </p:sp>
      <p:cxnSp>
        <p:nvCxnSpPr>
          <p:cNvPr id="6" name="Straight Connector 5">
            <a:extLst>
              <a:ext uri="{FF2B5EF4-FFF2-40B4-BE49-F238E27FC236}">
                <a16:creationId xmlns:a16="http://schemas.microsoft.com/office/drawing/2014/main" id="{3C5CA872-7308-4A72-A4AC-4EA1CE0D1115}"/>
              </a:ext>
            </a:extLst>
          </p:cNvPr>
          <p:cNvCxnSpPr/>
          <p:nvPr/>
        </p:nvCxnSpPr>
        <p:spPr>
          <a:xfrm>
            <a:off x="10433672" y="1736361"/>
            <a:ext cx="11269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5FB861B-4438-4867-B749-EEE685EEB164}"/>
              </a:ext>
            </a:extLst>
          </p:cNvPr>
          <p:cNvCxnSpPr/>
          <p:nvPr/>
        </p:nvCxnSpPr>
        <p:spPr>
          <a:xfrm>
            <a:off x="8796106" y="2418413"/>
            <a:ext cx="14999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ounded Rectangle 17">
            <a:extLst>
              <a:ext uri="{FF2B5EF4-FFF2-40B4-BE49-F238E27FC236}">
                <a16:creationId xmlns:a16="http://schemas.microsoft.com/office/drawing/2014/main" id="{18ED8C28-21F5-4288-94CB-1082CBAADED4}"/>
              </a:ext>
            </a:extLst>
          </p:cNvPr>
          <p:cNvSpPr/>
          <p:nvPr/>
        </p:nvSpPr>
        <p:spPr>
          <a:xfrm>
            <a:off x="82687" y="5739405"/>
            <a:ext cx="12024519" cy="993598"/>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000" kern="0">
                <a:solidFill>
                  <a:srgbClr val="000000"/>
                </a:solidFill>
                <a:latin typeface="Arial-Rounded" pitchFamily="34" charset="0"/>
                <a:ea typeface="Arial-Rounded" pitchFamily="34" charset="0"/>
                <a:cs typeface="Arial-Rounded" pitchFamily="34" charset="0"/>
                <a:sym typeface="Arial"/>
              </a:rPr>
              <a:t>Tìm những từ chỉ màu sắc khi nói về các loại cây ăn trái trong vườn ông.</a:t>
            </a:r>
          </a:p>
        </p:txBody>
      </p:sp>
      <p:cxnSp>
        <p:nvCxnSpPr>
          <p:cNvPr id="9" name="Straight Connector 8">
            <a:extLst>
              <a:ext uri="{FF2B5EF4-FFF2-40B4-BE49-F238E27FC236}">
                <a16:creationId xmlns:a16="http://schemas.microsoft.com/office/drawing/2014/main" id="{8C8D6EB5-F79A-40F3-8466-CCE595645AFA}"/>
              </a:ext>
            </a:extLst>
          </p:cNvPr>
          <p:cNvCxnSpPr/>
          <p:nvPr/>
        </p:nvCxnSpPr>
        <p:spPr>
          <a:xfrm>
            <a:off x="2316451" y="1757855"/>
            <a:ext cx="12396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24DC3CD-D80A-4110-B6B9-7770B6FA80FD}"/>
              </a:ext>
            </a:extLst>
          </p:cNvPr>
          <p:cNvCxnSpPr/>
          <p:nvPr/>
        </p:nvCxnSpPr>
        <p:spPr>
          <a:xfrm flipV="1">
            <a:off x="3148849" y="2438400"/>
            <a:ext cx="2819400" cy="24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F14382B-3718-4F7C-A9B2-4F5F412E62E9}"/>
              </a:ext>
            </a:extLst>
          </p:cNvPr>
          <p:cNvCxnSpPr/>
          <p:nvPr/>
        </p:nvCxnSpPr>
        <p:spPr>
          <a:xfrm flipV="1">
            <a:off x="2057400" y="3252219"/>
            <a:ext cx="2819400" cy="24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28">
            <a:extLst>
              <a:ext uri="{FF2B5EF4-FFF2-40B4-BE49-F238E27FC236}">
                <a16:creationId xmlns:a16="http://schemas.microsoft.com/office/drawing/2014/main" id="{F4DAF066-56ED-4B3F-98A7-725E27A1B3C5}"/>
              </a:ext>
            </a:extLst>
          </p:cNvPr>
          <p:cNvSpPr/>
          <p:nvPr/>
        </p:nvSpPr>
        <p:spPr>
          <a:xfrm>
            <a:off x="82687" y="5739405"/>
            <a:ext cx="12024519" cy="993598"/>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6000" kern="0">
                <a:solidFill>
                  <a:srgbClr val="000000"/>
                </a:solidFill>
                <a:latin typeface="Arial-Rounded" pitchFamily="34" charset="0"/>
                <a:ea typeface="Arial-Rounded" pitchFamily="34" charset="0"/>
                <a:cs typeface="Arial-Rounded" pitchFamily="34" charset="0"/>
                <a:sym typeface="Arial"/>
              </a:rPr>
              <a:t>Ông nuôi những loài vật nào?</a:t>
            </a:r>
          </a:p>
        </p:txBody>
      </p:sp>
      <p:cxnSp>
        <p:nvCxnSpPr>
          <p:cNvPr id="13" name="Straight Connector 12">
            <a:extLst>
              <a:ext uri="{FF2B5EF4-FFF2-40B4-BE49-F238E27FC236}">
                <a16:creationId xmlns:a16="http://schemas.microsoft.com/office/drawing/2014/main" id="{3BFFC8D8-F9CC-4B2A-8F22-EF4AEEE0CCE2}"/>
              </a:ext>
            </a:extLst>
          </p:cNvPr>
          <p:cNvCxnSpPr/>
          <p:nvPr/>
        </p:nvCxnSpPr>
        <p:spPr>
          <a:xfrm>
            <a:off x="5147558" y="3886200"/>
            <a:ext cx="8467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791A722-6959-4181-9EFD-20D2F23344A6}"/>
              </a:ext>
            </a:extLst>
          </p:cNvPr>
          <p:cNvCxnSpPr/>
          <p:nvPr/>
        </p:nvCxnSpPr>
        <p:spPr>
          <a:xfrm>
            <a:off x="703237" y="4648200"/>
            <a:ext cx="28528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C47D8B8-7F92-49BD-AC59-3D62B3BE9BBC}"/>
              </a:ext>
            </a:extLst>
          </p:cNvPr>
          <p:cNvCxnSpPr/>
          <p:nvPr/>
        </p:nvCxnSpPr>
        <p:spPr>
          <a:xfrm>
            <a:off x="7696201" y="4650826"/>
            <a:ext cx="10999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ounded Rectangle 32">
            <a:extLst>
              <a:ext uri="{FF2B5EF4-FFF2-40B4-BE49-F238E27FC236}">
                <a16:creationId xmlns:a16="http://schemas.microsoft.com/office/drawing/2014/main" id="{B04617DC-3EC3-4F63-83A7-76219ABF5DD3}"/>
              </a:ext>
            </a:extLst>
          </p:cNvPr>
          <p:cNvSpPr/>
          <p:nvPr/>
        </p:nvSpPr>
        <p:spPr>
          <a:xfrm>
            <a:off x="82687" y="5739405"/>
            <a:ext cx="12024519" cy="993598"/>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400" kern="0">
                <a:solidFill>
                  <a:srgbClr val="000000"/>
                </a:solidFill>
                <a:latin typeface="Arial-Rounded" pitchFamily="34" charset="0"/>
                <a:ea typeface="Arial-Rounded" pitchFamily="34" charset="0"/>
                <a:cs typeface="Arial-Rounded" pitchFamily="34" charset="0"/>
                <a:sym typeface="Arial"/>
              </a:rPr>
              <a:t>Những loài vật ông nuôi có điểm nào đáng yêu?</a:t>
            </a:r>
          </a:p>
        </p:txBody>
      </p:sp>
      <p:cxnSp>
        <p:nvCxnSpPr>
          <p:cNvPr id="17" name="Straight Connector 16">
            <a:extLst>
              <a:ext uri="{FF2B5EF4-FFF2-40B4-BE49-F238E27FC236}">
                <a16:creationId xmlns:a16="http://schemas.microsoft.com/office/drawing/2014/main" id="{97A02CF0-A26E-4E4C-832E-8798252AEB1C}"/>
              </a:ext>
            </a:extLst>
          </p:cNvPr>
          <p:cNvCxnSpPr>
            <a:cxnSpLocks/>
          </p:cNvCxnSpPr>
          <p:nvPr/>
        </p:nvCxnSpPr>
        <p:spPr>
          <a:xfrm>
            <a:off x="5147557" y="3886200"/>
            <a:ext cx="51340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9AF0867-4258-487A-BD61-96D48E9A7D24}"/>
              </a:ext>
            </a:extLst>
          </p:cNvPr>
          <p:cNvCxnSpPr/>
          <p:nvPr/>
        </p:nvCxnSpPr>
        <p:spPr>
          <a:xfrm>
            <a:off x="10616255" y="3886200"/>
            <a:ext cx="9302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5EA09E8-2A4F-4E40-8699-E94B08550CF5}"/>
              </a:ext>
            </a:extLst>
          </p:cNvPr>
          <p:cNvCxnSpPr/>
          <p:nvPr/>
        </p:nvCxnSpPr>
        <p:spPr>
          <a:xfrm>
            <a:off x="703238" y="4616670"/>
            <a:ext cx="56213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2A3FF85-E690-4A5F-88FD-80B5E8A01601}"/>
              </a:ext>
            </a:extLst>
          </p:cNvPr>
          <p:cNvCxnSpPr/>
          <p:nvPr/>
        </p:nvCxnSpPr>
        <p:spPr>
          <a:xfrm>
            <a:off x="6603231" y="4608226"/>
            <a:ext cx="48744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6BBF192-D6C7-431A-86C7-9C361FD7ABA9}"/>
              </a:ext>
            </a:extLst>
          </p:cNvPr>
          <p:cNvCxnSpPr/>
          <p:nvPr/>
        </p:nvCxnSpPr>
        <p:spPr>
          <a:xfrm>
            <a:off x="784981" y="5334000"/>
            <a:ext cx="48744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461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500"/>
                                        <p:tgtEl>
                                          <p:spTgt spid="1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5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500"/>
                                        <p:tgtEl>
                                          <p:spTgt spid="15"/>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13"/>
                                        </p:tgtEl>
                                      </p:cBhvr>
                                    </p:animEffect>
                                    <p:set>
                                      <p:cBhvr>
                                        <p:cTn id="89" dur="1" fill="hold">
                                          <p:stCondLst>
                                            <p:cond delay="499"/>
                                          </p:stCondLst>
                                        </p:cTn>
                                        <p:tgtEl>
                                          <p:spTgt spid="13"/>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14"/>
                                        </p:tgtEl>
                                      </p:cBhvr>
                                    </p:animEffect>
                                    <p:set>
                                      <p:cBhvr>
                                        <p:cTn id="92" dur="1" fill="hold">
                                          <p:stCondLst>
                                            <p:cond delay="499"/>
                                          </p:stCondLst>
                                        </p:cTn>
                                        <p:tgtEl>
                                          <p:spTgt spid="14"/>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15"/>
                                        </p:tgtEl>
                                      </p:cBhvr>
                                    </p:animEffect>
                                    <p:set>
                                      <p:cBhvr>
                                        <p:cTn id="95" dur="1" fill="hold">
                                          <p:stCondLst>
                                            <p:cond delay="499"/>
                                          </p:stCondLst>
                                        </p:cTn>
                                        <p:tgtEl>
                                          <p:spTgt spid="15"/>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6"/>
                                        </p:tgtEl>
                                        <p:attrNameLst>
                                          <p:attrName>style.visibility</p:attrName>
                                        </p:attrNameLst>
                                      </p:cBhvr>
                                      <p:to>
                                        <p:strVal val="visible"/>
                                      </p:to>
                                    </p:set>
                                    <p:animEffect transition="in" filter="fade">
                                      <p:cBhvr>
                                        <p:cTn id="100" dur="500"/>
                                        <p:tgtEl>
                                          <p:spTgt spid="16"/>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fade">
                                      <p:cBhvr>
                                        <p:cTn id="105" dur="500"/>
                                        <p:tgtEl>
                                          <p:spTgt spid="17"/>
                                        </p:tgtEl>
                                      </p:cBhvr>
                                    </p:animEffect>
                                  </p:childTnLst>
                                </p:cTn>
                              </p:par>
                              <p:par>
                                <p:cTn id="106" presetID="10" presetClass="entr" presetSubtype="0" fill="hold" nodeType="withEffect">
                                  <p:stCondLst>
                                    <p:cond delay="0"/>
                                  </p:stCondLst>
                                  <p:childTnLst>
                                    <p:set>
                                      <p:cBhvr>
                                        <p:cTn id="107" dur="1" fill="hold">
                                          <p:stCondLst>
                                            <p:cond delay="0"/>
                                          </p:stCondLst>
                                        </p:cTn>
                                        <p:tgtEl>
                                          <p:spTgt spid="18"/>
                                        </p:tgtEl>
                                        <p:attrNameLst>
                                          <p:attrName>style.visibility</p:attrName>
                                        </p:attrNameLst>
                                      </p:cBhvr>
                                      <p:to>
                                        <p:strVal val="visible"/>
                                      </p:to>
                                    </p:set>
                                    <p:animEffect transition="in" filter="fade">
                                      <p:cBhvr>
                                        <p:cTn id="108" dur="500"/>
                                        <p:tgtEl>
                                          <p:spTgt spid="18"/>
                                        </p:tgtEl>
                                      </p:cBhvr>
                                    </p:animEffect>
                                  </p:childTnLst>
                                </p:cTn>
                              </p:par>
                              <p:par>
                                <p:cTn id="109" presetID="10" presetClass="entr" presetSubtype="0" fill="hold" nodeType="with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fade">
                                      <p:cBhvr>
                                        <p:cTn id="111" dur="500"/>
                                        <p:tgtEl>
                                          <p:spTgt spid="19"/>
                                        </p:tgtEl>
                                      </p:cBhvr>
                                    </p:animEffect>
                                  </p:childTnLst>
                                </p:cTn>
                              </p:par>
                              <p:par>
                                <p:cTn id="112" presetID="10" presetClass="entr" presetSubtype="0" fill="hold" nodeType="withEffect">
                                  <p:stCondLst>
                                    <p:cond delay="0"/>
                                  </p:stCondLst>
                                  <p:childTnLst>
                                    <p:set>
                                      <p:cBhvr>
                                        <p:cTn id="113" dur="1" fill="hold">
                                          <p:stCondLst>
                                            <p:cond delay="0"/>
                                          </p:stCondLst>
                                        </p:cTn>
                                        <p:tgtEl>
                                          <p:spTgt spid="20"/>
                                        </p:tgtEl>
                                        <p:attrNameLst>
                                          <p:attrName>style.visibility</p:attrName>
                                        </p:attrNameLst>
                                      </p:cBhvr>
                                      <p:to>
                                        <p:strVal val="visible"/>
                                      </p:to>
                                    </p:set>
                                    <p:animEffect transition="in" filter="fade">
                                      <p:cBhvr>
                                        <p:cTn id="114" dur="500"/>
                                        <p:tgtEl>
                                          <p:spTgt spid="20"/>
                                        </p:tgtEl>
                                      </p:cBhvr>
                                    </p:animEffect>
                                  </p:childTnLst>
                                </p:cTn>
                              </p:par>
                              <p:par>
                                <p:cTn id="115" presetID="10" presetClass="entr" presetSubtype="0" fill="hold" nodeType="withEffect">
                                  <p:stCondLst>
                                    <p:cond delay="0"/>
                                  </p:stCondLst>
                                  <p:childTnLst>
                                    <p:set>
                                      <p:cBhvr>
                                        <p:cTn id="116" dur="1" fill="hold">
                                          <p:stCondLst>
                                            <p:cond delay="0"/>
                                          </p:stCondLst>
                                        </p:cTn>
                                        <p:tgtEl>
                                          <p:spTgt spid="21"/>
                                        </p:tgtEl>
                                        <p:attrNameLst>
                                          <p:attrName>style.visibility</p:attrName>
                                        </p:attrNameLst>
                                      </p:cBhvr>
                                      <p:to>
                                        <p:strVal val="visible"/>
                                      </p:to>
                                    </p:set>
                                    <p:animEffect transition="in" filter="fade">
                                      <p:cBhvr>
                                        <p:cTn id="117" dur="500"/>
                                        <p:tgtEl>
                                          <p:spTgt spid="2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nodeType="clickEffect">
                                  <p:stCondLst>
                                    <p:cond delay="0"/>
                                  </p:stCondLst>
                                  <p:childTnLst>
                                    <p:animEffect transition="out" filter="fade">
                                      <p:cBhvr>
                                        <p:cTn id="121" dur="500"/>
                                        <p:tgtEl>
                                          <p:spTgt spid="17"/>
                                        </p:tgtEl>
                                      </p:cBhvr>
                                    </p:animEffect>
                                    <p:set>
                                      <p:cBhvr>
                                        <p:cTn id="122" dur="1" fill="hold">
                                          <p:stCondLst>
                                            <p:cond delay="499"/>
                                          </p:stCondLst>
                                        </p:cTn>
                                        <p:tgtEl>
                                          <p:spTgt spid="17"/>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500"/>
                                        <p:tgtEl>
                                          <p:spTgt spid="18"/>
                                        </p:tgtEl>
                                      </p:cBhvr>
                                    </p:animEffect>
                                    <p:set>
                                      <p:cBhvr>
                                        <p:cTn id="125" dur="1" fill="hold">
                                          <p:stCondLst>
                                            <p:cond delay="499"/>
                                          </p:stCondLst>
                                        </p:cTn>
                                        <p:tgtEl>
                                          <p:spTgt spid="18"/>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500"/>
                                        <p:tgtEl>
                                          <p:spTgt spid="19"/>
                                        </p:tgtEl>
                                      </p:cBhvr>
                                    </p:animEffect>
                                    <p:set>
                                      <p:cBhvr>
                                        <p:cTn id="128" dur="1" fill="hold">
                                          <p:stCondLst>
                                            <p:cond delay="499"/>
                                          </p:stCondLst>
                                        </p:cTn>
                                        <p:tgtEl>
                                          <p:spTgt spid="19"/>
                                        </p:tgtEl>
                                        <p:attrNameLst>
                                          <p:attrName>style.visibility</p:attrName>
                                        </p:attrNameLst>
                                      </p:cBhvr>
                                      <p:to>
                                        <p:strVal val="hidden"/>
                                      </p:to>
                                    </p:set>
                                  </p:childTnLst>
                                </p:cTn>
                              </p:par>
                              <p:par>
                                <p:cTn id="129" presetID="10" presetClass="exit" presetSubtype="0" fill="hold" nodeType="withEffect">
                                  <p:stCondLst>
                                    <p:cond delay="0"/>
                                  </p:stCondLst>
                                  <p:childTnLst>
                                    <p:animEffect transition="out" filter="fade">
                                      <p:cBhvr>
                                        <p:cTn id="130" dur="500"/>
                                        <p:tgtEl>
                                          <p:spTgt spid="20"/>
                                        </p:tgtEl>
                                      </p:cBhvr>
                                    </p:animEffect>
                                    <p:set>
                                      <p:cBhvr>
                                        <p:cTn id="131" dur="1" fill="hold">
                                          <p:stCondLst>
                                            <p:cond delay="499"/>
                                          </p:stCondLst>
                                        </p:cTn>
                                        <p:tgtEl>
                                          <p:spTgt spid="20"/>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500"/>
                                        <p:tgtEl>
                                          <p:spTgt spid="21"/>
                                        </p:tgtEl>
                                      </p:cBhvr>
                                    </p:animEffect>
                                    <p:set>
                                      <p:cBhvr>
                                        <p:cTn id="134"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UỐI VÀ VƯỜN @ Blog nhà BaLành">
            <a:extLst>
              <a:ext uri="{FF2B5EF4-FFF2-40B4-BE49-F238E27FC236}">
                <a16:creationId xmlns:a16="http://schemas.microsoft.com/office/drawing/2014/main" id="{6636CD6E-202F-4ACD-99E3-6559EB61FD8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657600" y="514052"/>
            <a:ext cx="7773194" cy="582989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0BC308E9-42AF-49F4-AFEC-ED1AF503B979}"/>
              </a:ext>
            </a:extLst>
          </p:cNvPr>
          <p:cNvSpPr txBox="1">
            <a:spLocks/>
          </p:cNvSpPr>
          <p:nvPr/>
        </p:nvSpPr>
        <p:spPr>
          <a:xfrm>
            <a:off x="578371" y="3059113"/>
            <a:ext cx="2826337" cy="739774"/>
          </a:xfrm>
          <a:prstGeom prst="rect">
            <a:avLst/>
          </a:prstGeom>
          <a:ln>
            <a:solidFill>
              <a:srgbClr val="000000"/>
            </a:solidFill>
          </a:ln>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b="1">
                <a:solidFill>
                  <a:srgbClr val="10475C"/>
                </a:solidFill>
                <a:latin typeface="Arial-Rounded" panose="020B0500000000000000" pitchFamily="34" charset="0"/>
                <a:ea typeface="Arial-Rounded" panose="020B0500000000000000" pitchFamily="34" charset="0"/>
                <a:cs typeface="Arial-Rounded" panose="020B0500000000000000" pitchFamily="34" charset="0"/>
                <a:sym typeface="Arial"/>
              </a:rPr>
              <a:t>khóm chuối</a:t>
            </a:r>
          </a:p>
        </p:txBody>
      </p:sp>
    </p:spTree>
    <p:extLst>
      <p:ext uri="{BB962C8B-B14F-4D97-AF65-F5344CB8AC3E}">
        <p14:creationId xmlns:p14="http://schemas.microsoft.com/office/powerpoint/2010/main" val="425895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C308E9-42AF-49F4-AFEC-ED1AF503B979}"/>
              </a:ext>
            </a:extLst>
          </p:cNvPr>
          <p:cNvSpPr txBox="1">
            <a:spLocks/>
          </p:cNvSpPr>
          <p:nvPr/>
        </p:nvSpPr>
        <p:spPr>
          <a:xfrm>
            <a:off x="838201" y="3059113"/>
            <a:ext cx="2826337" cy="739774"/>
          </a:xfrm>
          <a:prstGeom prst="rect">
            <a:avLst/>
          </a:prstGeom>
          <a:ln>
            <a:solidFill>
              <a:srgbClr val="000000"/>
            </a:solidFill>
          </a:ln>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b="1">
                <a:solidFill>
                  <a:srgbClr val="10475C"/>
                </a:solidFill>
                <a:latin typeface="Arial-Rounded" panose="020B0500000000000000" pitchFamily="34" charset="0"/>
                <a:ea typeface="Arial-Rounded" panose="020B0500000000000000" pitchFamily="34" charset="0"/>
                <a:cs typeface="Arial-Rounded" panose="020B0500000000000000" pitchFamily="34" charset="0"/>
                <a:sym typeface="Arial"/>
              </a:rPr>
              <a:t>hoa bưởi</a:t>
            </a:r>
          </a:p>
        </p:txBody>
      </p:sp>
      <p:pic>
        <p:nvPicPr>
          <p:cNvPr id="2054" name="Picture 6" descr="Tháng Hai, hoa bưởi Diễn nở trắng một góc trời Hà Nội | VOV.VN">
            <a:extLst>
              <a:ext uri="{FF2B5EF4-FFF2-40B4-BE49-F238E27FC236}">
                <a16:creationId xmlns:a16="http://schemas.microsoft.com/office/drawing/2014/main" id="{CE3156C8-1F12-4D85-B396-CAD50CD0A9B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7265"/>
          <a:stretch/>
        </p:blipFill>
        <p:spPr bwMode="auto">
          <a:xfrm>
            <a:off x="4572000" y="1044087"/>
            <a:ext cx="6858000" cy="47698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333+ Hình Ảnh Hoa Bưởi Đẹp Nhất Nổi Bật">
            <a:extLst>
              <a:ext uri="{FF2B5EF4-FFF2-40B4-BE49-F238E27FC236}">
                <a16:creationId xmlns:a16="http://schemas.microsoft.com/office/drawing/2014/main" id="{3B1EE320-04AF-40C4-9304-557A84C92B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5080" y="1044087"/>
            <a:ext cx="3084921" cy="224357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34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自定义 37">
      <a:dk1>
        <a:sysClr val="windowText" lastClr="000000"/>
      </a:dk1>
      <a:lt1>
        <a:sysClr val="window" lastClr="FFFFFF"/>
      </a:lt1>
      <a:dk2>
        <a:srgbClr val="1F497D"/>
      </a:dk2>
      <a:lt2>
        <a:srgbClr val="EEECE1"/>
      </a:lt2>
      <a:accent1>
        <a:srgbClr val="CB793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43">
      <a:majorFont>
        <a:latin typeface="思源黑体"/>
        <a:ea typeface="字魂70号-灵悦黑体"/>
        <a:cs typeface=""/>
      </a:majorFont>
      <a:minorFont>
        <a:latin typeface="思源黑体"/>
        <a:ea typeface="字魂70号-灵悦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B793B">
            <a:alpha val="44000"/>
          </a:srgbClr>
        </a:solidFill>
      </a:spPr>
      <a:bodyPr rtlCol="0" anchor="ctr"/>
      <a:lstStyle>
        <a:defPPr algn="ctr">
          <a:defRPr sz="32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Pre-K for Christian Schools: God Created Families to Love One Another by Slidesgo">
  <a:themeElements>
    <a:clrScheme name="Simple Light">
      <a:dk1>
        <a:srgbClr val="10475C"/>
      </a:dk1>
      <a:lt1>
        <a:srgbClr val="FFA3A4"/>
      </a:lt1>
      <a:dk2>
        <a:srgbClr val="2C6076"/>
      </a:dk2>
      <a:lt2>
        <a:srgbClr val="FFF9DE"/>
      </a:lt2>
      <a:accent1>
        <a:srgbClr val="709FA5"/>
      </a:accent1>
      <a:accent2>
        <a:srgbClr val="FF5252"/>
      </a:accent2>
      <a:accent3>
        <a:srgbClr val="FFCE43"/>
      </a:accent3>
      <a:accent4>
        <a:srgbClr val="66C6B9"/>
      </a:accent4>
      <a:accent5>
        <a:srgbClr val="721F1F"/>
      </a:accent5>
      <a:accent6>
        <a:srgbClr val="723737"/>
      </a:accent6>
      <a:hlink>
        <a:srgbClr val="10475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TotalTime>
  <Words>394</Words>
  <Application>Microsoft Macintosh PowerPoint</Application>
  <PresentationFormat>Widescreen</PresentationFormat>
  <Paragraphs>83</Paragraphs>
  <Slides>14</Slides>
  <Notes>7</Notes>
  <HiddenSlides>0</HiddenSlides>
  <MMClips>0</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14</vt:i4>
      </vt:variant>
    </vt:vector>
  </HeadingPairs>
  <TitlesOfParts>
    <vt:vector size="39" baseType="lpstr">
      <vt:lpstr>等线</vt:lpstr>
      <vt:lpstr>.VnArial</vt:lpstr>
      <vt:lpstr>Arial</vt:lpstr>
      <vt:lpstr>Arial Rounded MT Bold</vt:lpstr>
      <vt:lpstr>Arial-Rounded</vt:lpstr>
      <vt:lpstr>Bebas Neue</vt:lpstr>
      <vt:lpstr>Calibri</vt:lpstr>
      <vt:lpstr>Calibri Light</vt:lpstr>
      <vt:lpstr>Dosis</vt:lpstr>
      <vt:lpstr>Fira Sans Extra Condensed Medium</vt:lpstr>
      <vt:lpstr>HP001 4 hàng</vt:lpstr>
      <vt:lpstr>Quicksand</vt:lpstr>
      <vt:lpstr>Source Sans Pro</vt:lpstr>
      <vt:lpstr>Times New Roman</vt:lpstr>
      <vt:lpstr>Titan One</vt:lpstr>
      <vt:lpstr>字魂105号-简雅黑</vt:lpstr>
      <vt:lpstr>字魂70号-灵悦黑体</vt:lpstr>
      <vt:lpstr>思源黑体</vt:lpstr>
      <vt:lpstr>Office Theme</vt:lpstr>
      <vt:lpstr>Office 主题​​</vt:lpstr>
      <vt:lpstr>Office 主题</vt:lpstr>
      <vt:lpstr>Custom Design</vt:lpstr>
      <vt:lpstr>1_Office 主题​​</vt:lpstr>
      <vt:lpstr>1_Office Theme</vt:lpstr>
      <vt:lpstr>Pre-K for Christian Schools: God Created Families to Love One Another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Microsoft Office User</cp:lastModifiedBy>
  <cp:revision>28</cp:revision>
  <dcterms:created xsi:type="dcterms:W3CDTF">2020-08-22T03:04:00Z</dcterms:created>
  <dcterms:modified xsi:type="dcterms:W3CDTF">2025-12-21T14:51:34Z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