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39" r:id="rId2"/>
    <p:sldMasterId id="2147483786" r:id="rId3"/>
    <p:sldMasterId id="2147483798" r:id="rId4"/>
    <p:sldMasterId id="2147483804" r:id="rId5"/>
    <p:sldMasterId id="2147483826" r:id="rId6"/>
  </p:sldMasterIdLst>
  <p:notesMasterIdLst>
    <p:notesMasterId r:id="rId18"/>
  </p:notesMasterIdLst>
  <p:sldIdLst>
    <p:sldId id="592" r:id="rId7"/>
    <p:sldId id="334" r:id="rId8"/>
    <p:sldId id="290" r:id="rId9"/>
    <p:sldId id="281" r:id="rId10"/>
    <p:sldId id="282" r:id="rId11"/>
    <p:sldId id="283" r:id="rId12"/>
    <p:sldId id="293" r:id="rId13"/>
    <p:sldId id="485" r:id="rId14"/>
    <p:sldId id="326" r:id="rId15"/>
    <p:sldId id="490" r:id="rId16"/>
    <p:sldId id="27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09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8"/>
  </p:normalViewPr>
  <p:slideViewPr>
    <p:cSldViewPr>
      <p:cViewPr varScale="1">
        <p:scale>
          <a:sx n="113" d="100"/>
          <a:sy n="113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53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1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73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431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409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89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16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159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273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428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946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4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14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701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529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239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45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32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76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2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71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64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53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01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83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53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414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31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30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598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29759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256436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14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51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6330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9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7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40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152044-F794-192C-47EE-71C462A4C3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2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243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38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23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EBFCB-D581-BA4A-0047-9B9968DE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6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2567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BD287B-F0AD-783E-2D37-C8D1A16E6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B35B8C-843B-37EB-8C63-5100AD0C5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61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82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50C5B-0ED1-EED3-E25C-D848E8B6E4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52110" y="6519186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1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8366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0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04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639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24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904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86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5746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40600" y="2578533"/>
            <a:ext cx="658080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40600" y="4774100"/>
            <a:ext cx="65808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5167" y="1437000"/>
            <a:ext cx="631720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624B7DB-871A-6269-F50C-9F2D877FF2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9D6BC60-B980-133F-A9DA-3AD9099218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88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"/>
          <p:cNvSpPr txBox="1">
            <a:spLocks noGrp="1"/>
          </p:cNvSpPr>
          <p:nvPr>
            <p:ph type="body" idx="1"/>
          </p:nvPr>
        </p:nvSpPr>
        <p:spPr>
          <a:xfrm>
            <a:off x="960000" y="1590467"/>
            <a:ext cx="10281200" cy="4548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0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700">
                <a:solidFill>
                  <a:srgbClr val="434343"/>
                </a:solidFill>
              </a:defRPr>
            </a:lvl1pPr>
            <a:lvl2pPr marL="1217249" lvl="1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5874" lvl="2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4499" lvl="3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3123" lvl="4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1748" lvl="5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0372" lvl="6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8997" lvl="7" indent="-405750" rtl="0">
              <a:lnSpc>
                <a:spcPct val="115000"/>
              </a:lnSpc>
              <a:spcBef>
                <a:spcPts val="213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7622" lvl="8" indent="-405750" rtl="0">
              <a:lnSpc>
                <a:spcPct val="115000"/>
              </a:lnSpc>
              <a:spcBef>
                <a:spcPts val="2130"/>
              </a:spcBef>
              <a:spcAft>
                <a:spcPts val="213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81" name="Google Shape;81;p4"/>
          <p:cNvGrpSpPr/>
          <p:nvPr/>
        </p:nvGrpSpPr>
        <p:grpSpPr>
          <a:xfrm flipH="1">
            <a:off x="10388655" y="697176"/>
            <a:ext cx="912373" cy="754871"/>
            <a:chOff x="7558775" y="805000"/>
            <a:chExt cx="862247" cy="713399"/>
          </a:xfrm>
        </p:grpSpPr>
        <p:sp>
          <p:nvSpPr>
            <p:cNvPr id="82" name="Google Shape;82;p4"/>
            <p:cNvSpPr/>
            <p:nvPr/>
          </p:nvSpPr>
          <p:spPr>
            <a:xfrm>
              <a:off x="7558775" y="805000"/>
              <a:ext cx="861539" cy="713399"/>
            </a:xfrm>
            <a:custGeom>
              <a:avLst/>
              <a:gdLst/>
              <a:ahLst/>
              <a:cxnLst/>
              <a:rect l="l" t="t" r="r" b="b"/>
              <a:pathLst>
                <a:path w="23920" h="19807" extrusionOk="0">
                  <a:moveTo>
                    <a:pt x="6252" y="0"/>
                  </a:moveTo>
                  <a:cubicBezTo>
                    <a:pt x="6112" y="0"/>
                    <a:pt x="5973" y="14"/>
                    <a:pt x="5833" y="44"/>
                  </a:cubicBezTo>
                  <a:cubicBezTo>
                    <a:pt x="4000" y="438"/>
                    <a:pt x="6601" y="3669"/>
                    <a:pt x="6601" y="3669"/>
                  </a:cubicBezTo>
                  <a:cubicBezTo>
                    <a:pt x="6601" y="3669"/>
                    <a:pt x="4590" y="1565"/>
                    <a:pt x="3213" y="1565"/>
                  </a:cubicBezTo>
                  <a:cubicBezTo>
                    <a:pt x="2910" y="1565"/>
                    <a:pt x="2638" y="1667"/>
                    <a:pt x="2424" y="1916"/>
                  </a:cubicBezTo>
                  <a:cubicBezTo>
                    <a:pt x="1163" y="3354"/>
                    <a:pt x="4592" y="5837"/>
                    <a:pt x="4592" y="5837"/>
                  </a:cubicBezTo>
                  <a:cubicBezTo>
                    <a:pt x="4592" y="5837"/>
                    <a:pt x="2636" y="4760"/>
                    <a:pt x="1416" y="4760"/>
                  </a:cubicBezTo>
                  <a:cubicBezTo>
                    <a:pt x="953" y="4760"/>
                    <a:pt x="596" y="4916"/>
                    <a:pt x="493" y="5344"/>
                  </a:cubicBezTo>
                  <a:cubicBezTo>
                    <a:pt x="1" y="7393"/>
                    <a:pt x="4119" y="10624"/>
                    <a:pt x="7961" y="11629"/>
                  </a:cubicBezTo>
                  <a:cubicBezTo>
                    <a:pt x="7961" y="11629"/>
                    <a:pt x="5401" y="13430"/>
                    <a:pt x="2896" y="13430"/>
                  </a:cubicBezTo>
                  <a:cubicBezTo>
                    <a:pt x="2436" y="13430"/>
                    <a:pt x="1978" y="13369"/>
                    <a:pt x="1538" y="13225"/>
                  </a:cubicBezTo>
                  <a:lnTo>
                    <a:pt x="1538" y="13225"/>
                  </a:lnTo>
                  <a:cubicBezTo>
                    <a:pt x="1538" y="13226"/>
                    <a:pt x="2025" y="19807"/>
                    <a:pt x="11322" y="19807"/>
                  </a:cubicBezTo>
                  <a:cubicBezTo>
                    <a:pt x="11377" y="19807"/>
                    <a:pt x="11432" y="19806"/>
                    <a:pt x="11488" y="19806"/>
                  </a:cubicBezTo>
                  <a:cubicBezTo>
                    <a:pt x="22029" y="19727"/>
                    <a:pt x="23920" y="1758"/>
                    <a:pt x="18482" y="1108"/>
                  </a:cubicBezTo>
                  <a:cubicBezTo>
                    <a:pt x="18193" y="1074"/>
                    <a:pt x="17922" y="1058"/>
                    <a:pt x="17669" y="1058"/>
                  </a:cubicBezTo>
                  <a:cubicBezTo>
                    <a:pt x="13957" y="1058"/>
                    <a:pt x="13821" y="4556"/>
                    <a:pt x="12512" y="7433"/>
                  </a:cubicBezTo>
                  <a:cubicBezTo>
                    <a:pt x="12512" y="7433"/>
                    <a:pt x="9438" y="0"/>
                    <a:pt x="6252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020052" y="1100380"/>
              <a:ext cx="273625" cy="163952"/>
            </a:xfrm>
            <a:custGeom>
              <a:avLst/>
              <a:gdLst/>
              <a:ahLst/>
              <a:cxnLst/>
              <a:rect l="l" t="t" r="r" b="b"/>
              <a:pathLst>
                <a:path w="7597" h="4552" extrusionOk="0">
                  <a:moveTo>
                    <a:pt x="2207" y="729"/>
                  </a:moveTo>
                  <a:lnTo>
                    <a:pt x="2207" y="729"/>
                  </a:lnTo>
                  <a:cubicBezTo>
                    <a:pt x="2207" y="729"/>
                    <a:pt x="2172" y="778"/>
                    <a:pt x="2124" y="861"/>
                  </a:cubicBezTo>
                  <a:lnTo>
                    <a:pt x="2124" y="861"/>
                  </a:lnTo>
                  <a:cubicBezTo>
                    <a:pt x="2176" y="781"/>
                    <a:pt x="2207" y="729"/>
                    <a:pt x="2207" y="729"/>
                  </a:cubicBezTo>
                  <a:close/>
                  <a:moveTo>
                    <a:pt x="907" y="0"/>
                  </a:moveTo>
                  <a:lnTo>
                    <a:pt x="907" y="0"/>
                  </a:lnTo>
                  <a:cubicBezTo>
                    <a:pt x="907" y="0"/>
                    <a:pt x="1" y="237"/>
                    <a:pt x="237" y="1497"/>
                  </a:cubicBezTo>
                  <a:cubicBezTo>
                    <a:pt x="344" y="2066"/>
                    <a:pt x="618" y="2222"/>
                    <a:pt x="888" y="2222"/>
                  </a:cubicBezTo>
                  <a:cubicBezTo>
                    <a:pt x="1216" y="2222"/>
                    <a:pt x="1537" y="1990"/>
                    <a:pt x="1537" y="1990"/>
                  </a:cubicBezTo>
                  <a:lnTo>
                    <a:pt x="1537" y="1990"/>
                  </a:lnTo>
                  <a:cubicBezTo>
                    <a:pt x="1537" y="1990"/>
                    <a:pt x="947" y="2601"/>
                    <a:pt x="1971" y="3054"/>
                  </a:cubicBezTo>
                  <a:cubicBezTo>
                    <a:pt x="2156" y="3132"/>
                    <a:pt x="2332" y="3164"/>
                    <a:pt x="2497" y="3164"/>
                  </a:cubicBezTo>
                  <a:cubicBezTo>
                    <a:pt x="3247" y="3164"/>
                    <a:pt x="3764" y="2503"/>
                    <a:pt x="3764" y="2502"/>
                  </a:cubicBezTo>
                  <a:lnTo>
                    <a:pt x="3764" y="2502"/>
                  </a:lnTo>
                  <a:cubicBezTo>
                    <a:pt x="3764" y="2503"/>
                    <a:pt x="2937" y="3960"/>
                    <a:pt x="4118" y="4256"/>
                  </a:cubicBezTo>
                  <a:cubicBezTo>
                    <a:pt x="4263" y="4292"/>
                    <a:pt x="4396" y="4308"/>
                    <a:pt x="4519" y="4308"/>
                  </a:cubicBezTo>
                  <a:cubicBezTo>
                    <a:pt x="5147" y="4308"/>
                    <a:pt x="5506" y="3895"/>
                    <a:pt x="5661" y="3655"/>
                  </a:cubicBezTo>
                  <a:lnTo>
                    <a:pt x="5661" y="3655"/>
                  </a:lnTo>
                  <a:cubicBezTo>
                    <a:pt x="5587" y="3860"/>
                    <a:pt x="5595" y="4216"/>
                    <a:pt x="6306" y="4492"/>
                  </a:cubicBezTo>
                  <a:cubicBezTo>
                    <a:pt x="6411" y="4533"/>
                    <a:pt x="6508" y="4552"/>
                    <a:pt x="6598" y="4552"/>
                  </a:cubicBezTo>
                  <a:cubicBezTo>
                    <a:pt x="7416" y="4552"/>
                    <a:pt x="7597" y="2992"/>
                    <a:pt x="7153" y="2423"/>
                  </a:cubicBezTo>
                  <a:lnTo>
                    <a:pt x="7153" y="2423"/>
                  </a:lnTo>
                  <a:cubicBezTo>
                    <a:pt x="7153" y="2424"/>
                    <a:pt x="7251" y="3684"/>
                    <a:pt x="6463" y="3960"/>
                  </a:cubicBezTo>
                  <a:cubicBezTo>
                    <a:pt x="6410" y="3980"/>
                    <a:pt x="6361" y="3990"/>
                    <a:pt x="6317" y="3990"/>
                  </a:cubicBezTo>
                  <a:cubicBezTo>
                    <a:pt x="5709" y="3990"/>
                    <a:pt x="5931" y="2227"/>
                    <a:pt x="5931" y="2226"/>
                  </a:cubicBezTo>
                  <a:lnTo>
                    <a:pt x="5931" y="2226"/>
                  </a:lnTo>
                  <a:cubicBezTo>
                    <a:pt x="5931" y="2227"/>
                    <a:pt x="5633" y="3602"/>
                    <a:pt x="4839" y="3602"/>
                  </a:cubicBezTo>
                  <a:cubicBezTo>
                    <a:pt x="4767" y="3602"/>
                    <a:pt x="4691" y="3591"/>
                    <a:pt x="4611" y="3566"/>
                  </a:cubicBezTo>
                  <a:cubicBezTo>
                    <a:pt x="3626" y="3290"/>
                    <a:pt x="4118" y="1400"/>
                    <a:pt x="4118" y="1399"/>
                  </a:cubicBezTo>
                  <a:lnTo>
                    <a:pt x="4118" y="1399"/>
                  </a:lnTo>
                  <a:cubicBezTo>
                    <a:pt x="4118" y="1399"/>
                    <a:pt x="3548" y="2627"/>
                    <a:pt x="2735" y="2627"/>
                  </a:cubicBezTo>
                  <a:cubicBezTo>
                    <a:pt x="2604" y="2627"/>
                    <a:pt x="2467" y="2596"/>
                    <a:pt x="2326" y="2522"/>
                  </a:cubicBezTo>
                  <a:cubicBezTo>
                    <a:pt x="1503" y="2095"/>
                    <a:pt x="1925" y="1198"/>
                    <a:pt x="2124" y="861"/>
                  </a:cubicBezTo>
                  <a:lnTo>
                    <a:pt x="2124" y="861"/>
                  </a:lnTo>
                  <a:cubicBezTo>
                    <a:pt x="1948" y="1124"/>
                    <a:pt x="1530" y="1693"/>
                    <a:pt x="1187" y="1693"/>
                  </a:cubicBezTo>
                  <a:cubicBezTo>
                    <a:pt x="1084" y="1693"/>
                    <a:pt x="988" y="1642"/>
                    <a:pt x="907" y="1517"/>
                  </a:cubicBezTo>
                  <a:cubicBezTo>
                    <a:pt x="493" y="867"/>
                    <a:pt x="907" y="0"/>
                    <a:pt x="9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7939373" y="1202958"/>
              <a:ext cx="234762" cy="243514"/>
            </a:xfrm>
            <a:custGeom>
              <a:avLst/>
              <a:gdLst/>
              <a:ahLst/>
              <a:cxnLst/>
              <a:rect l="l" t="t" r="r" b="b"/>
              <a:pathLst>
                <a:path w="6518" h="6761" extrusionOk="0">
                  <a:moveTo>
                    <a:pt x="2418" y="1250"/>
                  </a:moveTo>
                  <a:cubicBezTo>
                    <a:pt x="2418" y="1250"/>
                    <a:pt x="2380" y="1273"/>
                    <a:pt x="2319" y="1314"/>
                  </a:cubicBezTo>
                  <a:lnTo>
                    <a:pt x="2319" y="1314"/>
                  </a:lnTo>
                  <a:cubicBezTo>
                    <a:pt x="2381" y="1275"/>
                    <a:pt x="2418" y="1250"/>
                    <a:pt x="2418" y="1250"/>
                  </a:cubicBezTo>
                  <a:close/>
                  <a:moveTo>
                    <a:pt x="1392" y="1"/>
                  </a:moveTo>
                  <a:cubicBezTo>
                    <a:pt x="1123" y="1"/>
                    <a:pt x="478" y="109"/>
                    <a:pt x="231" y="1112"/>
                  </a:cubicBezTo>
                  <a:cubicBezTo>
                    <a:pt x="1" y="2048"/>
                    <a:pt x="653" y="2174"/>
                    <a:pt x="1022" y="2174"/>
                  </a:cubicBezTo>
                  <a:cubicBezTo>
                    <a:pt x="1158" y="2174"/>
                    <a:pt x="1255" y="2157"/>
                    <a:pt x="1255" y="2157"/>
                  </a:cubicBezTo>
                  <a:lnTo>
                    <a:pt x="1255" y="2157"/>
                  </a:lnTo>
                  <a:cubicBezTo>
                    <a:pt x="1255" y="2157"/>
                    <a:pt x="428" y="2452"/>
                    <a:pt x="1196" y="3319"/>
                  </a:cubicBezTo>
                  <a:cubicBezTo>
                    <a:pt x="1525" y="3673"/>
                    <a:pt x="1920" y="3776"/>
                    <a:pt x="2267" y="3776"/>
                  </a:cubicBezTo>
                  <a:cubicBezTo>
                    <a:pt x="2752" y="3776"/>
                    <a:pt x="3147" y="3575"/>
                    <a:pt x="3147" y="3575"/>
                  </a:cubicBezTo>
                  <a:lnTo>
                    <a:pt x="3147" y="3575"/>
                  </a:lnTo>
                  <a:cubicBezTo>
                    <a:pt x="3147" y="3575"/>
                    <a:pt x="1728" y="4600"/>
                    <a:pt x="2713" y="5368"/>
                  </a:cubicBezTo>
                  <a:cubicBezTo>
                    <a:pt x="3043" y="5620"/>
                    <a:pt x="3357" y="5705"/>
                    <a:pt x="3631" y="5705"/>
                  </a:cubicBezTo>
                  <a:cubicBezTo>
                    <a:pt x="3984" y="5705"/>
                    <a:pt x="4269" y="5565"/>
                    <a:pt x="4433" y="5460"/>
                  </a:cubicBezTo>
                  <a:lnTo>
                    <a:pt x="4433" y="5460"/>
                  </a:lnTo>
                  <a:cubicBezTo>
                    <a:pt x="4276" y="5619"/>
                    <a:pt x="4125" y="5958"/>
                    <a:pt x="4684" y="6531"/>
                  </a:cubicBezTo>
                  <a:cubicBezTo>
                    <a:pt x="4845" y="6692"/>
                    <a:pt x="5014" y="6760"/>
                    <a:pt x="5181" y="6760"/>
                  </a:cubicBezTo>
                  <a:cubicBezTo>
                    <a:pt x="5871" y="6760"/>
                    <a:pt x="6517" y="5589"/>
                    <a:pt x="6358" y="4954"/>
                  </a:cubicBezTo>
                  <a:lnTo>
                    <a:pt x="6358" y="4954"/>
                  </a:lnTo>
                  <a:cubicBezTo>
                    <a:pt x="6358" y="4955"/>
                    <a:pt x="5933" y="6101"/>
                    <a:pt x="5136" y="6101"/>
                  </a:cubicBezTo>
                  <a:cubicBezTo>
                    <a:pt x="5111" y="6101"/>
                    <a:pt x="5085" y="6100"/>
                    <a:pt x="5058" y="6097"/>
                  </a:cubicBezTo>
                  <a:cubicBezTo>
                    <a:pt x="4191" y="6038"/>
                    <a:pt x="5294" y="4246"/>
                    <a:pt x="5295" y="4245"/>
                  </a:cubicBezTo>
                  <a:lnTo>
                    <a:pt x="5295" y="4245"/>
                  </a:lnTo>
                  <a:cubicBezTo>
                    <a:pt x="5294" y="4246"/>
                    <a:pt x="4639" y="5128"/>
                    <a:pt x="3963" y="5128"/>
                  </a:cubicBezTo>
                  <a:cubicBezTo>
                    <a:pt x="3794" y="5128"/>
                    <a:pt x="3624" y="5073"/>
                    <a:pt x="3462" y="4935"/>
                  </a:cubicBezTo>
                  <a:cubicBezTo>
                    <a:pt x="2654" y="4245"/>
                    <a:pt x="3935" y="2689"/>
                    <a:pt x="3935" y="2689"/>
                  </a:cubicBezTo>
                  <a:lnTo>
                    <a:pt x="3935" y="2689"/>
                  </a:lnTo>
                  <a:cubicBezTo>
                    <a:pt x="3935" y="2689"/>
                    <a:pt x="3189" y="3331"/>
                    <a:pt x="2494" y="3331"/>
                  </a:cubicBezTo>
                  <a:cubicBezTo>
                    <a:pt x="2230" y="3331"/>
                    <a:pt x="1974" y="3239"/>
                    <a:pt x="1768" y="2984"/>
                  </a:cubicBezTo>
                  <a:cubicBezTo>
                    <a:pt x="1160" y="2212"/>
                    <a:pt x="2017" y="1523"/>
                    <a:pt x="2319" y="1314"/>
                  </a:cubicBezTo>
                  <a:lnTo>
                    <a:pt x="2319" y="1314"/>
                  </a:lnTo>
                  <a:cubicBezTo>
                    <a:pt x="2103" y="1450"/>
                    <a:pt x="1581" y="1753"/>
                    <a:pt x="1222" y="1753"/>
                  </a:cubicBezTo>
                  <a:cubicBezTo>
                    <a:pt x="1037" y="1753"/>
                    <a:pt x="895" y="1672"/>
                    <a:pt x="861" y="1447"/>
                  </a:cubicBezTo>
                  <a:cubicBezTo>
                    <a:pt x="743" y="639"/>
                    <a:pt x="1512" y="9"/>
                    <a:pt x="1512" y="9"/>
                  </a:cubicBezTo>
                  <a:cubicBezTo>
                    <a:pt x="1512" y="9"/>
                    <a:pt x="1466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796527" y="1263720"/>
              <a:ext cx="173172" cy="251222"/>
            </a:xfrm>
            <a:custGeom>
              <a:avLst/>
              <a:gdLst/>
              <a:ahLst/>
              <a:cxnLst/>
              <a:rect l="l" t="t" r="r" b="b"/>
              <a:pathLst>
                <a:path w="4808" h="6975" extrusionOk="0">
                  <a:moveTo>
                    <a:pt x="2502" y="1376"/>
                  </a:moveTo>
                  <a:cubicBezTo>
                    <a:pt x="2502" y="1376"/>
                    <a:pt x="2456" y="1390"/>
                    <a:pt x="2382" y="1419"/>
                  </a:cubicBezTo>
                  <a:lnTo>
                    <a:pt x="2382" y="1419"/>
                  </a:lnTo>
                  <a:cubicBezTo>
                    <a:pt x="2457" y="1393"/>
                    <a:pt x="2502" y="1376"/>
                    <a:pt x="2502" y="1376"/>
                  </a:cubicBezTo>
                  <a:close/>
                  <a:moveTo>
                    <a:pt x="1776" y="0"/>
                  </a:moveTo>
                  <a:cubicBezTo>
                    <a:pt x="1487" y="0"/>
                    <a:pt x="1043" y="130"/>
                    <a:pt x="650" y="785"/>
                  </a:cubicBezTo>
                  <a:cubicBezTo>
                    <a:pt x="0" y="1888"/>
                    <a:pt x="1222" y="1947"/>
                    <a:pt x="1222" y="1947"/>
                  </a:cubicBezTo>
                  <a:cubicBezTo>
                    <a:pt x="1222" y="1947"/>
                    <a:pt x="414" y="2046"/>
                    <a:pt x="828" y="2992"/>
                  </a:cubicBezTo>
                  <a:cubicBezTo>
                    <a:pt x="1094" y="3573"/>
                    <a:pt x="1645" y="3685"/>
                    <a:pt x="2029" y="3685"/>
                  </a:cubicBezTo>
                  <a:cubicBezTo>
                    <a:pt x="2268" y="3685"/>
                    <a:pt x="2443" y="3642"/>
                    <a:pt x="2443" y="3642"/>
                  </a:cubicBezTo>
                  <a:lnTo>
                    <a:pt x="2443" y="3642"/>
                  </a:lnTo>
                  <a:cubicBezTo>
                    <a:pt x="2443" y="3642"/>
                    <a:pt x="907" y="4272"/>
                    <a:pt x="1537" y="5179"/>
                  </a:cubicBezTo>
                  <a:cubicBezTo>
                    <a:pt x="1827" y="5595"/>
                    <a:pt x="2192" y="5708"/>
                    <a:pt x="2502" y="5708"/>
                  </a:cubicBezTo>
                  <a:cubicBezTo>
                    <a:pt x="2699" y="5708"/>
                    <a:pt x="2874" y="5662"/>
                    <a:pt x="2993" y="5620"/>
                  </a:cubicBezTo>
                  <a:lnTo>
                    <a:pt x="2993" y="5620"/>
                  </a:lnTo>
                  <a:cubicBezTo>
                    <a:pt x="2808" y="5731"/>
                    <a:pt x="2568" y="6005"/>
                    <a:pt x="2877" y="6637"/>
                  </a:cubicBezTo>
                  <a:cubicBezTo>
                    <a:pt x="2997" y="6877"/>
                    <a:pt x="3177" y="6975"/>
                    <a:pt x="3379" y="6975"/>
                  </a:cubicBezTo>
                  <a:cubicBezTo>
                    <a:pt x="3974" y="6975"/>
                    <a:pt x="4764" y="6131"/>
                    <a:pt x="4808" y="5573"/>
                  </a:cubicBezTo>
                  <a:lnTo>
                    <a:pt x="4808" y="5573"/>
                  </a:lnTo>
                  <a:cubicBezTo>
                    <a:pt x="4808" y="5573"/>
                    <a:pt x="4208" y="6377"/>
                    <a:pt x="3560" y="6377"/>
                  </a:cubicBezTo>
                  <a:cubicBezTo>
                    <a:pt x="3484" y="6377"/>
                    <a:pt x="3407" y="6366"/>
                    <a:pt x="3330" y="6341"/>
                  </a:cubicBezTo>
                  <a:cubicBezTo>
                    <a:pt x="2601" y="6085"/>
                    <a:pt x="4098" y="4706"/>
                    <a:pt x="4098" y="4706"/>
                  </a:cubicBezTo>
                  <a:lnTo>
                    <a:pt x="4098" y="4706"/>
                  </a:lnTo>
                  <a:cubicBezTo>
                    <a:pt x="4098" y="4706"/>
                    <a:pt x="3422" y="5249"/>
                    <a:pt x="2860" y="5249"/>
                  </a:cubicBezTo>
                  <a:cubicBezTo>
                    <a:pt x="2643" y="5249"/>
                    <a:pt x="2443" y="5167"/>
                    <a:pt x="2305" y="4942"/>
                  </a:cubicBezTo>
                  <a:cubicBezTo>
                    <a:pt x="1813" y="4154"/>
                    <a:pt x="3389" y="2992"/>
                    <a:pt x="3389" y="2992"/>
                  </a:cubicBezTo>
                  <a:lnTo>
                    <a:pt x="3389" y="2992"/>
                  </a:lnTo>
                  <a:cubicBezTo>
                    <a:pt x="3389" y="2992"/>
                    <a:pt x="2771" y="3312"/>
                    <a:pt x="2219" y="3312"/>
                  </a:cubicBezTo>
                  <a:cubicBezTo>
                    <a:pt x="1884" y="3312"/>
                    <a:pt x="1573" y="3194"/>
                    <a:pt x="1439" y="2814"/>
                  </a:cubicBezTo>
                  <a:cubicBezTo>
                    <a:pt x="1131" y="1990"/>
                    <a:pt x="2045" y="1550"/>
                    <a:pt x="2382" y="1419"/>
                  </a:cubicBezTo>
                  <a:lnTo>
                    <a:pt x="2382" y="1419"/>
                  </a:lnTo>
                  <a:cubicBezTo>
                    <a:pt x="2191" y="1483"/>
                    <a:pt x="1810" y="1597"/>
                    <a:pt x="1511" y="1597"/>
                  </a:cubicBezTo>
                  <a:cubicBezTo>
                    <a:pt x="1248" y="1597"/>
                    <a:pt x="1050" y="1509"/>
                    <a:pt x="1104" y="1218"/>
                  </a:cubicBezTo>
                  <a:cubicBezTo>
                    <a:pt x="1241" y="470"/>
                    <a:pt x="2089" y="56"/>
                    <a:pt x="2089" y="56"/>
                  </a:cubicBezTo>
                  <a:cubicBezTo>
                    <a:pt x="2089" y="56"/>
                    <a:pt x="1965" y="0"/>
                    <a:pt x="17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161637" y="887480"/>
              <a:ext cx="99012" cy="91737"/>
            </a:xfrm>
            <a:custGeom>
              <a:avLst/>
              <a:gdLst/>
              <a:ahLst/>
              <a:cxnLst/>
              <a:rect l="l" t="t" r="r" b="b"/>
              <a:pathLst>
                <a:path w="2749" h="2547" extrusionOk="0">
                  <a:moveTo>
                    <a:pt x="2296" y="0"/>
                  </a:moveTo>
                  <a:lnTo>
                    <a:pt x="1724" y="158"/>
                  </a:lnTo>
                  <a:cubicBezTo>
                    <a:pt x="1724" y="158"/>
                    <a:pt x="2197" y="1636"/>
                    <a:pt x="1527" y="1951"/>
                  </a:cubicBezTo>
                  <a:cubicBezTo>
                    <a:pt x="1465" y="1979"/>
                    <a:pt x="1407" y="1992"/>
                    <a:pt x="1353" y="1992"/>
                  </a:cubicBezTo>
                  <a:cubicBezTo>
                    <a:pt x="721" y="1992"/>
                    <a:pt x="621" y="237"/>
                    <a:pt x="621" y="237"/>
                  </a:cubicBezTo>
                  <a:lnTo>
                    <a:pt x="207" y="276"/>
                  </a:lnTo>
                  <a:cubicBezTo>
                    <a:pt x="207" y="276"/>
                    <a:pt x="1" y="2546"/>
                    <a:pt x="1419" y="2546"/>
                  </a:cubicBezTo>
                  <a:cubicBezTo>
                    <a:pt x="1454" y="2546"/>
                    <a:pt x="1490" y="2545"/>
                    <a:pt x="1527" y="2542"/>
                  </a:cubicBezTo>
                  <a:cubicBezTo>
                    <a:pt x="2749" y="2443"/>
                    <a:pt x="2296" y="0"/>
                    <a:pt x="22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8278174" y="933575"/>
              <a:ext cx="142849" cy="80253"/>
            </a:xfrm>
            <a:custGeom>
              <a:avLst/>
              <a:gdLst/>
              <a:ahLst/>
              <a:cxnLst/>
              <a:rect l="l" t="t" r="r" b="b"/>
              <a:pathLst>
                <a:path w="3074" h="2228" extrusionOk="0">
                  <a:moveTo>
                    <a:pt x="0" y="1"/>
                  </a:moveTo>
                  <a:cubicBezTo>
                    <a:pt x="118" y="316"/>
                    <a:pt x="414" y="2227"/>
                    <a:pt x="414" y="2227"/>
                  </a:cubicBezTo>
                  <a:lnTo>
                    <a:pt x="30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8125800" y="958435"/>
              <a:ext cx="60365" cy="59645"/>
            </a:xfrm>
            <a:custGeom>
              <a:avLst/>
              <a:gdLst/>
              <a:ahLst/>
              <a:cxnLst/>
              <a:rect l="l" t="t" r="r" b="b"/>
              <a:pathLst>
                <a:path w="1676" h="1656" extrusionOk="0">
                  <a:moveTo>
                    <a:pt x="828" y="0"/>
                  </a:moveTo>
                  <a:cubicBezTo>
                    <a:pt x="375" y="0"/>
                    <a:pt x="0" y="375"/>
                    <a:pt x="0" y="828"/>
                  </a:cubicBezTo>
                  <a:cubicBezTo>
                    <a:pt x="0" y="1281"/>
                    <a:pt x="375" y="1656"/>
                    <a:pt x="828" y="1656"/>
                  </a:cubicBezTo>
                  <a:cubicBezTo>
                    <a:pt x="1301" y="1656"/>
                    <a:pt x="1675" y="1281"/>
                    <a:pt x="1675" y="828"/>
                  </a:cubicBezTo>
                  <a:cubicBezTo>
                    <a:pt x="1675" y="375"/>
                    <a:pt x="1301" y="0"/>
                    <a:pt x="8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89" name="Google Shape;89;p4"/>
          <p:cNvGrpSpPr/>
          <p:nvPr/>
        </p:nvGrpSpPr>
        <p:grpSpPr>
          <a:xfrm>
            <a:off x="743368" y="4496986"/>
            <a:ext cx="10683533" cy="1772751"/>
            <a:chOff x="557525" y="3372738"/>
            <a:chExt cx="8012650" cy="1329563"/>
          </a:xfrm>
        </p:grpSpPr>
        <p:sp>
          <p:nvSpPr>
            <p:cNvPr id="90" name="Google Shape;90;p4"/>
            <p:cNvSpPr/>
            <p:nvPr/>
          </p:nvSpPr>
          <p:spPr>
            <a:xfrm>
              <a:off x="8026350" y="4121600"/>
              <a:ext cx="543825" cy="580700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557525" y="4021125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87175" y="337273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7741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9322692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420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7099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3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1" name="Google Shape;361;p23"/>
          <p:cNvSpPr txBox="1">
            <a:spLocks noGrp="1"/>
          </p:cNvSpPr>
          <p:nvPr>
            <p:ph type="title"/>
          </p:nvPr>
        </p:nvSpPr>
        <p:spPr>
          <a:xfrm>
            <a:off x="950800" y="2119000"/>
            <a:ext cx="4346000" cy="82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subTitle" idx="1"/>
          </p:nvPr>
        </p:nvSpPr>
        <p:spPr>
          <a:xfrm>
            <a:off x="950800" y="2944600"/>
            <a:ext cx="4346000" cy="179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05262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4422" y="490828"/>
            <a:ext cx="10869170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4434" y="3132934"/>
            <a:ext cx="592590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9338916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3967" y="757469"/>
            <a:ext cx="10249647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82438" y="1478932"/>
            <a:ext cx="7990503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37223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1" y="2393000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14"/>
          <p:cNvSpPr/>
          <p:nvPr/>
        </p:nvSpPr>
        <p:spPr>
          <a:xfrm>
            <a:off x="10925618" y="18457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7" y="22128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0" y="11373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14"/>
          <p:cNvSpPr/>
          <p:nvPr/>
        </p:nvSpPr>
        <p:spPr>
          <a:xfrm>
            <a:off x="464835" y="60660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3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8" y="5391469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8" y="375535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7" y="5876518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14"/>
          <p:cNvSpPr/>
          <p:nvPr/>
        </p:nvSpPr>
        <p:spPr>
          <a:xfrm>
            <a:off x="1321034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2" y="2655420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5" y="558620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354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4665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667" y="4948644"/>
            <a:ext cx="37896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60669" y="5473167"/>
            <a:ext cx="31324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64643" y="2583513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88966" y="5473167"/>
            <a:ext cx="32512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58355" y="2583491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508600" y="5473167"/>
            <a:ext cx="3174800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26801" y="2229297"/>
            <a:ext cx="2338400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54601" y="4948644"/>
            <a:ext cx="40828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88967" y="4948644"/>
            <a:ext cx="2278000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901" y="2615652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718783" y="1594654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13"/>
          <p:cNvSpPr/>
          <p:nvPr/>
        </p:nvSpPr>
        <p:spPr>
          <a:xfrm>
            <a:off x="11280185" y="1974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28367" y="2341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551" y="31226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4267" y="348978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2651" y="60078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5582" y="101228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1233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7255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5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650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2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32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62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"/>
                <a:ea typeface="字魂70号-灵悦黑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"/>
              <a:ea typeface="字魂70号-灵悦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5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ED7A53-1043-5025-29C7-3290368D107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C60FA3-524D-1D38-F9D6-FC867A8B7F7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4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6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719200"/>
            <a:ext cx="102904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648939"/>
            <a:ext cx="10290400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B813F92-4147-9159-A081-1A4059C7C69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864" y="116632"/>
            <a:ext cx="1444848" cy="14448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C09FF0-D403-09BE-DE80-B359F4722C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712" y="5157192"/>
            <a:ext cx="1444848" cy="144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34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0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848489" y="2597522"/>
            <a:ext cx="4933723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70: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19358" y="2590800"/>
            <a:ext cx="9753285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Nếu muốn nhắn nhủ tới chuột đồng và chuột nhà, em sẽ nhắn nhủ điều gì?</a:t>
            </a:r>
            <a:endParaRPr lang="en-US" sz="44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23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A20F983-334C-4221-848C-7769475CD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7" t="75520"/>
          <a:stretch/>
        </p:blipFill>
        <p:spPr>
          <a:xfrm rot="1473777">
            <a:off x="2941182" y="529685"/>
            <a:ext cx="1632696" cy="826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24" y="227725"/>
            <a:ext cx="8266251" cy="390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4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dir="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86284-69E1-43D3-A585-9C331BE6C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uột Nhà và Chuột Đồng - House Mouse and Field Mouse - Tiếng Việt 1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71E40568-43C9-436C-BFE7-423F642DEE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81" y="7939"/>
            <a:ext cx="12161838" cy="68405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BE8B251-63D2-4F44-AEB4-B249B517D966}"/>
              </a:ext>
            </a:extLst>
          </p:cNvPr>
          <p:cNvGrpSpPr/>
          <p:nvPr/>
        </p:nvGrpSpPr>
        <p:grpSpPr>
          <a:xfrm>
            <a:off x="47903" y="273570"/>
            <a:ext cx="3357271" cy="750390"/>
            <a:chOff x="645357" y="1533317"/>
            <a:chExt cx="2524201" cy="562794"/>
          </a:xfrm>
        </p:grpSpPr>
        <p:sp>
          <p:nvSpPr>
            <p:cNvPr id="5" name="Rounded Rectangle 13">
              <a:extLst>
                <a:ext uri="{FF2B5EF4-FFF2-40B4-BE49-F238E27FC236}">
                  <a16:creationId xmlns:a16="http://schemas.microsoft.com/office/drawing/2014/main" id="{2A9A828B-5CD1-48CD-BCDB-013CDEC1153A}"/>
                </a:ext>
              </a:extLst>
            </p:cNvPr>
            <p:cNvSpPr/>
            <p:nvPr/>
          </p:nvSpPr>
          <p:spPr>
            <a:xfrm>
              <a:off x="815005" y="1563010"/>
              <a:ext cx="2354553" cy="5331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3700" kern="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Kể chuyện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EB25DAB-F17D-480D-947C-E9EBB85E1F75}"/>
                </a:ext>
              </a:extLst>
            </p:cNvPr>
            <p:cNvSpPr/>
            <p:nvPr/>
          </p:nvSpPr>
          <p:spPr>
            <a:xfrm>
              <a:off x="645357" y="1533317"/>
              <a:ext cx="554679" cy="55330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4300" kern="0">
                  <a:solidFill>
                    <a:srgbClr val="10475C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5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3472" y="548680"/>
            <a:ext cx="950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chuột nhà rủ chuột đồng lên thành phố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385" t="5047" r="53121" b="3233"/>
          <a:stretch/>
        </p:blipFill>
        <p:spPr>
          <a:xfrm>
            <a:off x="911424" y="1340768"/>
            <a:ext cx="5086385" cy="45365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275BD-279A-31CA-B3E0-F3230B25437E}"/>
              </a:ext>
            </a:extLst>
          </p:cNvPr>
          <p:cNvSpPr/>
          <p:nvPr/>
        </p:nvSpPr>
        <p:spPr>
          <a:xfrm>
            <a:off x="6312024" y="2204864"/>
            <a:ext cx="4968552" cy="29523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 nhà rủ chuột đồng lên thành phố vì thấy thức ăn ở quê không sạch sẽ và ngon như ở thành phố</a:t>
            </a:r>
            <a:endParaRPr lang="en-US" sz="32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3472" y="404664"/>
            <a:ext cx="846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Tối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tiên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kiếm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ăn trên thành phố, chúng gặp chuyện gì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753" t="4985" r="2652" b="3122"/>
          <a:stretch/>
        </p:blipFill>
        <p:spPr>
          <a:xfrm>
            <a:off x="767408" y="1844824"/>
            <a:ext cx="5455695" cy="40324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BB6F51-8007-62B5-831E-082C7078CFDB}"/>
              </a:ext>
            </a:extLst>
          </p:cNvPr>
          <p:cNvSpPr/>
          <p:nvPr/>
        </p:nvSpPr>
        <p:spPr>
          <a:xfrm>
            <a:off x="6312024" y="2204864"/>
            <a:ext cx="4968552" cy="29523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 đầu tiên kiếm ăn trên thành phố, chuột nhà và chuột đồng bị mèo rượt đuổi.</a:t>
            </a:r>
            <a:endParaRPr lang="en-US" sz="36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9576" y="620688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 gì xảy ra khi chúng mò đến kho thực phẩm</a:t>
            </a:r>
            <a:r>
              <a:rPr lang="vi-VN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41" t="5060" r="50244" b="1161"/>
          <a:stretch/>
        </p:blipFill>
        <p:spPr>
          <a:xfrm>
            <a:off x="695400" y="2060848"/>
            <a:ext cx="4758577" cy="41044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115FFB-97F1-7B42-EA60-9180DA76E258}"/>
              </a:ext>
            </a:extLst>
          </p:cNvPr>
          <p:cNvSpPr/>
          <p:nvPr/>
        </p:nvSpPr>
        <p:spPr>
          <a:xfrm>
            <a:off x="6312024" y="2204864"/>
            <a:ext cx="4968552" cy="295232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mò đến kho thực phẩm, hai chú chuột lại gặp phải một con chó dữ dằn mà chủ nhà dẫn tới</a:t>
            </a:r>
            <a:r>
              <a:rPr lang="en-US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75520" y="548680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Chia tay chuột nhà, chuột đồng nói gì</a:t>
            </a:r>
            <a:r>
              <a:rPr lang="vi-VN" sz="40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en-US" sz="40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911424" y="1628800"/>
            <a:ext cx="4536504" cy="40460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644F9BE-A63D-FF01-392E-813C133F4D8E}"/>
              </a:ext>
            </a:extLst>
          </p:cNvPr>
          <p:cNvSpPr/>
          <p:nvPr/>
        </p:nvSpPr>
        <p:spPr>
          <a:xfrm>
            <a:off x="5807968" y="1412776"/>
            <a:ext cx="5976664" cy="432048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tay chuột nhà, chuột đồng nói thà về quê ăn những thứ thức ăn do chính mình làm ra còn hơn. Ở thành phố đồ ăn ngon nhưng không phải của mình. </a:t>
            </a:r>
            <a:endParaRPr lang="en-US" sz="36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23612" y="388496"/>
            <a:ext cx="6847556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192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Chuột nhà và chuột đồng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385" t="5047" r="53121" b="3233"/>
          <a:stretch/>
        </p:blipFill>
        <p:spPr>
          <a:xfrm>
            <a:off x="2869836" y="1127747"/>
            <a:ext cx="2696672" cy="2405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753" t="4985" r="2652" b="3122"/>
          <a:stretch/>
        </p:blipFill>
        <p:spPr>
          <a:xfrm>
            <a:off x="5902239" y="1127747"/>
            <a:ext cx="3254030" cy="24051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10" t="5060" r="50244" b="1161"/>
          <a:stretch/>
        </p:blipFill>
        <p:spPr>
          <a:xfrm>
            <a:off x="2873601" y="3876562"/>
            <a:ext cx="3028638" cy="2592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2736" t="5124" r="7910" b="7745"/>
          <a:stretch/>
        </p:blipFill>
        <p:spPr>
          <a:xfrm>
            <a:off x="6474496" y="3876562"/>
            <a:ext cx="2696672" cy="24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6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A7DC3E3-D4A9-4330-A20E-4959B3006B04}"/>
              </a:ext>
            </a:extLst>
          </p:cNvPr>
          <p:cNvSpPr txBox="1">
            <a:spLocks/>
          </p:cNvSpPr>
          <p:nvPr/>
        </p:nvSpPr>
        <p:spPr>
          <a:xfrm>
            <a:off x="1143000" y="2007720"/>
            <a:ext cx="10246588" cy="284256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u="sng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400" u="sng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u="sng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4400" u="sng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en-US" sz="4400" u="sng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trân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trọng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sống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do,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chủ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yêu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do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kern="0" dirty="0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kern="0" dirty="0" err="1">
                <a:solidFill>
                  <a:srgbClr val="FFFFFF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ra.</a:t>
            </a:r>
            <a:endParaRPr lang="en-US" sz="4400" kern="0" dirty="0">
              <a:solidFill>
                <a:srgbClr val="FFFFFF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92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637686" y="489390"/>
            <a:ext cx="2916628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CỦNG CỐ</a:t>
            </a:r>
            <a:endParaRPr lang="vi-VN"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</a:pPr>
            <a:endParaRPr lang="en-US"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19359" y="1170695"/>
            <a:ext cx="9753285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về quê thăm chuột đồng, chuột nhà có thái độ gì?</a:t>
            </a:r>
            <a:endParaRPr lang="en-US" sz="44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1685726" y="2923296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defRPr/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</a:t>
            </a:r>
            <a:r>
              <a:rPr lang="vi-VN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Chê bai thức ăn và cuộc sống của chuột đồng.</a:t>
            </a:r>
            <a:endParaRPr lang="vi-VN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1685726" y="416652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Thích cuộc sống ở quê nên muốn ở lại nhà chuột đồng luôn.</a:t>
            </a:r>
            <a:endParaRPr lang="en-US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207" y="2989327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91" y="4242921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1690695" y="543789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Thương chuột đồng và cho chuột đồng nhiều thức ăn ngon.</a:t>
            </a:r>
            <a:endParaRPr lang="en-US" sz="28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291" y="552094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375</Words>
  <Application>Microsoft Macintosh PowerPoint</Application>
  <PresentationFormat>Widescreen</PresentationFormat>
  <Paragraphs>32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34" baseType="lpstr">
      <vt:lpstr>等线</vt:lpstr>
      <vt:lpstr>Arial</vt:lpstr>
      <vt:lpstr>Arial Rounded MT Bold</vt:lpstr>
      <vt:lpstr>Arial-Rounded</vt:lpstr>
      <vt:lpstr>Bebas Neue</vt:lpstr>
      <vt:lpstr>Calibri</vt:lpstr>
      <vt:lpstr>Calibri Light</vt:lpstr>
      <vt:lpstr>Dosis</vt:lpstr>
      <vt:lpstr>Fira Sans Extra Condensed Medium</vt:lpstr>
      <vt:lpstr>Quicksand</vt:lpstr>
      <vt:lpstr>Roboto Condensed Light</vt:lpstr>
      <vt:lpstr>Source Sans Pro</vt:lpstr>
      <vt:lpstr>Times New Roman</vt:lpstr>
      <vt:lpstr>Titan One</vt:lpstr>
      <vt:lpstr>字魂105号-简雅黑</vt:lpstr>
      <vt:lpstr>字魂70号-灵悦黑体</vt:lpstr>
      <vt:lpstr>思源黑体</vt:lpstr>
      <vt:lpstr>Office 主题​​</vt:lpstr>
      <vt:lpstr>Office 主题</vt:lpstr>
      <vt:lpstr>Custom Design</vt:lpstr>
      <vt:lpstr>1_Office 主题​​</vt:lpstr>
      <vt:lpstr>1_Office Theme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28</cp:revision>
  <dcterms:created xsi:type="dcterms:W3CDTF">2020-08-22T03:04:00Z</dcterms:created>
  <dcterms:modified xsi:type="dcterms:W3CDTF">2025-12-21T14:52:12Z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