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14" r:id="rId3"/>
    <p:sldMasterId id="2147483726" r:id="rId4"/>
    <p:sldMasterId id="2147483748" r:id="rId5"/>
    <p:sldMasterId id="2147483770" r:id="rId6"/>
  </p:sldMasterIdLst>
  <p:notesMasterIdLst>
    <p:notesMasterId r:id="rId23"/>
  </p:notesMasterIdLst>
  <p:sldIdLst>
    <p:sldId id="592" r:id="rId7"/>
    <p:sldId id="327" r:id="rId8"/>
    <p:sldId id="392" r:id="rId9"/>
    <p:sldId id="402" r:id="rId10"/>
    <p:sldId id="2007577122" r:id="rId11"/>
    <p:sldId id="380" r:id="rId12"/>
    <p:sldId id="336" r:id="rId13"/>
    <p:sldId id="263" r:id="rId14"/>
    <p:sldId id="282" r:id="rId15"/>
    <p:sldId id="283" r:id="rId16"/>
    <p:sldId id="284" r:id="rId17"/>
    <p:sldId id="264" r:id="rId18"/>
    <p:sldId id="372" r:id="rId19"/>
    <p:sldId id="2007577130" r:id="rId20"/>
    <p:sldId id="2007577131" r:id="rId21"/>
    <p:sldId id="2007577132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5"/>
  </p:normalViewPr>
  <p:slideViewPr>
    <p:cSldViewPr>
      <p:cViewPr varScale="1">
        <p:scale>
          <a:sx n="113" d="100"/>
          <a:sy n="113" d="100"/>
        </p:scale>
        <p:origin x="52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01358-275E-40CA-9DD4-C656B977E95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98065-FFE3-4DA8-AC82-96E3CB8BA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6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12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a1242414e1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a1242414e1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47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Cuốc:</a:t>
            </a:r>
            <a:r>
              <a:rPr lang="en-US" baseline="0"/>
              <a:t> danh từ và động từ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B666BC8-EA62-BB1D-5D9F-91982CC621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618953" cy="1618953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44BEF99-F034-278D-5AFF-2877A1B95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502920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2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3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08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0A17F7C-B841-18DE-3381-4C7343B1F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618953" cy="1618953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A068725-7D3F-F1E6-5E6B-A6280B139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502920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35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34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31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900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378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771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670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86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69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499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665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598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23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16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5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24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76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70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2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894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24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55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17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74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61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44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87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3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4002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66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49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6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81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15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0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623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4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2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614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121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355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21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78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21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86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689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FF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E406B-BC78-43F3-8218-678C9205C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819150"/>
            <a:ext cx="9182100" cy="5219700"/>
          </a:xfrm>
          <a:prstGeom prst="rect">
            <a:avLst/>
          </a:prstGeom>
        </p:spPr>
      </p:pic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6A15CDA1-4030-400B-8ED1-4B7481B1A09D}"/>
              </a:ext>
            </a:extLst>
          </p:cNvPr>
          <p:cNvSpPr/>
          <p:nvPr userDrawn="1"/>
        </p:nvSpPr>
        <p:spPr>
          <a:xfrm flipH="1">
            <a:off x="10687050" y="0"/>
            <a:ext cx="1504949" cy="6858000"/>
          </a:xfrm>
          <a:prstGeom prst="snip1Rect">
            <a:avLst/>
          </a:prstGeom>
          <a:solidFill>
            <a:srgbClr val="FFD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4D059C8F-ED43-41D6-8C1D-A3DDEADE7589}"/>
              </a:ext>
            </a:extLst>
          </p:cNvPr>
          <p:cNvSpPr/>
          <p:nvPr userDrawn="1"/>
        </p:nvSpPr>
        <p:spPr>
          <a:xfrm flipV="1">
            <a:off x="1" y="0"/>
            <a:ext cx="1504949" cy="6858000"/>
          </a:xfrm>
          <a:prstGeom prst="snip1Rect">
            <a:avLst/>
          </a:prstGeom>
          <a:solidFill>
            <a:srgbClr val="FFD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13CCC3-9540-4354-871F-2D697DC9934C}"/>
              </a:ext>
            </a:extLst>
          </p:cNvPr>
          <p:cNvSpPr/>
          <p:nvPr userDrawn="1"/>
        </p:nvSpPr>
        <p:spPr>
          <a:xfrm>
            <a:off x="373945" y="271462"/>
            <a:ext cx="11444111" cy="6315075"/>
          </a:xfrm>
          <a:prstGeom prst="rect">
            <a:avLst/>
          </a:prstGeom>
          <a:solidFill>
            <a:schemeClr val="bg1">
              <a:alpha val="66000"/>
            </a:schemeClr>
          </a:solidFill>
          <a:ln w="127000" cmpd="thinThick">
            <a:solidFill>
              <a:srgbClr val="FFE37D"/>
            </a:solidFill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3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53" name="Google Shape;253;p3"/>
          <p:cNvSpPr/>
          <p:nvPr/>
        </p:nvSpPr>
        <p:spPr>
          <a:xfrm rot="-10548207">
            <a:off x="-1724279" y="-1467202"/>
            <a:ext cx="6575981" cy="3204220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307592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3087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980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54428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43283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9"/>
          <p:cNvSpPr/>
          <p:nvPr/>
        </p:nvSpPr>
        <p:spPr>
          <a:xfrm>
            <a:off x="7539967" y="6089568"/>
            <a:ext cx="4683636" cy="78723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56188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23533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4858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"/>
          <p:cNvSpPr/>
          <p:nvPr/>
        </p:nvSpPr>
        <p:spPr>
          <a:xfrm>
            <a:off x="-2275534" y="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14"/>
          <p:cNvSpPr/>
          <p:nvPr/>
        </p:nvSpPr>
        <p:spPr>
          <a:xfrm>
            <a:off x="10538759" y="2493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14"/>
          <p:cNvSpPr/>
          <p:nvPr/>
        </p:nvSpPr>
        <p:spPr>
          <a:xfrm>
            <a:off x="334" y="5350799"/>
            <a:ext cx="12223197" cy="1526228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14"/>
          <p:cNvSpPr/>
          <p:nvPr/>
        </p:nvSpPr>
        <p:spPr>
          <a:xfrm>
            <a:off x="345" y="5291749"/>
            <a:ext cx="12223197" cy="431652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14"/>
          <p:cNvSpPr/>
          <p:nvPr/>
        </p:nvSpPr>
        <p:spPr>
          <a:xfrm>
            <a:off x="334" y="5715001"/>
            <a:ext cx="12223197" cy="116204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14"/>
          <p:cNvSpPr/>
          <p:nvPr/>
        </p:nvSpPr>
        <p:spPr>
          <a:xfrm>
            <a:off x="334" y="5350773"/>
            <a:ext cx="6501220" cy="1526241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14"/>
          <p:cNvSpPr/>
          <p:nvPr/>
        </p:nvSpPr>
        <p:spPr>
          <a:xfrm>
            <a:off x="5984898" y="5496558"/>
            <a:ext cx="6238687" cy="1357879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14"/>
          <p:cNvSpPr/>
          <p:nvPr/>
        </p:nvSpPr>
        <p:spPr>
          <a:xfrm>
            <a:off x="8440466" y="6173566"/>
            <a:ext cx="3783133" cy="680876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1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4"/>
          <p:cNvSpPr txBox="1">
            <a:spLocks noGrp="1"/>
          </p:cNvSpPr>
          <p:nvPr>
            <p:ph type="subTitle" idx="1"/>
          </p:nvPr>
        </p:nvSpPr>
        <p:spPr>
          <a:xfrm>
            <a:off x="950967" y="3670735"/>
            <a:ext cx="3456800" cy="1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4" name="Google Shape;474;p14"/>
          <p:cNvSpPr txBox="1">
            <a:spLocks noGrp="1"/>
          </p:cNvSpPr>
          <p:nvPr>
            <p:ph type="title" idx="2"/>
          </p:nvPr>
        </p:nvSpPr>
        <p:spPr>
          <a:xfrm>
            <a:off x="950967" y="3058367"/>
            <a:ext cx="34568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5" name="Google Shape;475;p14"/>
          <p:cNvSpPr txBox="1">
            <a:spLocks noGrp="1"/>
          </p:cNvSpPr>
          <p:nvPr>
            <p:ph type="subTitle" idx="3"/>
          </p:nvPr>
        </p:nvSpPr>
        <p:spPr>
          <a:xfrm>
            <a:off x="7775203" y="3670735"/>
            <a:ext cx="3456800" cy="1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6" name="Google Shape;476;p14"/>
          <p:cNvSpPr txBox="1">
            <a:spLocks noGrp="1"/>
          </p:cNvSpPr>
          <p:nvPr>
            <p:ph type="title" idx="4"/>
          </p:nvPr>
        </p:nvSpPr>
        <p:spPr>
          <a:xfrm>
            <a:off x="7775200" y="3058367"/>
            <a:ext cx="34568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7" name="Google Shape;477;p14"/>
          <p:cNvSpPr txBox="1">
            <a:spLocks noGrp="1"/>
          </p:cNvSpPr>
          <p:nvPr>
            <p:ph type="subTitle" idx="5"/>
          </p:nvPr>
        </p:nvSpPr>
        <p:spPr>
          <a:xfrm>
            <a:off x="4367435" y="3670735"/>
            <a:ext cx="3456800" cy="1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8" name="Google Shape;478;p14"/>
          <p:cNvSpPr txBox="1">
            <a:spLocks noGrp="1"/>
          </p:cNvSpPr>
          <p:nvPr>
            <p:ph type="title" idx="6"/>
          </p:nvPr>
        </p:nvSpPr>
        <p:spPr>
          <a:xfrm>
            <a:off x="4367433" y="3058367"/>
            <a:ext cx="34568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068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9099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"/>
          <p:cNvSpPr/>
          <p:nvPr/>
        </p:nvSpPr>
        <p:spPr>
          <a:xfrm>
            <a:off x="10707631" y="1475500"/>
            <a:ext cx="2189357" cy="2138397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16"/>
          <p:cNvSpPr/>
          <p:nvPr/>
        </p:nvSpPr>
        <p:spPr>
          <a:xfrm>
            <a:off x="7139291" y="2323764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16"/>
          <p:cNvSpPr/>
          <p:nvPr/>
        </p:nvSpPr>
        <p:spPr>
          <a:xfrm>
            <a:off x="-101599" y="4405633"/>
            <a:ext cx="11430057" cy="1409399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16"/>
          <p:cNvSpPr/>
          <p:nvPr/>
        </p:nvSpPr>
        <p:spPr>
          <a:xfrm>
            <a:off x="5122925" y="5798355"/>
            <a:ext cx="70951" cy="3439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16"/>
          <p:cNvSpPr/>
          <p:nvPr/>
        </p:nvSpPr>
        <p:spPr>
          <a:xfrm>
            <a:off x="9750361" y="5352300"/>
            <a:ext cx="597393" cy="2235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6"/>
          <p:cNvSpPr/>
          <p:nvPr/>
        </p:nvSpPr>
        <p:spPr>
          <a:xfrm>
            <a:off x="-101599" y="4232267"/>
            <a:ext cx="12439612" cy="14093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16"/>
          <p:cNvSpPr/>
          <p:nvPr/>
        </p:nvSpPr>
        <p:spPr>
          <a:xfrm>
            <a:off x="-101599" y="4783366"/>
            <a:ext cx="12439612" cy="163930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16"/>
          <p:cNvSpPr/>
          <p:nvPr/>
        </p:nvSpPr>
        <p:spPr>
          <a:xfrm>
            <a:off x="4999801" y="4626133"/>
            <a:ext cx="7338209" cy="201984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16"/>
          <p:cNvSpPr/>
          <p:nvPr/>
        </p:nvSpPr>
        <p:spPr>
          <a:xfrm>
            <a:off x="-101599" y="5448603"/>
            <a:ext cx="12439612" cy="140938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960000" y="3160368"/>
            <a:ext cx="6455600" cy="6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1"/>
          </p:nvPr>
        </p:nvSpPr>
        <p:spPr>
          <a:xfrm>
            <a:off x="960000" y="1067400"/>
            <a:ext cx="8831200" cy="2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92620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8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8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8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8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8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8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8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8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8"/>
          <p:cNvSpPr/>
          <p:nvPr/>
        </p:nvSpPr>
        <p:spPr>
          <a:xfrm>
            <a:off x="8795390" y="6596637"/>
            <a:ext cx="3396543" cy="36524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8"/>
          <p:cNvSpPr/>
          <p:nvPr/>
        </p:nvSpPr>
        <p:spPr>
          <a:xfrm>
            <a:off x="-48033" y="6519501"/>
            <a:ext cx="12239964" cy="44235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8"/>
          <p:cNvSpPr/>
          <p:nvPr/>
        </p:nvSpPr>
        <p:spPr>
          <a:xfrm>
            <a:off x="-902901" y="-16804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47170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80" y="6504156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300" y="6297427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3" y="5838391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31" y="6087815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38" y="5967206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46" y="6391599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31" y="6607231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826849" y="5446301"/>
            <a:ext cx="1110233" cy="977881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526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6578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0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20"/>
          <p:cNvSpPr/>
          <p:nvPr/>
        </p:nvSpPr>
        <p:spPr>
          <a:xfrm>
            <a:off x="4812697" y="5764676"/>
            <a:ext cx="7379247" cy="1006883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0"/>
          <p:cNvSpPr/>
          <p:nvPr/>
        </p:nvSpPr>
        <p:spPr>
          <a:xfrm>
            <a:off x="34" y="5628569"/>
            <a:ext cx="4195460" cy="1142076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0"/>
          <p:cNvSpPr/>
          <p:nvPr/>
        </p:nvSpPr>
        <p:spPr>
          <a:xfrm>
            <a:off x="34" y="6141236"/>
            <a:ext cx="12191948" cy="522709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20"/>
          <p:cNvSpPr/>
          <p:nvPr/>
        </p:nvSpPr>
        <p:spPr>
          <a:xfrm>
            <a:off x="13734" y="6074765"/>
            <a:ext cx="4168037" cy="78258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20"/>
          <p:cNvSpPr/>
          <p:nvPr/>
        </p:nvSpPr>
        <p:spPr>
          <a:xfrm>
            <a:off x="4398834" y="6206938"/>
            <a:ext cx="7793103" cy="63681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20"/>
          <p:cNvSpPr/>
          <p:nvPr/>
        </p:nvSpPr>
        <p:spPr>
          <a:xfrm>
            <a:off x="8795401" y="6321037"/>
            <a:ext cx="3396543" cy="52271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20"/>
          <p:cNvSpPr/>
          <p:nvPr/>
        </p:nvSpPr>
        <p:spPr>
          <a:xfrm>
            <a:off x="34" y="6257734"/>
            <a:ext cx="12191948" cy="636785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73391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1"/>
          <p:cNvSpPr/>
          <p:nvPr/>
        </p:nvSpPr>
        <p:spPr>
          <a:xfrm>
            <a:off x="5120488" y="6119211"/>
            <a:ext cx="69539" cy="2397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1"/>
          <p:cNvSpPr/>
          <p:nvPr/>
        </p:nvSpPr>
        <p:spPr>
          <a:xfrm>
            <a:off x="9655834" y="5808216"/>
            <a:ext cx="585505" cy="1558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1"/>
          <p:cNvSpPr/>
          <p:nvPr/>
        </p:nvSpPr>
        <p:spPr>
          <a:xfrm>
            <a:off x="-64" y="5411547"/>
            <a:ext cx="12192064" cy="1142952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1"/>
          <p:cNvSpPr/>
          <p:nvPr/>
        </p:nvSpPr>
        <p:spPr>
          <a:xfrm>
            <a:off x="4999814" y="5301921"/>
            <a:ext cx="7192180" cy="140825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1"/>
          <p:cNvSpPr/>
          <p:nvPr/>
        </p:nvSpPr>
        <p:spPr>
          <a:xfrm>
            <a:off x="-64" y="5875359"/>
            <a:ext cx="12192064" cy="98264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309575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5"/>
          <p:cNvSpPr/>
          <p:nvPr/>
        </p:nvSpPr>
        <p:spPr>
          <a:xfrm>
            <a:off x="362" y="4279822"/>
            <a:ext cx="6350449" cy="888716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25"/>
          <p:cNvSpPr txBox="1">
            <a:spLocks noGrp="1"/>
          </p:cNvSpPr>
          <p:nvPr>
            <p:ph type="title"/>
          </p:nvPr>
        </p:nvSpPr>
        <p:spPr>
          <a:xfrm>
            <a:off x="6664533" y="2011903"/>
            <a:ext cx="4567600" cy="1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25"/>
          <p:cNvSpPr/>
          <p:nvPr/>
        </p:nvSpPr>
        <p:spPr>
          <a:xfrm>
            <a:off x="367" y="4888968"/>
            <a:ext cx="12223197" cy="1988049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25"/>
          <p:cNvSpPr/>
          <p:nvPr/>
        </p:nvSpPr>
        <p:spPr>
          <a:xfrm>
            <a:off x="362" y="4816735"/>
            <a:ext cx="12223229" cy="483187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25"/>
          <p:cNvSpPr/>
          <p:nvPr/>
        </p:nvSpPr>
        <p:spPr>
          <a:xfrm>
            <a:off x="362" y="5280482"/>
            <a:ext cx="12223229" cy="1596551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25"/>
          <p:cNvSpPr/>
          <p:nvPr/>
        </p:nvSpPr>
        <p:spPr>
          <a:xfrm>
            <a:off x="350" y="5168549"/>
            <a:ext cx="6501220" cy="1708467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25"/>
          <p:cNvSpPr/>
          <p:nvPr/>
        </p:nvSpPr>
        <p:spPr>
          <a:xfrm>
            <a:off x="5984900" y="5331734"/>
            <a:ext cx="6238720" cy="1545261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25"/>
          <p:cNvSpPr/>
          <p:nvPr/>
        </p:nvSpPr>
        <p:spPr>
          <a:xfrm>
            <a:off x="8440467" y="6089565"/>
            <a:ext cx="3783128" cy="78746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6664567" y="3487103"/>
            <a:ext cx="4567600" cy="1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6404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25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909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33" y="5041234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14" y="5123540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00" y="357966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094394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8"/>
          <p:cNvSpPr/>
          <p:nvPr/>
        </p:nvSpPr>
        <p:spPr>
          <a:xfrm>
            <a:off x="8469765" y="787467"/>
            <a:ext cx="1563220" cy="1526859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28"/>
          <p:cNvSpPr/>
          <p:nvPr/>
        </p:nvSpPr>
        <p:spPr>
          <a:xfrm>
            <a:off x="-1132534" y="-505933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28"/>
          <p:cNvSpPr/>
          <p:nvPr/>
        </p:nvSpPr>
        <p:spPr>
          <a:xfrm>
            <a:off x="-287301" y="36456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28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28"/>
          <p:cNvSpPr/>
          <p:nvPr/>
        </p:nvSpPr>
        <p:spPr>
          <a:xfrm>
            <a:off x="5593845" y="4995200"/>
            <a:ext cx="6725079" cy="566761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28"/>
          <p:cNvSpPr/>
          <p:nvPr/>
        </p:nvSpPr>
        <p:spPr>
          <a:xfrm>
            <a:off x="-65195" y="4995205"/>
            <a:ext cx="12384144" cy="1394827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28"/>
          <p:cNvSpPr/>
          <p:nvPr/>
        </p:nvSpPr>
        <p:spPr>
          <a:xfrm>
            <a:off x="4951" y="5418021"/>
            <a:ext cx="11325455" cy="826331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28"/>
          <p:cNvSpPr/>
          <p:nvPr/>
        </p:nvSpPr>
        <p:spPr>
          <a:xfrm>
            <a:off x="-65194" y="5535571"/>
            <a:ext cx="12384175" cy="1322444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28"/>
          <p:cNvSpPr/>
          <p:nvPr/>
        </p:nvSpPr>
        <p:spPr>
          <a:xfrm>
            <a:off x="-65200" y="6031671"/>
            <a:ext cx="12384175" cy="826341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28"/>
          <p:cNvSpPr txBox="1">
            <a:spLocks noGrp="1"/>
          </p:cNvSpPr>
          <p:nvPr>
            <p:ph type="title" hasCustomPrompt="1"/>
          </p:nvPr>
        </p:nvSpPr>
        <p:spPr>
          <a:xfrm>
            <a:off x="960096" y="1155867"/>
            <a:ext cx="60180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0" name="Google Shape;900;p28"/>
          <p:cNvSpPr txBox="1">
            <a:spLocks noGrp="1"/>
          </p:cNvSpPr>
          <p:nvPr>
            <p:ph type="subTitle" idx="1"/>
          </p:nvPr>
        </p:nvSpPr>
        <p:spPr>
          <a:xfrm>
            <a:off x="960032" y="2335133"/>
            <a:ext cx="60180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9pPr>
          </a:lstStyle>
          <a:p>
            <a:endParaRPr/>
          </a:p>
        </p:txBody>
      </p:sp>
      <p:sp>
        <p:nvSpPr>
          <p:cNvPr id="901" name="Google Shape;901;p28"/>
          <p:cNvSpPr txBox="1">
            <a:spLocks noGrp="1"/>
          </p:cNvSpPr>
          <p:nvPr>
            <p:ph type="title" idx="2" hasCustomPrompt="1"/>
          </p:nvPr>
        </p:nvSpPr>
        <p:spPr>
          <a:xfrm>
            <a:off x="960175" y="3047349"/>
            <a:ext cx="60180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2" name="Google Shape;902;p28"/>
          <p:cNvSpPr txBox="1">
            <a:spLocks noGrp="1"/>
          </p:cNvSpPr>
          <p:nvPr>
            <p:ph type="subTitle" idx="3"/>
          </p:nvPr>
        </p:nvSpPr>
        <p:spPr>
          <a:xfrm>
            <a:off x="960000" y="4226617"/>
            <a:ext cx="60180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1205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2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32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32"/>
          <p:cNvSpPr/>
          <p:nvPr/>
        </p:nvSpPr>
        <p:spPr>
          <a:xfrm flipH="1">
            <a:off x="-16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32"/>
          <p:cNvSpPr/>
          <p:nvPr/>
        </p:nvSpPr>
        <p:spPr>
          <a:xfrm flipH="1">
            <a:off x="17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32"/>
          <p:cNvSpPr/>
          <p:nvPr/>
        </p:nvSpPr>
        <p:spPr>
          <a:xfrm flipH="1">
            <a:off x="2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32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32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3" name="Google Shape;973;p32"/>
          <p:cNvGrpSpPr/>
          <p:nvPr/>
        </p:nvGrpSpPr>
        <p:grpSpPr>
          <a:xfrm>
            <a:off x="826834" y="4774934"/>
            <a:ext cx="1110233" cy="1362900"/>
            <a:chOff x="620125" y="3581200"/>
            <a:chExt cx="832675" cy="1022175"/>
          </a:xfrm>
        </p:grpSpPr>
        <p:sp>
          <p:nvSpPr>
            <p:cNvPr id="974" name="Google Shape;974;p32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3" name="Google Shape;983;p32"/>
          <p:cNvSpPr txBox="1">
            <a:spLocks noGrp="1"/>
          </p:cNvSpPr>
          <p:nvPr>
            <p:ph type="title"/>
          </p:nvPr>
        </p:nvSpPr>
        <p:spPr>
          <a:xfrm>
            <a:off x="7210067" y="2268051"/>
            <a:ext cx="40308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4" name="Google Shape;984;p32"/>
          <p:cNvSpPr txBox="1">
            <a:spLocks noGrp="1"/>
          </p:cNvSpPr>
          <p:nvPr>
            <p:ph type="subTitle" idx="1"/>
          </p:nvPr>
        </p:nvSpPr>
        <p:spPr>
          <a:xfrm>
            <a:off x="6756233" y="2987141"/>
            <a:ext cx="4484800" cy="1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47519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95668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 1">
  <p:cSld name="Numbers and text  1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5"/>
          <p:cNvSpPr/>
          <p:nvPr/>
        </p:nvSpPr>
        <p:spPr>
          <a:xfrm>
            <a:off x="10575134" y="632664"/>
            <a:ext cx="4209789" cy="2051293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8" name="Google Shape;1048;p35"/>
          <p:cNvSpPr/>
          <p:nvPr/>
        </p:nvSpPr>
        <p:spPr>
          <a:xfrm>
            <a:off x="-101575" y="5425674"/>
            <a:ext cx="12439612" cy="954023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9" name="Google Shape;1049;p35"/>
          <p:cNvSpPr/>
          <p:nvPr/>
        </p:nvSpPr>
        <p:spPr>
          <a:xfrm>
            <a:off x="5122958" y="6141837"/>
            <a:ext cx="70951" cy="232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" name="Google Shape;1050;p35"/>
          <p:cNvSpPr/>
          <p:nvPr/>
        </p:nvSpPr>
        <p:spPr>
          <a:xfrm>
            <a:off x="9750394" y="5839905"/>
            <a:ext cx="597393" cy="1512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1" name="Google Shape;1051;p35"/>
          <p:cNvSpPr/>
          <p:nvPr/>
        </p:nvSpPr>
        <p:spPr>
          <a:xfrm>
            <a:off x="-101566" y="5288268"/>
            <a:ext cx="12439612" cy="954021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2" name="Google Shape;1052;p35"/>
          <p:cNvSpPr/>
          <p:nvPr/>
        </p:nvSpPr>
        <p:spPr>
          <a:xfrm>
            <a:off x="-101575" y="5610445"/>
            <a:ext cx="12439612" cy="95398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3" name="Google Shape;1053;p35"/>
          <p:cNvSpPr/>
          <p:nvPr/>
        </p:nvSpPr>
        <p:spPr>
          <a:xfrm>
            <a:off x="4999834" y="5516334"/>
            <a:ext cx="7338209" cy="136723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4" name="Google Shape;1054;p35"/>
          <p:cNvSpPr/>
          <p:nvPr/>
        </p:nvSpPr>
        <p:spPr>
          <a:xfrm>
            <a:off x="-101566" y="5905091"/>
            <a:ext cx="12439612" cy="95401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3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35"/>
          <p:cNvSpPr txBox="1">
            <a:spLocks noGrp="1"/>
          </p:cNvSpPr>
          <p:nvPr>
            <p:ph type="subTitle" idx="1"/>
          </p:nvPr>
        </p:nvSpPr>
        <p:spPr>
          <a:xfrm>
            <a:off x="959167" y="4330064"/>
            <a:ext cx="3234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57" name="Google Shape;1057;p35"/>
          <p:cNvSpPr txBox="1">
            <a:spLocks noGrp="1"/>
          </p:cNvSpPr>
          <p:nvPr>
            <p:ph type="title" idx="2"/>
          </p:nvPr>
        </p:nvSpPr>
        <p:spPr>
          <a:xfrm>
            <a:off x="1158300" y="3714767"/>
            <a:ext cx="2835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58" name="Google Shape;1058;p35"/>
          <p:cNvSpPr txBox="1">
            <a:spLocks noGrp="1"/>
          </p:cNvSpPr>
          <p:nvPr>
            <p:ph type="subTitle" idx="3"/>
          </p:nvPr>
        </p:nvSpPr>
        <p:spPr>
          <a:xfrm>
            <a:off x="7997999" y="4330064"/>
            <a:ext cx="3234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59" name="Google Shape;1059;p35"/>
          <p:cNvSpPr txBox="1">
            <a:spLocks noGrp="1"/>
          </p:cNvSpPr>
          <p:nvPr>
            <p:ph type="title" idx="4"/>
          </p:nvPr>
        </p:nvSpPr>
        <p:spPr>
          <a:xfrm>
            <a:off x="8196999" y="3714767"/>
            <a:ext cx="28360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60" name="Google Shape;1060;p35"/>
          <p:cNvSpPr txBox="1">
            <a:spLocks noGrp="1"/>
          </p:cNvSpPr>
          <p:nvPr>
            <p:ph type="subTitle" idx="5"/>
          </p:nvPr>
        </p:nvSpPr>
        <p:spPr>
          <a:xfrm>
            <a:off x="4478583" y="4330064"/>
            <a:ext cx="3234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61" name="Google Shape;1061;p35"/>
          <p:cNvSpPr txBox="1">
            <a:spLocks noGrp="1"/>
          </p:cNvSpPr>
          <p:nvPr>
            <p:ph type="title" idx="6"/>
          </p:nvPr>
        </p:nvSpPr>
        <p:spPr>
          <a:xfrm>
            <a:off x="4677449" y="3714767"/>
            <a:ext cx="28360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5340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7921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424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7983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949032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AB3E8-68B9-7C20-842C-3AD10C4A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EBF30-D42B-9069-83C7-7EC254D3E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42BDD-6876-88E7-6D8D-3A27EB93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2D4B-9FDE-4B74-AAC6-3F7C589A3D05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9A569-36F5-C920-5E70-687DCE8E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59833-5E82-B011-9B9D-A0C9D7F5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77213E-2203-48A1-A87C-6140CEC8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8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74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D78E697-83E0-63CF-AFA5-8FD84E5D3BEA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9AAABB9-5AEF-0F9D-94F7-A14095300F3B}"/>
              </a:ext>
            </a:extLst>
          </p:cNvPr>
          <p:cNvSpPr txBox="1">
            <a:spLocks/>
          </p:cNvSpPr>
          <p:nvPr userDrawn="1"/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94A87DC-18A4-20D8-C907-C6F6F80C2BD9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vi-V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9D0918-B3BC-4D15-9AF8-385E8378AD06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171E9D-390B-EFCE-A555-FF0DF7A81BB7}"/>
              </a:ext>
            </a:extLst>
          </p:cNvPr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vi-V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5DDE686-42E6-2834-8B8D-1CC0BB11AF4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2" name="矩形 1">
            <a:extLst>
              <a:ext uri="{FF2B5EF4-FFF2-40B4-BE49-F238E27FC236}">
                <a16:creationId xmlns:a16="http://schemas.microsoft.com/office/drawing/2014/main" id="{EA84C2A5-6B7D-0690-35D0-FDB4BB9A0873}"/>
              </a:ext>
            </a:extLst>
          </p:cNvPr>
          <p:cNvSpPr/>
          <p:nvPr userDrawn="1"/>
        </p:nvSpPr>
        <p:spPr>
          <a:xfrm>
            <a:off x="465992" y="381000"/>
            <a:ext cx="11298116" cy="617220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13" name="Picture 1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57FD8C6-BA2E-AAF8-C750-0CF393D01E2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618953" cy="1618953"/>
          </a:xfrm>
          <a:prstGeom prst="rect">
            <a:avLst/>
          </a:prstGeom>
        </p:spPr>
      </p:pic>
      <p:pic>
        <p:nvPicPr>
          <p:cNvPr id="14" name="Picture 1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FEB9B39-A75E-673D-4E48-F4D9D1DA25F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502920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1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248A5C1-18B6-E8D8-610D-9ED3B046914F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1B71DA-DAA0-AF26-B4C2-66649E33195A}"/>
              </a:ext>
            </a:extLst>
          </p:cNvPr>
          <p:cNvSpPr txBox="1">
            <a:spLocks/>
          </p:cNvSpPr>
          <p:nvPr userDrawn="1"/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2D0FD7D-A218-DE25-4331-953BAF12130D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vi-V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9D0918-B3BC-4D15-9AF8-385E8378AD06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C4CF82-DA2B-8D9C-5BF3-1C70E97807DF}"/>
              </a:ext>
            </a:extLst>
          </p:cNvPr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vi-V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C85F8248-B90E-7AF6-9DF6-3D721418C8B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2" name="矩形 1">
            <a:extLst>
              <a:ext uri="{FF2B5EF4-FFF2-40B4-BE49-F238E27FC236}">
                <a16:creationId xmlns:a16="http://schemas.microsoft.com/office/drawing/2014/main" id="{C3A9B704-CA1B-3BA4-F412-8434E86D7BC3}"/>
              </a:ext>
            </a:extLst>
          </p:cNvPr>
          <p:cNvSpPr/>
          <p:nvPr userDrawn="1"/>
        </p:nvSpPr>
        <p:spPr>
          <a:xfrm>
            <a:off x="465992" y="381000"/>
            <a:ext cx="11298116" cy="617220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13" name="Picture 1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DCAB017-79BA-75BB-924F-A7A3B3259A0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618953" cy="1618953"/>
          </a:xfrm>
          <a:prstGeom prst="rect">
            <a:avLst/>
          </a:prstGeom>
        </p:spPr>
      </p:pic>
      <p:pic>
        <p:nvPicPr>
          <p:cNvPr id="14" name="Picture 1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33962D3-2A6A-FC62-5650-D7F2B505837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502920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C91C3EA8-C9A1-AD99-0E22-F73E94D408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9E82C3BF-29DF-BFD7-2445-A4E4889F5538}"/>
              </a:ext>
            </a:extLst>
          </p:cNvPr>
          <p:cNvSpPr/>
          <p:nvPr userDrawn="1"/>
        </p:nvSpPr>
        <p:spPr>
          <a:xfrm>
            <a:off x="304800" y="381000"/>
            <a:ext cx="11582400" cy="617220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54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76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3" r:id="rId3"/>
    <p:sldLayoutId id="2147483739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814F06C-998C-65E1-CD36-F5145FC03D6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618953" cy="1618953"/>
          </a:xfrm>
          <a:prstGeom prst="rect">
            <a:avLst/>
          </a:prstGeom>
        </p:spPr>
      </p:pic>
      <p:pic>
        <p:nvPicPr>
          <p:cNvPr id="18" name="Picture 1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639A79E-FB19-8679-0E51-1458B43DBC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502920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1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5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8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5662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45134" y="20320"/>
            <a:ext cx="12101737" cy="6812296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929943" y="504414"/>
            <a:ext cx="10273871" cy="599963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28154" y="-252737"/>
            <a:ext cx="4585111" cy="45851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10452" y="2741662"/>
            <a:ext cx="4707949" cy="412120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34581" y="90285"/>
            <a:ext cx="3759287" cy="45851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45791" y="1936888"/>
            <a:ext cx="3744229" cy="48377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7C413A-A6CF-CF44-B3C4-7B7AD28D28F2}"/>
              </a:ext>
            </a:extLst>
          </p:cNvPr>
          <p:cNvSpPr txBox="1"/>
          <p:nvPr/>
        </p:nvSpPr>
        <p:spPr>
          <a:xfrm>
            <a:off x="4794015" y="1594885"/>
            <a:ext cx="3122521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15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VN" sz="15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VN" sz="1588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ĐA </a:t>
            </a:r>
            <a:r>
              <a:rPr lang="en-VN" sz="15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90A48-2E1E-DF4A-AA7F-86CF84797495}"/>
              </a:ext>
            </a:extLst>
          </p:cNvPr>
          <p:cNvSpPr txBox="1"/>
          <p:nvPr/>
        </p:nvSpPr>
        <p:spPr>
          <a:xfrm>
            <a:off x="4861969" y="2597522"/>
            <a:ext cx="2906757" cy="10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38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>
              <a:lnSpc>
                <a:spcPct val="150000"/>
              </a:lnSpc>
            </a:pPr>
            <a:r>
              <a:rPr lang="en-VN" sz="198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71: ươc ươt (Tiết 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35A89-0DAB-D046-B74D-113F833E2FAF}"/>
              </a:ext>
            </a:extLst>
          </p:cNvPr>
          <p:cNvSpPr txBox="1"/>
          <p:nvPr/>
        </p:nvSpPr>
        <p:spPr>
          <a:xfrm>
            <a:off x="4307354" y="4487167"/>
            <a:ext cx="4181209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588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NGÔ THỊ THU HIỀN</a:t>
            </a:r>
          </a:p>
        </p:txBody>
      </p:sp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32058" y="5439506"/>
            <a:ext cx="725168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dược sĩ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06538" y="5439505"/>
            <a:ext cx="289515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ươc</a:t>
            </a:r>
          </a:p>
        </p:txBody>
      </p:sp>
      <p:pic>
        <p:nvPicPr>
          <p:cNvPr id="3074" name="Picture 2" descr="Dược sĩ Trung học là gì? Cơ hội nghề nghiệp Dược sĩ Trung học khi 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4917"/>
            <a:ext cx="7696200" cy="43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52097" y="5562428"/>
            <a:ext cx="66385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lướt ván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18294" y="5562428"/>
            <a:ext cx="31846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ươt</a:t>
            </a:r>
          </a:p>
        </p:txBody>
      </p:sp>
      <p:pic>
        <p:nvPicPr>
          <p:cNvPr id="4098" name="Picture 2" descr="LƯỚT SÓNG CHƯA BAO GIỜ LÀ ĐIỀU DỄ DÀNG ĐẾN THẾ!!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58" y="253162"/>
            <a:ext cx="7344599" cy="48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3528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dược sĩ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04800" y="4719097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 kẻ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152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lướt ván</a:t>
            </a:r>
          </a:p>
        </p:txBody>
      </p:sp>
      <p:pic>
        <p:nvPicPr>
          <p:cNvPr id="11" name="Picture 2" descr="LƯỚT SÓNG CHƯA BAO GIỜ LÀ ĐIỀU DỄ DÀNG ĐẾN THẾ!!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229" y="1828801"/>
            <a:ext cx="3516343" cy="23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ược sĩ Trung học là gì? Cơ hội nghề nghiệp Dược sĩ Trung học khi 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81" y="1828801"/>
            <a:ext cx="4136778" cy="233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ước kẻ sumikko TH12 thước kẻ cute thước kẻ dễ thương 12 cm | Shopee Việt 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" y="1807235"/>
            <a:ext cx="2300510" cy="230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365036" y="5747418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dược sĩ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292564" y="5747418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 kẻ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327436" y="5747418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lướt ván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72057" y="390436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488407" y="390436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lược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201633" y="390436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ngược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877857" y="390436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70412" y="4738206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lướt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429001" y="473820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lượt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096001" y="473820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mướt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876212" y="4738206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mượt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4463664" cy="407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805651" y="1646892"/>
            <a:ext cx="5121139" cy="4275049"/>
            <a:chOff x="634201" y="1646892"/>
            <a:chExt cx="3480599" cy="4275049"/>
          </a:xfrm>
        </p:grpSpPr>
        <p:grpSp>
          <p:nvGrpSpPr>
            <p:cNvPr id="5" name="组合 4"/>
            <p:cNvGrpSpPr/>
            <p:nvPr/>
          </p:nvGrpSpPr>
          <p:grpSpPr>
            <a:xfrm>
              <a:off x="634201" y="1934300"/>
              <a:ext cx="3480599" cy="3987641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矩形 5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normalizeH="0" baseline="0" noProof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2060829" y="1646892"/>
              <a:ext cx="569518" cy="715308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normalizeH="0" baseline="0" noProof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65213" y="1646892"/>
            <a:ext cx="5410062" cy="4275049"/>
            <a:chOff x="8366125" y="1646892"/>
            <a:chExt cx="3480599" cy="4275049"/>
          </a:xfrm>
        </p:grpSpPr>
        <p:grpSp>
          <p:nvGrpSpPr>
            <p:cNvPr id="20" name="组合 19"/>
            <p:cNvGrpSpPr/>
            <p:nvPr/>
          </p:nvGrpSpPr>
          <p:grpSpPr>
            <a:xfrm>
              <a:off x="8366125" y="1934300"/>
              <a:ext cx="3480599" cy="3987641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矩形 20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normalizeH="0" baseline="0" noProof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9792753" y="1646892"/>
              <a:ext cx="569518" cy="791508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F5F312F-2280-4479-A9F9-E55CEEAD2797}"/>
              </a:ext>
            </a:extLst>
          </p:cNvPr>
          <p:cNvSpPr txBox="1"/>
          <p:nvPr/>
        </p:nvSpPr>
        <p:spPr>
          <a:xfrm>
            <a:off x="1517594" y="2754049"/>
            <a:ext cx="36844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endParaRPr kumimoji="0" lang="vi-VN" sz="40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EE4616-27E6-46B6-A23B-632174DBA35D}"/>
              </a:ext>
            </a:extLst>
          </p:cNvPr>
          <p:cNvSpPr txBox="1"/>
          <p:nvPr/>
        </p:nvSpPr>
        <p:spPr>
          <a:xfrm>
            <a:off x="7033071" y="2800899"/>
            <a:ext cx="37844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r>
              <a:rPr kumimoji="0" lang="en-US" sz="4000" b="1" i="0" u="none" strike="noStrike" kern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endParaRPr kumimoji="0" lang="vi-VN" sz="40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84BB2D-9EFC-451D-B111-16A001F57DD8}"/>
              </a:ext>
            </a:extLst>
          </p:cNvPr>
          <p:cNvSpPr txBox="1"/>
          <p:nvPr/>
        </p:nvSpPr>
        <p:spPr>
          <a:xfrm>
            <a:off x="3581401" y="733747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4800" b="1" i="0" u="none" strike="noStrike" kern="120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4800" b="1" i="0" u="none" strike="noStrike" kern="120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sz="4800" b="1" i="0" u="none" strike="noStrike" kern="120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kumimoji="0" lang="en-US" sz="4800" b="1" i="0" u="none" strike="noStrike" kern="120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endParaRPr kumimoji="0" lang="en-US" sz="4800" b="1" i="0" u="none" strike="noStrike" kern="120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75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761707"/>
            <a:ext cx="5611367" cy="6020093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761707"/>
            <a:ext cx="5154168" cy="6020093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93" y="-228600"/>
            <a:ext cx="3714501" cy="3714501"/>
          </a:xfrm>
          <a:prstGeom prst="rect">
            <a:avLst/>
          </a:prstGeom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38E0FBDB-F09A-4D39-9644-33DA01E50B53}"/>
              </a:ext>
            </a:extLst>
          </p:cNvPr>
          <p:cNvSpPr/>
          <p:nvPr/>
        </p:nvSpPr>
        <p:spPr bwMode="auto">
          <a:xfrm>
            <a:off x="1691444" y="4724106"/>
            <a:ext cx="2743200" cy="6860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cược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9BC809D1-352E-4FF5-A136-9530D494BA29}"/>
              </a:ext>
            </a:extLst>
          </p:cNvPr>
          <p:cNvSpPr/>
          <p:nvPr/>
        </p:nvSpPr>
        <p:spPr bwMode="auto">
          <a:xfrm>
            <a:off x="1691444" y="3956364"/>
            <a:ext cx="2756120" cy="6918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FE92FF5C-0882-46B0-9519-01F06A8CB20A}"/>
              </a:ext>
            </a:extLst>
          </p:cNvPr>
          <p:cNvSpPr/>
          <p:nvPr/>
        </p:nvSpPr>
        <p:spPr bwMode="auto">
          <a:xfrm>
            <a:off x="1704364" y="3194364"/>
            <a:ext cx="2743200" cy="6918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lược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920CA806-6EF9-4F7B-8FB7-70F8EA4BB10C}"/>
              </a:ext>
            </a:extLst>
          </p:cNvPr>
          <p:cNvSpPr/>
          <p:nvPr/>
        </p:nvSpPr>
        <p:spPr bwMode="auto">
          <a:xfrm>
            <a:off x="1691444" y="5486106"/>
            <a:ext cx="2743200" cy="68609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19FCD0AE-74DD-42B3-A657-A6DF178D93CF}"/>
              </a:ext>
            </a:extLst>
          </p:cNvPr>
          <p:cNvSpPr/>
          <p:nvPr/>
        </p:nvSpPr>
        <p:spPr bwMode="auto">
          <a:xfrm>
            <a:off x="7602044" y="3120124"/>
            <a:ext cx="2919459" cy="6898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thướt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07E9CD06-6771-419E-81FD-01402C8771C0}"/>
              </a:ext>
            </a:extLst>
          </p:cNvPr>
          <p:cNvSpPr/>
          <p:nvPr/>
        </p:nvSpPr>
        <p:spPr bwMode="auto">
          <a:xfrm>
            <a:off x="7602044" y="3882124"/>
            <a:ext cx="2919459" cy="6898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mướt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EB03746E-C0CE-4FBD-A5E6-FB283139CF15}"/>
              </a:ext>
            </a:extLst>
          </p:cNvPr>
          <p:cNvSpPr/>
          <p:nvPr/>
        </p:nvSpPr>
        <p:spPr bwMode="auto">
          <a:xfrm>
            <a:off x="7602045" y="4644124"/>
            <a:ext cx="2903318" cy="6898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phượt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DF28DAA8-A175-4C46-84D1-E66D65316CE8}"/>
              </a:ext>
            </a:extLst>
          </p:cNvPr>
          <p:cNvSpPr/>
          <p:nvPr/>
        </p:nvSpPr>
        <p:spPr bwMode="auto">
          <a:xfrm>
            <a:off x="7583652" y="5412061"/>
            <a:ext cx="2919459" cy="6898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E8659D-E9E8-4A8F-B777-7ADA70504456}"/>
              </a:ext>
            </a:extLst>
          </p:cNvPr>
          <p:cNvSpPr txBox="1"/>
          <p:nvPr/>
        </p:nvSpPr>
        <p:spPr>
          <a:xfrm>
            <a:off x="2525188" y="2179842"/>
            <a:ext cx="110155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FDB461-D141-44F0-9E2D-C1AFD73644FC}"/>
              </a:ext>
            </a:extLst>
          </p:cNvPr>
          <p:cNvSpPr txBox="1"/>
          <p:nvPr/>
        </p:nvSpPr>
        <p:spPr>
          <a:xfrm>
            <a:off x="8013949" y="2138915"/>
            <a:ext cx="2047905" cy="8512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77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48516 -0.0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49089 0.011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48581 -0.01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4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49154 0.0111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9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48633 -0.016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49141 0.0115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2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0.48008 -0.005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9049 0.0106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p51"/>
          <p:cNvSpPr/>
          <p:nvPr/>
        </p:nvSpPr>
        <p:spPr>
          <a:xfrm>
            <a:off x="3901440" y="568476"/>
            <a:ext cx="7699055" cy="4785843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172" name="Picture 4" descr="Baby Bird Nest Stock Vector (Royalty Free) 338484314 | Shutterstock">
            <a:extLst>
              <a:ext uri="{FF2B5EF4-FFF2-40B4-BE49-F238E27FC236}">
                <a16:creationId xmlns:a16="http://schemas.microsoft.com/office/drawing/2014/main" id="{E0F95821-CB14-88E0-ACBB-94FAC7423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0000" l="3165" r="98945">
                        <a14:foregroundMark x1="3165" y1="70357" x2="8017" y2="70000"/>
                        <a14:foregroundMark x1="72152" y1="6429" x2="72152" y2="6429"/>
                        <a14:foregroundMark x1="66034" y1="8214" x2="66034" y2="8214"/>
                        <a14:foregroundMark x1="76582" y1="26786" x2="76582" y2="26786"/>
                        <a14:foregroundMark x1="78903" y1="30000" x2="78903" y2="30000"/>
                        <a14:foregroundMark x1="68987" y1="5714" x2="68987" y2="5714"/>
                        <a14:foregroundMark x1="91772" y1="34286" x2="91772" y2="34286"/>
                        <a14:foregroundMark x1="96835" y1="38214" x2="96835" y2="38214"/>
                        <a14:foregroundMark x1="98734" y1="45357" x2="98734" y2="45357"/>
                        <a14:foregroundMark x1="99367" y1="38214" x2="99367" y2="38214"/>
                        <a14:foregroundMark x1="64557" y1="4286" x2="64557" y2="4286"/>
                        <a14:foregroundMark x1="70675" y1="4286" x2="70675" y2="4286"/>
                        <a14:foregroundMark x1="71941" y1="2500" x2="71941" y2="2500"/>
                        <a14:foregroundMark x1="63924" y1="2857" x2="63924" y2="2857"/>
                        <a14:foregroundMark x1="76371" y1="24643" x2="76371" y2="24643"/>
                        <a14:foregroundMark x1="79747" y1="32500" x2="79747" y2="32500"/>
                        <a14:foregroundMark x1="78692" y1="36071" x2="78692" y2="36071"/>
                        <a14:foregroundMark x1="81013" y1="29286" x2="81013" y2="29286"/>
                        <a14:foregroundMark x1="63713" y1="24286" x2="63713" y2="24286"/>
                        <a14:foregroundMark x1="47468" y1="36429" x2="47468" y2="36429"/>
                        <a14:backgroundMark x1="35865" y1="73571" x2="35865" y2="73571"/>
                        <a14:backgroundMark x1="37764" y1="77143" x2="37764" y2="77143"/>
                        <a14:backgroundMark x1="67722" y1="11071" x2="67722" y2="1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33120"/>
            <a:ext cx="4569916" cy="26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43C0A0-3125-CC45-B324-2B650C606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03" y="3403600"/>
            <a:ext cx="5213582" cy="3281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FE7A10-5C22-C243-0741-535B5C8EA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1828800"/>
            <a:ext cx="659034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oll on a surfboard&#10;&#10;Description automatically generated with low confidence">
            <a:extLst>
              <a:ext uri="{FF2B5EF4-FFF2-40B4-BE49-F238E27FC236}">
                <a16:creationId xmlns:a16="http://schemas.microsoft.com/office/drawing/2014/main" id="{B365EBB7-D053-417D-A6D4-0539D2405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250"/>
          <a:stretch/>
        </p:blipFill>
        <p:spPr>
          <a:xfrm>
            <a:off x="1510336" y="1143000"/>
            <a:ext cx="9277081" cy="3986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808E3E-3C7F-4208-A187-94F972DBB388}"/>
              </a:ext>
            </a:extLst>
          </p:cNvPr>
          <p:cNvSpPr txBox="1"/>
          <p:nvPr/>
        </p:nvSpPr>
        <p:spPr>
          <a:xfrm>
            <a:off x="2214788" y="5483777"/>
            <a:ext cx="8153718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2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 ước được lướt sóng biển.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FD7BF1-1EC4-4551-ABFA-1BF006B59985}"/>
              </a:ext>
            </a:extLst>
          </p:cNvPr>
          <p:cNvSpPr txBox="1"/>
          <p:nvPr/>
        </p:nvSpPr>
        <p:spPr>
          <a:xfrm>
            <a:off x="3210647" y="5486062"/>
            <a:ext cx="1383630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2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C1359-1632-4F2A-A736-046FA91ADFD3}"/>
              </a:ext>
            </a:extLst>
          </p:cNvPr>
          <p:cNvSpPr txBox="1"/>
          <p:nvPr/>
        </p:nvSpPr>
        <p:spPr>
          <a:xfrm>
            <a:off x="4765246" y="5481492"/>
            <a:ext cx="1383630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2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EA045-0016-4389-9118-8CA2CFBEDBC2}"/>
              </a:ext>
            </a:extLst>
          </p:cNvPr>
          <p:cNvSpPr txBox="1"/>
          <p:nvPr/>
        </p:nvSpPr>
        <p:spPr>
          <a:xfrm>
            <a:off x="6085425" y="5489782"/>
            <a:ext cx="1383630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2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8EE739-46CD-45E4-A5ED-1248F09964D4}"/>
              </a:ext>
            </a:extLst>
          </p:cNvPr>
          <p:cNvGrpSpPr/>
          <p:nvPr/>
        </p:nvGrpSpPr>
        <p:grpSpPr>
          <a:xfrm>
            <a:off x="228600" y="214861"/>
            <a:ext cx="3448696" cy="941185"/>
            <a:chOff x="63500" y="1429216"/>
            <a:chExt cx="2592937" cy="705889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E339D369-ACE3-4132-8155-91FCFD65EF7B}"/>
                </a:ext>
              </a:extLst>
            </p:cNvPr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BF70F8-6C7F-4F4C-9948-BA73A4E286B0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39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7F7EE199-6CCA-41AD-BB1E-A5523530E98A}"/>
              </a:ext>
            </a:extLst>
          </p:cNvPr>
          <p:cNvSpPr/>
          <p:nvPr/>
        </p:nvSpPr>
        <p:spPr>
          <a:xfrm>
            <a:off x="1951967" y="3394979"/>
            <a:ext cx="3831176" cy="11124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8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  <a:endParaRPr lang="en-US" sz="7980" dirty="0">
              <a:solidFill>
                <a:srgbClr val="EEECE1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sz="2479" dirty="0">
              <a:solidFill>
                <a:srgbClr val="EEECE1">
                  <a:lumMod val="10000"/>
                </a:srgbClr>
              </a:solidFill>
              <a:latin typeface="Calibri"/>
            </a:endParaRP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45FF1C8E-D66A-4268-9C40-3912D04DC124}"/>
              </a:ext>
            </a:extLst>
          </p:cNvPr>
          <p:cNvSpPr/>
          <p:nvPr/>
        </p:nvSpPr>
        <p:spPr>
          <a:xfrm>
            <a:off x="1951968" y="2234004"/>
            <a:ext cx="1895806" cy="11124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8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endParaRPr lang="en-US" sz="7980" dirty="0">
              <a:solidFill>
                <a:srgbClr val="EEECE1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sz="2479" dirty="0">
              <a:solidFill>
                <a:srgbClr val="EEECE1">
                  <a:lumMod val="10000"/>
                </a:srgbClr>
              </a:solidFill>
              <a:latin typeface="Calibri"/>
            </a:endParaRP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AEEF244B-55D0-41D1-985C-600376EC6F93}"/>
              </a:ext>
            </a:extLst>
          </p:cNvPr>
          <p:cNvSpPr/>
          <p:nvPr/>
        </p:nvSpPr>
        <p:spPr>
          <a:xfrm>
            <a:off x="3887336" y="2234005"/>
            <a:ext cx="1895806" cy="11270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8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endParaRPr lang="en-US" sz="7980" dirty="0">
              <a:solidFill>
                <a:srgbClr val="EEECE1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sz="2479" dirty="0">
              <a:solidFill>
                <a:srgbClr val="EEECE1">
                  <a:lumMod val="10000"/>
                </a:srgbClr>
              </a:solidFill>
              <a:latin typeface="Calibri"/>
            </a:endParaRPr>
          </a:p>
        </p:txBody>
      </p:sp>
      <p:sp>
        <p:nvSpPr>
          <p:cNvPr id="7" name="ôm">
            <a:extLst>
              <a:ext uri="{FF2B5EF4-FFF2-40B4-BE49-F238E27FC236}">
                <a16:creationId xmlns:a16="http://schemas.microsoft.com/office/drawing/2014/main" id="{B95D1CCC-64D4-450B-B202-69785D626E7C}"/>
              </a:ext>
            </a:extLst>
          </p:cNvPr>
          <p:cNvSpPr/>
          <p:nvPr/>
        </p:nvSpPr>
        <p:spPr>
          <a:xfrm>
            <a:off x="6608258" y="3401351"/>
            <a:ext cx="3864667" cy="11060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8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endParaRPr lang="en-US" sz="7980" dirty="0">
              <a:solidFill>
                <a:srgbClr val="EEECE1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sz="2479" dirty="0">
              <a:solidFill>
                <a:srgbClr val="EEECE1">
                  <a:lumMod val="10000"/>
                </a:srgbClr>
              </a:solidFill>
              <a:latin typeface="Calibri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6DA61D3-BAE5-4FB4-B664-8178C159C093}"/>
              </a:ext>
            </a:extLst>
          </p:cNvPr>
          <p:cNvSpPr/>
          <p:nvPr/>
        </p:nvSpPr>
        <p:spPr>
          <a:xfrm>
            <a:off x="6608257" y="2240376"/>
            <a:ext cx="1895806" cy="11060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8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endParaRPr lang="en-US" sz="7980" dirty="0">
              <a:solidFill>
                <a:srgbClr val="EEECE1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sz="2479" dirty="0">
              <a:solidFill>
                <a:srgbClr val="EEECE1">
                  <a:lumMod val="10000"/>
                </a:srgbClr>
              </a:solidFill>
              <a:latin typeface="Calibri"/>
            </a:endParaRPr>
          </a:p>
        </p:txBody>
      </p:sp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id="{2A8610C1-B48C-43DA-B8F0-9BCAFB0E51F8}"/>
              </a:ext>
            </a:extLst>
          </p:cNvPr>
          <p:cNvSpPr/>
          <p:nvPr/>
        </p:nvSpPr>
        <p:spPr>
          <a:xfrm>
            <a:off x="8577119" y="2240376"/>
            <a:ext cx="1895806" cy="11060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8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sz="7980" dirty="0">
              <a:solidFill>
                <a:srgbClr val="EEECE1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sz="2479" dirty="0">
              <a:solidFill>
                <a:srgbClr val="EEECE1">
                  <a:lumMod val="10000"/>
                </a:srgbClr>
              </a:solidFill>
              <a:latin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6E684D-3F37-4CA1-9A36-A631894F2B7B}"/>
              </a:ext>
            </a:extLst>
          </p:cNvPr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11" name="Rounded Rectangle 34">
              <a:extLst>
                <a:ext uri="{FF2B5EF4-FFF2-40B4-BE49-F238E27FC236}">
                  <a16:creationId xmlns:a16="http://schemas.microsoft.com/office/drawing/2014/main" id="{27F40C3B-34A0-45C0-BA5D-65440DC3A254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5CB29E8-64E6-489B-A11C-DC6421F1D765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7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9512" y="2818438"/>
            <a:ext cx="2123468" cy="1398008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818438"/>
            <a:ext cx="2123468" cy="1398008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ươc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4216446"/>
            <a:ext cx="4295089" cy="1432470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ươc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3318600" y="129540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ươc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375433" y="1295400"/>
            <a:ext cx="282633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64313" y="4326258"/>
            <a:ext cx="1981695" cy="165119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143001"/>
            <a:ext cx="5105400" cy="1323439"/>
          </a:xfrm>
          <a:prstGeom prst="rect">
            <a:avLst/>
          </a:prstGeom>
          <a:solidFill>
            <a:srgbClr val="0083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2929" y="3459070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4194" y="3459070"/>
            <a:ext cx="3397644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2241" y="3459070"/>
            <a:ext cx="23206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4995" y="3459070"/>
            <a:ext cx="21096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9934" y="345907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7885" y="345907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0710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2057" y="17764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88407" y="17764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01633" y="17764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ngược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68814" y="16002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14653" y="1600200"/>
            <a:ext cx="145035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89082" y="16002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ươc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6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475456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utoShape 8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627856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AutoShape 10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780256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utoShape 12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932656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16" descr="Làm thế nào để viết hay hơn? | Edu2Review"/>
          <p:cNvSpPr>
            <a:spLocks noChangeAspect="1" noChangeArrowheads="1"/>
          </p:cNvSpPr>
          <p:nvPr/>
        </p:nvSpPr>
        <p:spPr bwMode="auto">
          <a:xfrm>
            <a:off x="1085056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877857" y="17764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575075" y="16002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ươc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70412" y="30911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lướt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429001" y="30911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lượt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96001" y="30911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mướt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143001" y="29148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942184" y="2914874"/>
            <a:ext cx="145035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ươt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778946" y="29148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8876212" y="30911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mượt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9671323" y="29148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ươt</a:t>
            </a:r>
          </a:p>
        </p:txBody>
      </p: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572057" y="439116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488407" y="439116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lược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201633" y="439116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ngược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877857" y="439116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570412" y="5705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lướt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3429001" y="5705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lượt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6096001" y="5705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mướt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8876212" y="5705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mượt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123668"/>
            <a:ext cx="5245310" cy="478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3473" y="5537409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 kẻ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45048" y="5537409"/>
            <a:ext cx="214522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ươc</a:t>
            </a:r>
          </a:p>
        </p:txBody>
      </p:sp>
      <p:pic>
        <p:nvPicPr>
          <p:cNvPr id="1026" name="Picture 2" descr="Thước kẻ học sinh, thước kẻ hoạt hình ngộ nghĩnh, dài 15cm">
            <a:extLst>
              <a:ext uri="{FF2B5EF4-FFF2-40B4-BE49-F238E27FC236}">
                <a16:creationId xmlns:a16="http://schemas.microsoft.com/office/drawing/2014/main" id="{7A62F697-4E28-7185-5FE9-C387302B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197</Words>
  <Application>Microsoft Macintosh PowerPoint</Application>
  <PresentationFormat>Widescreen</PresentationFormat>
  <Paragraphs>105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等线</vt:lpstr>
      <vt:lpstr>Arial</vt:lpstr>
      <vt:lpstr>Arial Rounded MT Bold</vt:lpstr>
      <vt:lpstr>Arial-Rounded</vt:lpstr>
      <vt:lpstr>Calibri</vt:lpstr>
      <vt:lpstr>Calibri Light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字魂105号-简雅黑</vt:lpstr>
      <vt:lpstr>Office 主题​​</vt:lpstr>
      <vt:lpstr>Office 主题</vt:lpstr>
      <vt:lpstr>3_Office Theme</vt:lpstr>
      <vt:lpstr>Office Theme</vt:lpstr>
      <vt:lpstr>1_Office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111</cp:revision>
  <dcterms:created xsi:type="dcterms:W3CDTF">2020-11-10T02:15:57Z</dcterms:created>
  <dcterms:modified xsi:type="dcterms:W3CDTF">2025-12-21T14:58:45Z</dcterms:modified>
</cp:coreProperties>
</file>